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4"/>
    <p:restoredTop sz="94150"/>
  </p:normalViewPr>
  <p:slideViewPr>
    <p:cSldViewPr snapToObjects="1">
      <p:cViewPr varScale="1">
        <p:scale>
          <a:sx n="69" d="100"/>
          <a:sy n="69" d="100"/>
        </p:scale>
        <p:origin x="-798" y="-90"/>
      </p:cViewPr>
      <p:guideLst>
        <p:guide orient="horz" pos="2159"/>
        <p:guide pos="3839"/>
        <p:guide pos="-3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빛_047.png"/>
          <p:cNvPicPr>
            <a:picLocks noChangeAspect="1"/>
          </p:cNvPicPr>
          <p:nvPr/>
        </p:nvPicPr>
        <p:blipFill rotWithShape="1">
          <a:blip r:embed="rId2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2028">
            <a:off x="-442901" y="1256582"/>
            <a:ext cx="11663999" cy="70595"/>
          </a:xfrm>
          <a:prstGeom prst="rect">
            <a:avLst/>
          </a:prstGeom>
        </p:spPr>
      </p:pic>
      <p:pic>
        <p:nvPicPr>
          <p:cNvPr id="23" name="Рисунок 22" descr="빛_047.png"/>
          <p:cNvPicPr>
            <a:picLocks noChangeAspect="1"/>
          </p:cNvPicPr>
          <p:nvPr/>
        </p:nvPicPr>
        <p:blipFill rotWithShape="1">
          <a:blip r:embed="rId2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1832">
            <a:off x="-329165" y="711164"/>
            <a:ext cx="11663999" cy="70595"/>
          </a:xfrm>
          <a:prstGeom prst="rect">
            <a:avLst/>
          </a:prstGeom>
        </p:spPr>
      </p:pic>
      <p:pic>
        <p:nvPicPr>
          <p:cNvPr id="24" name="Рисунок 23" descr="빛_047.png"/>
          <p:cNvPicPr>
            <a:picLocks noChangeAspect="1"/>
          </p:cNvPicPr>
          <p:nvPr/>
        </p:nvPicPr>
        <p:blipFill rotWithShape="1">
          <a:blip r:embed="rId3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4970">
            <a:off x="-483601" y="5179097"/>
            <a:ext cx="9839999" cy="5955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6553200"/>
            <a:ext cx="12191999" cy="304800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  <a:alpha val="0"/>
                </a:schemeClr>
              </a:gs>
              <a:gs pos="50000">
                <a:schemeClr val="accent3">
                  <a:lumMod val="50000"/>
                  <a:alpha val="54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9" y="2369919"/>
            <a:ext cx="10363199" cy="1470025"/>
          </a:xfrm>
        </p:spPr>
        <p:txBody>
          <a:bodyPr/>
          <a:lstStyle>
            <a:lvl1pPr algn="ctr">
              <a:defRPr sz="48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2808"/>
            <a:ext cx="8534399" cy="90351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60FC8982-225E-4B1D-B7B0-64331949606C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pic>
        <p:nvPicPr>
          <p:cNvPr id="25" name="Рисунок 24" descr="빛_047.png"/>
          <p:cNvPicPr>
            <a:picLocks noChangeAspect="1"/>
          </p:cNvPicPr>
          <p:nvPr/>
        </p:nvPicPr>
        <p:blipFill rotWithShape="1">
          <a:blip r:embed="rId4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02870">
            <a:off x="9127235" y="4710875"/>
            <a:ext cx="4356000" cy="4686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ставить" type="objOnly" preserve="1">
  <p:cSld name="Вставить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빛_047.png"/>
          <p:cNvPicPr>
            <a:picLocks noChangeAspect="1"/>
          </p:cNvPicPr>
          <p:nvPr/>
        </p:nvPicPr>
        <p:blipFill rotWithShape="1">
          <a:blip r:embed="rId2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42428">
            <a:off x="-123211" y="900219"/>
            <a:ext cx="10991999" cy="66550"/>
          </a:xfrm>
          <a:prstGeom prst="rect">
            <a:avLst/>
          </a:prstGeom>
        </p:spPr>
      </p:pic>
      <p:pic>
        <p:nvPicPr>
          <p:cNvPr id="20" name="Рисунок 19" descr="빛_047.png"/>
          <p:cNvPicPr>
            <a:picLocks noChangeAspect="1"/>
          </p:cNvPicPr>
          <p:nvPr/>
        </p:nvPicPr>
        <p:blipFill rotWithShape="1">
          <a:blip r:embed="rId3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39284">
            <a:off x="-450613" y="4791838"/>
            <a:ext cx="6156000" cy="66234"/>
          </a:xfrm>
          <a:prstGeom prst="rect">
            <a:avLst/>
          </a:prstGeom>
        </p:spPr>
      </p:pic>
      <p:pic>
        <p:nvPicPr>
          <p:cNvPr id="21" name="Рисунок 20" descr="빛_047.png"/>
          <p:cNvPicPr>
            <a:picLocks noChangeAspect="1"/>
          </p:cNvPicPr>
          <p:nvPr/>
        </p:nvPicPr>
        <p:blipFill rotWithShape="1">
          <a:blip r:embed="rId4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92147">
            <a:off x="-621702" y="4655028"/>
            <a:ext cx="4860000" cy="52290"/>
          </a:xfrm>
          <a:prstGeom prst="rect">
            <a:avLst/>
          </a:prstGeom>
        </p:spPr>
      </p:pic>
      <p:pic>
        <p:nvPicPr>
          <p:cNvPr id="22" name="Рисунок 21" descr="빛_047.png"/>
          <p:cNvPicPr>
            <a:picLocks noChangeAspect="1"/>
          </p:cNvPicPr>
          <p:nvPr/>
        </p:nvPicPr>
        <p:blipFill rotWithShape="1">
          <a:blip r:embed="rId5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13382">
            <a:off x="4767973" y="4051465"/>
            <a:ext cx="7380000" cy="7940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6643710"/>
            <a:ext cx="12191999" cy="214290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  <a:alpha val="0"/>
                </a:schemeClr>
              </a:gs>
              <a:gs pos="50000">
                <a:schemeClr val="accent3">
                  <a:lumMod val="50000"/>
                  <a:alpha val="54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599" y="2590800"/>
            <a:ext cx="10972799" cy="1473176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главление" type="clipArtAndTx" preserve="1">
  <p:cSld name="Оглавле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257" y="816429"/>
            <a:ext cx="7968343" cy="1164266"/>
          </a:xfrm>
        </p:spPr>
        <p:txBody>
          <a:bodyPr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296274" y="2143125"/>
            <a:ext cx="7967999" cy="3786188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096527" y="274638"/>
            <a:ext cx="1485871" cy="5851525"/>
          </a:xfrm>
        </p:spPr>
        <p:txBody>
          <a:bodyPr vert="eaVert"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9296426" cy="5851525"/>
          </a:xfrm>
          <a:prstGeom prst="rect">
            <a:avLst/>
          </a:prstGeom>
        </p:spPr>
        <p:txBody>
          <a:bodyPr vert="eaVert"/>
          <a:lstStyle>
            <a:lvl1pPr>
              <a:defRPr sz="2600"/>
            </a:lvl1pPr>
            <a:lvl2pPr/>
            <a:lvl3pPr/>
            <a:lvl4pPr/>
            <a:lvl5pPr/>
            <a:lvl6pPr/>
            <a:lvl7pPr/>
            <a:lvl8pPr/>
            <a:lvl9pPr/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214422"/>
            <a:ext cx="10972799" cy="4911741"/>
          </a:xfrm>
          <a:prstGeom prst="rect">
            <a:avLst/>
          </a:prstGeo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9" cy="796908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빛_047.png"/>
          <p:cNvPicPr>
            <a:picLocks noChangeAspect="1"/>
          </p:cNvPicPr>
          <p:nvPr/>
        </p:nvPicPr>
        <p:blipFill rotWithShape="1">
          <a:blip r:embed="rId2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04779">
            <a:off x="5435554" y="3166982"/>
            <a:ext cx="8244000" cy="88733"/>
          </a:xfrm>
          <a:prstGeom prst="rect">
            <a:avLst/>
          </a:prstGeom>
        </p:spPr>
      </p:pic>
      <p:pic>
        <p:nvPicPr>
          <p:cNvPr id="20" name="Рисунок 19" descr="빛_047.png"/>
          <p:cNvPicPr>
            <a:picLocks noChangeAspect="1"/>
          </p:cNvPicPr>
          <p:nvPr/>
        </p:nvPicPr>
        <p:blipFill rotWithShape="1">
          <a:blip r:embed="rId3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93140">
            <a:off x="-1201771" y="1760770"/>
            <a:ext cx="8791733" cy="53211"/>
          </a:xfrm>
          <a:prstGeom prst="rect">
            <a:avLst/>
          </a:prstGeom>
        </p:spPr>
      </p:pic>
      <p:pic>
        <p:nvPicPr>
          <p:cNvPr id="21" name="Рисунок 20" descr="빛_047.png"/>
          <p:cNvPicPr>
            <a:picLocks noChangeAspect="1"/>
          </p:cNvPicPr>
          <p:nvPr/>
        </p:nvPicPr>
        <p:blipFill rotWithShape="1">
          <a:blip r:embed="rId4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72942">
            <a:off x="-1031974" y="1361700"/>
            <a:ext cx="7919999" cy="47933"/>
          </a:xfrm>
          <a:prstGeom prst="rect">
            <a:avLst/>
          </a:prstGeom>
        </p:spPr>
      </p:pic>
      <p:pic>
        <p:nvPicPr>
          <p:cNvPr id="23" name="Рисунок 22" descr="빛_047.png"/>
          <p:cNvPicPr>
            <a:picLocks noChangeAspect="1"/>
          </p:cNvPicPr>
          <p:nvPr/>
        </p:nvPicPr>
        <p:blipFill rotWithShape="1">
          <a:blip r:embed="rId5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5524">
            <a:off x="-325498" y="5452586"/>
            <a:ext cx="9839999" cy="5955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0" y="6643710"/>
            <a:ext cx="12191999" cy="214290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  <a:alpha val="0"/>
                </a:schemeClr>
              </a:gs>
              <a:gs pos="50000">
                <a:schemeClr val="accent3">
                  <a:lumMod val="50000"/>
                  <a:alpha val="54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3" y="4406901"/>
            <a:ext cx="10363199" cy="1093802"/>
          </a:xfrm>
        </p:spPr>
        <p:txBody>
          <a:bodyPr anchor="t"/>
          <a:lstStyle>
            <a:lvl1pPr algn="l">
              <a:defRPr sz="48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3857628"/>
            <a:ext cx="10363199" cy="54927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60FC8982-225E-4B1D-B7B0-64331949606C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209676"/>
            <a:ext cx="5384799" cy="4916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209676"/>
            <a:ext cx="5384799" cy="4916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9" cy="796908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ы" type="tbl" preserve="1">
  <p:cSld name="Таблицы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аблица 2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28725"/>
            <a:ext cx="10972799" cy="4939537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9" cy="796908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7353" y="1296746"/>
            <a:ext cx="5389293" cy="23404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5353" y="1296746"/>
            <a:ext cx="5389293" cy="23404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5790" y="3886679"/>
            <a:ext cx="5389293" cy="23404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790" y="3886679"/>
            <a:ext cx="5389293" cy="23404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9" cy="796908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199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 noTextEdit="1"/>
          </p:cNvSpPr>
          <p:nvPr>
            <p:ph type="pic" idx="1"/>
          </p:nvPr>
        </p:nvSpPr>
        <p:spPr>
          <a:xfrm>
            <a:off x="2389717" y="612775"/>
            <a:ext cx="7315199" cy="4114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199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Све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빛_047.png"/>
          <p:cNvPicPr>
            <a:picLocks noChangeAspect="1"/>
          </p:cNvPicPr>
          <p:nvPr/>
        </p:nvPicPr>
        <p:blipFill rotWithShape="1">
          <a:blip r:embed="rId14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26046">
            <a:off x="9996931" y="1641353"/>
            <a:ext cx="3456000" cy="37186"/>
          </a:xfrm>
          <a:prstGeom prst="rect">
            <a:avLst/>
          </a:prstGeom>
        </p:spPr>
      </p:pic>
      <p:pic>
        <p:nvPicPr>
          <p:cNvPr id="20" name="Рисунок 19" descr="빛_047.png"/>
          <p:cNvPicPr>
            <a:picLocks noChangeAspect="1"/>
          </p:cNvPicPr>
          <p:nvPr/>
        </p:nvPicPr>
        <p:blipFill rotWithShape="1">
          <a:blip r:embed="rId15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67770">
            <a:off x="10533041" y="1329235"/>
            <a:ext cx="2736000" cy="29437"/>
          </a:xfrm>
          <a:prstGeom prst="rect">
            <a:avLst/>
          </a:prstGeom>
        </p:spPr>
      </p:pic>
      <p:pic>
        <p:nvPicPr>
          <p:cNvPr id="18" name="Рисунок 17" descr="빛_047.png"/>
          <p:cNvPicPr>
            <a:picLocks noChangeAspect="1"/>
          </p:cNvPicPr>
          <p:nvPr/>
        </p:nvPicPr>
        <p:blipFill rotWithShape="1">
          <a:blip r:embed="rId16" cstate="email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495">
            <a:off x="6155214" y="263667"/>
            <a:ext cx="6335999" cy="383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6643710"/>
            <a:ext cx="12191999" cy="214290"/>
          </a:xfrm>
          <a:prstGeom prst="rect">
            <a:avLst/>
          </a:prstGeom>
          <a:gradFill>
            <a:gsLst>
              <a:gs pos="0">
                <a:schemeClr val="accent3">
                  <a:lumMod val="50000"/>
                  <a:alpha val="0"/>
                </a:schemeClr>
              </a:gs>
              <a:gs pos="50000">
                <a:schemeClr val="accent3">
                  <a:lumMod val="50000"/>
                  <a:alpha val="54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9" cy="796908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609599" y="1186543"/>
            <a:ext cx="10972799" cy="493962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08.07.2020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 lang="ko-KR" altLang="en-US"/>
            </a:pPr>
            <a:fld id="{27F7E4A2-815F-433A-BCB2-DBE7829CF39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4">
            <a:lumMod val="75000"/>
          </a:schemeClr>
        </a:buClr>
        <a:buSzPct val="100000"/>
        <a:buFont typeface="Wingdings"/>
        <a:buChar char="§"/>
        <a:defRPr sz="2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/>
        <a:buChar char="–"/>
        <a:defRPr sz="2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>
            <a:lumMod val="75000"/>
          </a:schemeClr>
        </a:buClr>
        <a:buFont typeface="Arial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2416175" indent="-260350" algn="l" defTabSz="914400" rtl="0" eaLnBrk="1" latinLnBrk="1" hangingPunct="1">
        <a:spcBef>
          <a:spcPct val="20000"/>
        </a:spcBef>
        <a:buClr>
          <a:schemeClr val="tx1">
            <a:lumMod val="85000"/>
          </a:schemeClr>
        </a:buClr>
        <a:buFont typeface="Lucida Sans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81300" indent="-269875" algn="l" defTabSz="914400" rtl="0" eaLnBrk="1" latinLnBrk="1" hangingPunct="1">
        <a:spcBef>
          <a:spcPct val="20000"/>
        </a:spcBef>
        <a:buClr>
          <a:schemeClr val="tx1"/>
        </a:buClr>
        <a:buFont typeface="Lucida Sans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43250" indent="-276225" algn="l" defTabSz="914400" rtl="0" eaLnBrk="1" latinLnBrk="1" hangingPunct="1">
        <a:spcBef>
          <a:spcPct val="20000"/>
        </a:spcBef>
        <a:buClr>
          <a:schemeClr val="tx1"/>
        </a:buClr>
        <a:buFont typeface="Lucida Sans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5675" indent="-266700" algn="l" defTabSz="914400" rtl="0" eaLnBrk="1" latinLnBrk="1" hangingPunct="1">
        <a:spcBef>
          <a:spcPct val="20000"/>
        </a:spcBef>
        <a:buClr>
          <a:schemeClr val="tx1"/>
        </a:buClr>
        <a:buFont typeface="Lucida Sans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767261" y="980660"/>
            <a:ext cx="10729490" cy="2283204"/>
          </a:xfrm>
        </p:spPr>
        <p:txBody>
          <a:bodyPr/>
          <a:lstStyle/>
          <a:p>
            <a:pPr>
              <a:defRPr/>
            </a:pPr>
            <a:r>
              <a:rPr lang="en-US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“</a:t>
            </a:r>
            <a:r>
              <a:rPr lang="ru-RU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Будь </a:t>
            </a:r>
            <a:r>
              <a:rPr lang="ru-RU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осторожен</a:t>
            </a:r>
            <a:r>
              <a:rPr lang="ru-RU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!</a:t>
            </a:r>
            <a:r>
              <a:rPr lang="en-US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”</a:t>
            </a:r>
            <a:r>
              <a:rPr lang="ru-RU" altLang="en-US" sz="96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 </a:t>
            </a:r>
            <a:endParaRPr lang="ru-RU" altLang="en-US" sz="9600" dirty="0">
              <a:ln w="254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>
                <a:glow rad="127000">
                  <a:schemeClr val="accent1">
                    <a:satMod val="175000"/>
                    <a:alpha val="5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263864"/>
            <a:ext cx="8947851" cy="1922522"/>
          </a:xfrm>
        </p:spPr>
        <p:txBody>
          <a:bodyPr/>
          <a:lstStyle/>
          <a:p>
            <a:pPr>
              <a:defRPr/>
            </a:pPr>
            <a:r>
              <a:rPr lang="ru-RU" altLang="en-US" sz="3600" dirty="0" smtClean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tx1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</a:rPr>
              <a:t>Презентация подготовлена </a:t>
            </a:r>
          </a:p>
          <a:p>
            <a:pPr>
              <a:defRPr/>
            </a:pPr>
            <a:r>
              <a:rPr lang="ru-RU" altLang="en-US" sz="3600" dirty="0" smtClean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tx1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</a:rPr>
              <a:t>Евой </a:t>
            </a:r>
            <a:r>
              <a:rPr lang="ru-RU" altLang="en-US" sz="3600" dirty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tx1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</a:rPr>
              <a:t>Кудрявцевой и Алиной </a:t>
            </a:r>
            <a:r>
              <a:rPr lang="ru-RU" altLang="en-US" sz="3600" dirty="0" smtClean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tx1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</a:rPr>
              <a:t>Крыловой</a:t>
            </a:r>
          </a:p>
          <a:p>
            <a:pPr>
              <a:defRPr/>
            </a:pPr>
            <a:r>
              <a:rPr lang="ru-RU" altLang="en-US" dirty="0" smtClean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tx1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</a:rPr>
              <a:t>4 Б класс МБОУ «Партизанская СОШ»</a:t>
            </a:r>
            <a:endParaRPr lang="ru-RU" altLang="en-US" dirty="0">
              <a:ln w="12700" cap="flat" cmpd="sng" algn="ctr">
                <a:gradFill flip="xy" rotWithShape="1">
                  <a:gsLst>
                    <a:gs pos="0">
                      <a:schemeClr val="tx1"/>
                    </a:gs>
                    <a:gs pos="100000">
                      <a:schemeClr val="accent3"/>
                    </a:gs>
                  </a:gsLst>
                  <a:lin ang="5400000" scaled="0"/>
                  <a:tileRect/>
                </a:gradFill>
                <a:prstDash val="solid"/>
                <a:round/>
              </a:ln>
              <a:solidFill>
                <a:schemeClr val="tx1"/>
              </a:solidFill>
              <a:effectLst>
                <a:outerShdw blurRad="63500" dist="31750" dir="16200000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9612" y="3110865"/>
            <a:ext cx="3152775" cy="3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en-US" dirty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pattFill prst="dotGrid">
                  <a:fgClr>
                    <a:schemeClr val="accent1"/>
                  </a:fgClr>
                  <a:bgClr>
                    <a:schemeClr val="bg1"/>
                  </a:bgClr>
                </a:patt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      </a:t>
            </a:r>
            <a:r>
              <a:rPr lang="ru-RU" altLang="en-US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pattFill prst="dotGrid">
                  <a:fgClr>
                    <a:schemeClr val="accent1"/>
                  </a:fgClr>
                  <a:bgClr>
                    <a:schemeClr val="bg1"/>
                  </a:bgClr>
                </a:patt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</a:rPr>
              <a:t>         </a:t>
            </a:r>
            <a:r>
              <a:rPr lang="ru-RU" altLang="en-US" sz="5400" dirty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</a:t>
            </a:r>
            <a:r>
              <a:rPr lang="ru-RU" altLang="en-US" sz="54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гонь </a:t>
            </a:r>
            <a:r>
              <a:rPr lang="ru-RU" altLang="en-US" sz="5400" dirty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en-US" sz="5400" dirty="0" smtClean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друг </a:t>
            </a:r>
            <a:r>
              <a:rPr lang="ru-RU" altLang="en-US" sz="5400" dirty="0">
                <a:ln w="25400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glow rad="127000">
                    <a:schemeClr val="accent1">
                      <a:satMod val="175000"/>
                      <a:alpha val="5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враг</a:t>
            </a:r>
            <a:endParaRPr lang="ru-RU" altLang="en-US" dirty="0">
              <a:ln w="254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glow rad="127000">
                  <a:schemeClr val="accent1">
                    <a:satMod val="175000"/>
                    <a:alpha val="50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70" y="1209676"/>
            <a:ext cx="5832729" cy="524370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209676"/>
            <a:ext cx="5760720" cy="52437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-240792" y="0"/>
            <a:ext cx="12817602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-1" y="836676"/>
            <a:ext cx="12192001" cy="602132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675"/>
          </a:xfrm>
        </p:spPr>
        <p:txBody>
          <a:bodyPr/>
          <a:lstStyle/>
          <a:p>
            <a:pPr>
              <a:defRPr/>
            </a:pPr>
            <a:r>
              <a:rPr lang="ru-RU" altLang="en-US" dirty="0">
                <a:ln>
                  <a:solidFill>
                    <a:schemeClr val="accent2">
                      <a:lumMod val="70000"/>
                      <a:lumOff val="30000"/>
                    </a:schemeClr>
                  </a:solidFill>
                </a:ln>
              </a:rPr>
              <a:t>                          </a:t>
            </a:r>
            <a:r>
              <a:rPr lang="ru-RU" altLang="en-US" dirty="0" smtClean="0">
                <a:ln>
                  <a:solidFill>
                    <a:schemeClr val="accent2">
                      <a:lumMod val="70000"/>
                      <a:lumOff val="30000"/>
                    </a:schemeClr>
                  </a:solidFill>
                </a:ln>
              </a:rPr>
              <a:t>Острые </a:t>
            </a:r>
            <a:r>
              <a:rPr lang="ru-RU" altLang="en-US" dirty="0">
                <a:ln>
                  <a:solidFill>
                    <a:schemeClr val="accent2">
                      <a:lumMod val="70000"/>
                      <a:lumOff val="30000"/>
                    </a:schemeClr>
                  </a:solidFill>
                </a:ln>
              </a:rPr>
              <a:t>предметы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667"/>
            <a:ext cx="12192000" cy="609333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0"/>
            <a:ext cx="10972799" cy="764666"/>
          </a:xfrm>
        </p:spPr>
        <p:txBody>
          <a:bodyPr/>
          <a:lstStyle/>
          <a:p>
            <a:pPr>
              <a:defRPr/>
            </a:pPr>
            <a:r>
              <a:rPr lang="ru-RU" altLang="en-US" dirty="0"/>
              <a:t>                          </a:t>
            </a:r>
            <a:r>
              <a:rPr lang="ru-RU" altLang="en-US" sz="4800" dirty="0">
                <a:solidFill>
                  <a:srgbClr val="FF0000"/>
                </a:solidFill>
              </a:rPr>
              <a:t>Г</a:t>
            </a:r>
            <a:r>
              <a:rPr lang="ru-RU" altLang="en-US" sz="4800" dirty="0" smtClean="0">
                <a:solidFill>
                  <a:srgbClr val="FF0000"/>
                </a:solidFill>
              </a:rPr>
              <a:t>азовая </a:t>
            </a:r>
            <a:r>
              <a:rPr lang="ru-RU" altLang="en-US" sz="4800" dirty="0">
                <a:solidFill>
                  <a:srgbClr val="FF0000"/>
                </a:solidFill>
              </a:rPr>
              <a:t>плита</a:t>
            </a:r>
            <a:endParaRPr lang="ru-RU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>
        <p:strips dir="rd"/>
      </p:transition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spd="med" mc:Ignorable="hp" hp:hslDur="135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609599" y="673091"/>
            <a:ext cx="10972800" cy="618490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0"/>
            <a:ext cx="10972799" cy="673092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altLang="en-US" dirty="0">
                <a:solidFill>
                  <a:srgbClr val="FF0000"/>
                </a:solidFill>
                <a:latin typeface="+mn-lt"/>
              </a:rPr>
              <a:t>                      </a:t>
            </a:r>
            <a:r>
              <a:rPr lang="ru-RU" altLang="en-US" dirty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rgbClr val="FF0000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  <a:latin typeface="+mn-lt"/>
              </a:rPr>
              <a:t>Р</a:t>
            </a:r>
            <a:r>
              <a:rPr lang="ru-RU" altLang="en-US" dirty="0" smtClean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rgbClr val="FF0000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  <a:latin typeface="+mn-lt"/>
              </a:rPr>
              <a:t>аны </a:t>
            </a:r>
            <a:r>
              <a:rPr lang="ru-RU" altLang="en-US" dirty="0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rgbClr val="FF0000"/>
                </a:solidFill>
                <a:effectLst>
                  <a:outerShdw blurRad="63500" dist="31750" dir="16200000" rotWithShape="0">
                    <a:schemeClr val="tx1"/>
                  </a:outerShdw>
                </a:effectLst>
                <a:latin typeface="+mn-lt"/>
              </a:rPr>
              <a:t>и порезы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-1" y="4863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>
            <a:noAutofit/>
          </a:bodyPr>
          <a:lstStyle/>
          <a:p>
            <a:pPr>
              <a:tabLst>
                <a:tab pos="1710213" algn="l"/>
              </a:tabLst>
              <a:defRPr/>
            </a:pPr>
            <a:r>
              <a:rPr lang="ru-RU" altLang="en-US" sz="6600" dirty="0"/>
              <a:t>        </a:t>
            </a:r>
            <a:r>
              <a:rPr lang="ru-RU" altLang="en-US" sz="6600" dirty="0" smtClean="0"/>
              <a:t/>
            </a:r>
            <a:br>
              <a:rPr lang="ru-RU" altLang="en-US" sz="6600" dirty="0" smtClean="0"/>
            </a:br>
            <a:r>
              <a:rPr lang="ru-RU" altLang="en-US" sz="6600" dirty="0"/>
              <a:t/>
            </a:r>
            <a:br>
              <a:rPr lang="ru-RU" altLang="en-US" sz="6600" dirty="0"/>
            </a:br>
            <a:r>
              <a:rPr lang="ru-RU" altLang="en-US" sz="6600" dirty="0" smtClean="0"/>
              <a:t/>
            </a:r>
            <a:br>
              <a:rPr lang="ru-RU" altLang="en-US" sz="6600" dirty="0" smtClean="0"/>
            </a:br>
            <a:r>
              <a:rPr lang="ru-RU" altLang="en-US" sz="6600" dirty="0"/>
              <a:t/>
            </a:r>
            <a:br>
              <a:rPr lang="ru-RU" altLang="en-US" sz="6600" dirty="0"/>
            </a:br>
            <a:r>
              <a:rPr lang="ru-RU" altLang="en-US" sz="6600" dirty="0"/>
              <a:t> </a:t>
            </a:r>
            <a:r>
              <a:rPr lang="ru-RU" altLang="en-US" sz="6600" dirty="0" smtClean="0"/>
              <a:t/>
            </a:r>
            <a:br>
              <a:rPr lang="ru-RU" altLang="en-US" sz="6600" dirty="0" smtClean="0"/>
            </a:br>
            <a:r>
              <a:rPr lang="ru-RU" altLang="en-US" sz="6600" dirty="0"/>
              <a:t/>
            </a:r>
            <a:br>
              <a:rPr lang="ru-RU" altLang="en-US" sz="6600" dirty="0"/>
            </a:br>
            <a:r>
              <a:rPr lang="ru-RU" altLang="en-US" sz="6600" dirty="0" smtClean="0"/>
              <a:t/>
            </a:r>
            <a:br>
              <a:rPr lang="ru-RU" altLang="en-US" sz="6600" dirty="0" smtClean="0"/>
            </a:br>
            <a:r>
              <a:rPr lang="ru-RU" altLang="en-US" sz="6600" dirty="0"/>
              <a:t/>
            </a:r>
            <a:br>
              <a:rPr lang="ru-RU" altLang="en-US" sz="6600" dirty="0"/>
            </a:br>
            <a:r>
              <a:rPr lang="ru-RU" altLang="en-US" sz="8000" dirty="0" smtClean="0">
                <a:latin typeface="Comic Sans MS"/>
              </a:rPr>
              <a:t>Спасибо </a:t>
            </a:r>
            <a:r>
              <a:rPr lang="ru-RU" altLang="en-US" sz="8000" dirty="0">
                <a:latin typeface="Comic Sans MS"/>
              </a:rPr>
              <a:t>за </a:t>
            </a:r>
            <a:r>
              <a:rPr lang="ru-RU" altLang="en-US" sz="8000" dirty="0" smtClean="0">
                <a:latin typeface="Comic Sans MS"/>
              </a:rPr>
              <a:t>просмотр!</a:t>
            </a:r>
            <a:r>
              <a:rPr lang="ru-RU" altLang="en-US" sz="8000" dirty="0" smtClean="0"/>
              <a:t> </a:t>
            </a:r>
            <a:endParaRPr lang="ru-RU" alt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ет">
  <a:themeElements>
    <a:clrScheme name="Свет">
      <a:dk1>
        <a:sysClr val="windowText" lastClr="000000"/>
      </a:dk1>
      <a:lt1>
        <a:sysClr val="window" lastClr="FFFFFF"/>
      </a:lt1>
      <a:dk2>
        <a:srgbClr val="3A3936"/>
      </a:dk2>
      <a:lt2>
        <a:srgbClr val="75736C"/>
      </a:lt2>
      <a:accent1>
        <a:srgbClr val="CC0000"/>
      </a:accent1>
      <a:accent2>
        <a:srgbClr val="820000"/>
      </a:accent2>
      <a:accent3>
        <a:srgbClr val="FF6600"/>
      </a:accent3>
      <a:accent4>
        <a:srgbClr val="FF8837"/>
      </a:accent4>
      <a:accent5>
        <a:srgbClr val="FFC000"/>
      </a:accent5>
      <a:accent6>
        <a:srgbClr val="DEA900"/>
      </a:accent6>
      <a:hlink>
        <a:srgbClr val="0000FF"/>
      </a:hlink>
      <a:folHlink>
        <a:srgbClr val="800080"/>
      </a:folHlink>
    </a:clrScheme>
    <a:fontScheme name="Свет">
      <a:majorFont>
        <a:latin typeface="Arial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ве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90000"/>
                <a:shade val="100000"/>
                <a:satMod val="20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98000"/>
                <a:satMod val="4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36</Words>
  <Application>Microsoft Office PowerPoint</Application>
  <PresentationFormat>Произвольный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Свет</vt:lpstr>
      <vt:lpstr>“Будь осторожен!” </vt:lpstr>
      <vt:lpstr>Презентация PowerPoint</vt:lpstr>
      <vt:lpstr>               Огонь  друг и враг</vt:lpstr>
      <vt:lpstr>Презентация PowerPoint</vt:lpstr>
      <vt:lpstr>Презентация PowerPoint</vt:lpstr>
      <vt:lpstr>                          Острые предметы</vt:lpstr>
      <vt:lpstr>                          Газовая плита</vt:lpstr>
      <vt:lpstr>                      Раны и порезы</vt:lpstr>
      <vt:lpstr>                 Спасибо за просмотр! </vt:lpstr>
    </vt:vector>
  </TitlesOfParts>
  <Company>HP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приятного просмотра</dc:title>
  <dc:creator>HP</dc:creator>
  <cp:lastModifiedBy>HP</cp:lastModifiedBy>
  <cp:revision>17</cp:revision>
  <dcterms:created xsi:type="dcterms:W3CDTF">2019-12-01T09:43:04Z</dcterms:created>
  <dcterms:modified xsi:type="dcterms:W3CDTF">2020-07-08T08:44:40Z</dcterms:modified>
  <cp:version>0906.0100.01</cp:version>
</cp:coreProperties>
</file>