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5D6005-65E3-4FDC-A395-20213E15603A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58D43DA-BEA4-40DE-A14A-3C01B80539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2;&#1083;&#1072;&#1076;&#1077;&#1083;&#1077;&#1094;\Pictures\&#1060;&#1086;&#1090;&#1086;&#1075;&#1088;&#1072;&#1092;&#1080;&#1080;\&#1074;&#1080;&#1076;&#1077;&#1086;\&#1063;&#1090;&#1086;%20&#1085;&#1091;&#1078;&#1085;&#1086;%20&#1076;&#1077;&#1083;&#1072;&#1090;&#1100;,%20&#1095;&#1090;&#1086;&#1073;&#1099;%20&#1073;&#1099;&#1090;&#1100;%20&#1079;&#1076;&#1086;&#1088;&#1086;&#1074;&#1099;&#1084;.wm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500042"/>
            <a:ext cx="5357850" cy="3429024"/>
          </a:xfrm>
        </p:spPr>
        <p:txBody>
          <a:bodyPr anchor="t"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Валеологическое</a:t>
            </a:r>
            <a:r>
              <a:rPr lang="ru-RU" sz="4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воспитание дошкольников»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286256"/>
            <a:ext cx="3286148" cy="207170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МБДОУ № 9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г. Советская Гавань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Воспитатель: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 Кузнецова Е. В.</a:t>
            </a:r>
          </a:p>
          <a:p>
            <a:endParaRPr lang="ru-RU" dirty="0"/>
          </a:p>
        </p:txBody>
      </p:sp>
      <p:pic>
        <p:nvPicPr>
          <p:cNvPr id="4" name="Рисунок 3" descr="93815140cef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3357562"/>
            <a:ext cx="2143140" cy="3036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571480"/>
            <a:ext cx="3929090" cy="5572164"/>
          </a:xfrm>
        </p:spPr>
        <p:txBody>
          <a:bodyPr anchor="t"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В образовательной деятельности по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валеологии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дети знакомятся: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элементарными знаниями о внешних органах человека.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основами первой помощи при травмах.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основами безопасности поведения.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Приобретаются навыки ухода за органами.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Приобретаются навыки сохранения и укрепления осанки, профилактики плоскостопия.</a:t>
            </a:r>
            <a:endParaRPr lang="ru-RU" sz="2000" dirty="0"/>
          </a:p>
        </p:txBody>
      </p:sp>
      <p:pic>
        <p:nvPicPr>
          <p:cNvPr id="7" name="Содержимое 6" descr="P102042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714355"/>
            <a:ext cx="3500462" cy="2625347"/>
          </a:xfrm>
        </p:spPr>
      </p:pic>
      <p:pic>
        <p:nvPicPr>
          <p:cNvPr id="6" name="Рисунок 5" descr="P10204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429000"/>
            <a:ext cx="3500462" cy="2625347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428604"/>
            <a:ext cx="4500594" cy="592935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В оздоровительную работу включаются следующие моменты: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1. Обучение детей таким средствам и методам оздоровления, как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лица, ладоней, ушной раковины, стопы; различные виды гимнастик: утренняя, после сна, дыхательная, пальчиковая, артикуляционная, для глаз; закаливающие процедуры: воздушные и солнечные ванны, обширное умывание,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босохождение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упражнения на расслабление мышечного напряжения (релаксация).</a:t>
            </a:r>
          </a:p>
          <a:p>
            <a:pPr marL="514350" indent="-51435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навыков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поведения (коммуникативные игры, игры на развитие эмоциональной сферы).</a:t>
            </a:r>
          </a:p>
          <a:p>
            <a:pPr marL="514350" indent="-51435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/>
          </a:p>
        </p:txBody>
      </p:sp>
      <p:pic>
        <p:nvPicPr>
          <p:cNvPr id="6" name="Рисунок 5" descr="P1040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642918"/>
            <a:ext cx="3357586" cy="2518190"/>
          </a:xfrm>
          <a:prstGeom prst="rect">
            <a:avLst/>
          </a:prstGeom>
        </p:spPr>
      </p:pic>
      <p:pic>
        <p:nvPicPr>
          <p:cNvPr id="8" name="Содержимое 7" descr="P1020488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3429000"/>
            <a:ext cx="3357586" cy="2518190"/>
          </a:xfr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4714908" cy="6072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3. Включение в образовательную   деятельность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песен, релаксационных музыкальных фрагментов, оздоровительных игр, просмотров мультфильмов, развивающих программ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направленности («Азбука безопасности», «Правила хорошего тона»).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Реализуются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проекты «Познай себя», «Я и мое тело».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5.  Проведение оценки и контроля уровня соматического здоровья детей.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6. Пропаганда здорового образа жизни среди педагогов и родителей посредством консультаций, рекомендаций, выпуска газет, спортивных мероприятий.</a:t>
            </a:r>
          </a:p>
        </p:txBody>
      </p:sp>
      <p:pic>
        <p:nvPicPr>
          <p:cNvPr id="5" name="Содержимое 4" descr="P102040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143504" y="857232"/>
            <a:ext cx="3238523" cy="2428892"/>
          </a:xfrm>
        </p:spPr>
      </p:pic>
      <p:pic>
        <p:nvPicPr>
          <p:cNvPr id="6" name="Рисунок 5" descr="P10401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3571876"/>
            <a:ext cx="3238522" cy="2428892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642918"/>
            <a:ext cx="7424766" cy="583103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Вокруг детей с самого раннего детства необходимо создавать такую воспитательно-образовательную среду, которая была бы насыщена атрибутами, символикой, терминологией, знаниями и обычаями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характера. Это приведет к формированию потребности вести здоровый образ жизни, к сознательной охране своего здоровья и здоровья окружающих людей, к овладению необходимыми для этого практическими навыками и умениями.</a:t>
            </a: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Таким образом, с ранних лет формируется определенная культура поведения и соответствующий стиль жизни. Знания, умения и навыки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характера, заложенные в детском возрасте, станут прочным фундаментом для создания положительной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мотиации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 охране собственного здоровья во взрослой жизни.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родительского собрания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Внедрять здоровый образ жизни в каждую семью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Систематически интересоваться полученными знаниями детьми по формированию здорового образа жизни и закреплять их дома.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imagesCA9OCS3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286124"/>
            <a:ext cx="4709744" cy="2571768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500034" y="500042"/>
            <a:ext cx="7424766" cy="5973910"/>
          </a:xfrm>
        </p:spPr>
        <p:txBody>
          <a:bodyPr anchor="t"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Расширение единого образовательного пространства между семьей и детским садом.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Повысить педагогическое мастерство родителей по разделу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воспитание дошкольников».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 родителей ответственность за здоровье детей, мотивировать на здоровый образ жизни.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6" name="Рисунок 5" descr="images.jpg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786190"/>
            <a:ext cx="3500462" cy="254216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500042"/>
            <a:ext cx="7786742" cy="6000792"/>
          </a:xfrm>
        </p:spPr>
        <p:txBody>
          <a:bodyPr anchor="t"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На современном этапе проблема профилактики здоровья детей является одной из самых актуальных. Перед нами, взрослыми (родителями и педагогами) стоит очень важная задача – воспитать человека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века – человека здорового физически, нравственно и духовно, человека всесторонне и гармонично развитого.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последние годы одной из ведущих стала идея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валеологизации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образования, согласно которой здоровье детей рассматривается как приоритетная ценность, цель, необходимое условие и результат успешного педагогического процесса.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Валеология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наука о здоровье, о путях его обеспечения, формирования и сохранения. Как научная дисциплина – это совокупность знаний о здоровье и здоровом образе жизни.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Главная цель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образования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помочь ребенку вырасти крепким и здоровым, дать малышу понять, что здоровье – главная ценность жизни человека.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здоровье?</a:t>
            </a:r>
            <a:endParaRPr lang="ru-RU" sz="2800" dirty="0"/>
          </a:p>
        </p:txBody>
      </p:sp>
      <p:pic>
        <p:nvPicPr>
          <p:cNvPr id="8" name="Содержимое 7" descr="imagesCANS6EHD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214942" y="1928802"/>
            <a:ext cx="3159478" cy="2928958"/>
          </a:xfrm>
        </p:spPr>
      </p:pic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500034" y="1857364"/>
            <a:ext cx="4543428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Понятие «здоровье» имеет множество определений. Но самым популярным следует признать определение, данное Всемирной организацией здравоохранения: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«Здоровье – это состояние полного физического, психического и социального благополучия, а не просто отсутствие болезней или физических дефектов».  </a:t>
            </a:r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нужно делать,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быть здоровым?</a:t>
            </a:r>
            <a:endParaRPr lang="ru-RU" sz="2800" b="1" dirty="0"/>
          </a:p>
        </p:txBody>
      </p:sp>
      <p:pic>
        <p:nvPicPr>
          <p:cNvPr id="4" name="Что нужно делать, чтобы быть здоровым.wmv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2976" y="1500174"/>
            <a:ext cx="6572296" cy="4929222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500042"/>
            <a:ext cx="5000660" cy="5929354"/>
          </a:xfrm>
        </p:spPr>
        <p:txBody>
          <a:bodyPr anchor="t">
            <a:normAutofit fontScale="77500" lnSpcReduction="20000"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В последнее время как часть общей культуры человека выделяется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валеологическая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культура. </a:t>
            </a:r>
          </a:p>
          <a:p>
            <a:pPr>
              <a:buNone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Формирование у детей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культуры включает: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Валеологические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знания.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Интерес к оздоровлению собственного организма и сознательную установку на ведение здорового образа жизни.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Развитие навыков и формирование привычек ведения здорового образа жизни.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Ответственность за свое здоровье и здоровье окружающих.</a:t>
            </a:r>
          </a:p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Здоровый образ жизни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– это не просто сумма усвоенных знаний, а стиль жизни, адекватное поведение в различных ситуациях.</a:t>
            </a:r>
          </a:p>
          <a:p>
            <a:pPr>
              <a:buNone/>
            </a:pPr>
            <a:endParaRPr lang="ru-RU" sz="2600" dirty="0"/>
          </a:p>
        </p:txBody>
      </p:sp>
      <p:pic>
        <p:nvPicPr>
          <p:cNvPr id="13" name="Содержимое 12" descr="P103013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357818" y="2357430"/>
            <a:ext cx="3238523" cy="2428892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500042"/>
            <a:ext cx="7500990" cy="5973910"/>
          </a:xfrm>
        </p:spPr>
        <p:txBody>
          <a:bodyPr anchor="t">
            <a:normAutofit fontScale="92500" lnSpcReduction="1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Валеологизация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педагогического процесса в детском саду строится таким образом, чтобы создать педагогический процесс на единых требованиях к охране здоровья, физическому и общему развитию ребенка.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образования дошкольников: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Системный подход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то есть воспитание осуществляется в связи с нравственным, эстетическим, психофизическим формированием уровня развития ребенка. Невозможно сохранить тело здоровым, если не совершенствовать эмоционально-волевую сферу, не работать с душой и нравственностью.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подход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Валеологическая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культура осваивается детьми в процессе совместной деятельности со взрослыми. Успешное решение задач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воспитания возможно только при объединении усилий всех специалистов детского сада и родителей.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571480"/>
            <a:ext cx="7424766" cy="5902472"/>
          </a:xfrm>
        </p:spPr>
        <p:txBody>
          <a:bodyPr anchor="t"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Принципы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образования дошкольников: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Принцип «Не навреди»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предусматривает использование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работе только безопасных приемов оздоровления.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гуманизма.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воспитании признается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самоценность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личности ребенка. Нравственными ориентирами воспитания являются общечеловеческие ценности.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альтруизма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предусматривает потребность делиться освоенными ценностями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культуры: «Научился сам – научи друга».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меры.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здоровья хорошо то, что в меру.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642918"/>
            <a:ext cx="4286280" cy="5572164"/>
          </a:xfrm>
        </p:spPr>
        <p:txBody>
          <a:bodyPr anchor="t"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Овладение детьми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знаниями и условиями происходит через самые разнообразные формы работы. Это беседы, игры, наблюдения, чтение книг, рассматривание таблиц, картин, элементарные опыты, экспериментирование, экскурсии, целевые прогулки, спортивные праздники и развлечения. Мероприятия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направленности органично вплетаются во все режимные моменты (кормление, умывание, сон и другое) и деятельность детей.</a:t>
            </a:r>
            <a:endParaRPr lang="ru-RU" sz="2000" dirty="0"/>
          </a:p>
        </p:txBody>
      </p:sp>
      <p:pic>
        <p:nvPicPr>
          <p:cNvPr id="11" name="Содержимое 10" descr="P102039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3438" y="3786190"/>
            <a:ext cx="3357586" cy="2518190"/>
          </a:xfrm>
        </p:spPr>
      </p:pic>
      <p:pic>
        <p:nvPicPr>
          <p:cNvPr id="4" name="Рисунок 3" descr="P10401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3" y="571479"/>
            <a:ext cx="2357455" cy="3143273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140</TotalTime>
  <Words>676</Words>
  <Application>Microsoft Office PowerPoint</Application>
  <PresentationFormat>Экран (4:3)</PresentationFormat>
  <Paragraphs>47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Родительское собрание   «Валеологическое воспитание дошкольников»</vt:lpstr>
      <vt:lpstr>Слайд 2</vt:lpstr>
      <vt:lpstr>Слайд 3</vt:lpstr>
      <vt:lpstr>Что такое здоровье?</vt:lpstr>
      <vt:lpstr>Что нужно делать,  чтобы быть здоровым?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Решение родительского собрания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 «Валеологическое воспитание дошкольников»</dc:title>
  <dc:creator>Владелец</dc:creator>
  <cp:lastModifiedBy>Владелец</cp:lastModifiedBy>
  <cp:revision>19</cp:revision>
  <dcterms:created xsi:type="dcterms:W3CDTF">2012-11-29T09:47:02Z</dcterms:created>
  <dcterms:modified xsi:type="dcterms:W3CDTF">2012-12-15T22:09:30Z</dcterms:modified>
</cp:coreProperties>
</file>