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57" r:id="rId4"/>
    <p:sldId id="258" r:id="rId5"/>
    <p:sldId id="259" r:id="rId6"/>
    <p:sldId id="260" r:id="rId7"/>
    <p:sldId id="261" r:id="rId8"/>
    <p:sldId id="262" r:id="rId9"/>
    <p:sldId id="274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DBBC5-B1E0-4C08-8914-FC6859CEC02F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898BC-6069-4BC1-ADA9-CFCD0A958E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DBBC5-B1E0-4C08-8914-FC6859CEC02F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898BC-6069-4BC1-ADA9-CFCD0A958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DBBC5-B1E0-4C08-8914-FC6859CEC02F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898BC-6069-4BC1-ADA9-CFCD0A958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DBBC5-B1E0-4C08-8914-FC6859CEC02F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898BC-6069-4BC1-ADA9-CFCD0A958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DBBC5-B1E0-4C08-8914-FC6859CEC02F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64898BC-6069-4BC1-ADA9-CFCD0A958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DBBC5-B1E0-4C08-8914-FC6859CEC02F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898BC-6069-4BC1-ADA9-CFCD0A958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DBBC5-B1E0-4C08-8914-FC6859CEC02F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898BC-6069-4BC1-ADA9-CFCD0A958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DBBC5-B1E0-4C08-8914-FC6859CEC02F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898BC-6069-4BC1-ADA9-CFCD0A958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DBBC5-B1E0-4C08-8914-FC6859CEC02F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898BC-6069-4BC1-ADA9-CFCD0A958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DBBC5-B1E0-4C08-8914-FC6859CEC02F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898BC-6069-4BC1-ADA9-CFCD0A958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DBBC5-B1E0-4C08-8914-FC6859CEC02F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898BC-6069-4BC1-ADA9-CFCD0A958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AEDBBC5-B1E0-4C08-8914-FC6859CEC02F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64898BC-6069-4BC1-ADA9-CFCD0A958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88640"/>
            <a:ext cx="8229600" cy="3456384"/>
          </a:xfrm>
        </p:spPr>
        <p:txBody>
          <a:bodyPr>
            <a:normAutofit/>
          </a:bodyPr>
          <a:lstStyle/>
          <a:p>
            <a:r>
              <a:rPr lang="ru-RU" sz="1600" b="0" dirty="0" smtClean="0">
                <a:solidFill>
                  <a:schemeClr val="bg1"/>
                </a:solidFill>
              </a:rPr>
              <a:t>Государственное бюджетное дошкольное образовательное учреждение детский сад № 86 Красносельского района Санкт-Петербурга </a:t>
            </a:r>
            <a:r>
              <a:rPr lang="ru-RU" sz="1600" dirty="0" smtClean="0">
                <a:solidFill>
                  <a:schemeClr val="bg1"/>
                </a:solidFill>
              </a:rPr>
              <a:t/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Технология </a:t>
            </a:r>
            <a:r>
              <a:rPr lang="ru-RU" dirty="0" err="1" smtClean="0">
                <a:solidFill>
                  <a:srgbClr val="0070C0"/>
                </a:solidFill>
              </a:rPr>
              <a:t>макетиования</a:t>
            </a:r>
            <a:r>
              <a:rPr lang="ru-RU" dirty="0" smtClean="0">
                <a:solidFill>
                  <a:srgbClr val="0070C0"/>
                </a:solidFill>
              </a:rPr>
              <a:t>  в детском </a:t>
            </a:r>
            <a:r>
              <a:rPr lang="ru-RU" dirty="0" smtClean="0">
                <a:solidFill>
                  <a:srgbClr val="0070C0"/>
                </a:solidFill>
              </a:rPr>
              <a:t>саду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(методические рекомендации для педагогов)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4653136"/>
            <a:ext cx="3672408" cy="165618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Подготовила:</a:t>
            </a:r>
          </a:p>
          <a:p>
            <a:r>
              <a:rPr lang="ru-RU" dirty="0" smtClean="0"/>
              <a:t>Старший воспитатель Андрианова Наталья Юрьевна </a:t>
            </a:r>
            <a:endParaRPr lang="ru-RU" dirty="0"/>
          </a:p>
        </p:txBody>
      </p:sp>
      <p:pic>
        <p:nvPicPr>
          <p:cNvPr id="1026" name="Picture 2" descr="C:\Users\Andrianova\Desktop\273745-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05064"/>
            <a:ext cx="4381500" cy="2457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88640"/>
            <a:ext cx="8229600" cy="79208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Этапы работы по созданию макета</a:t>
            </a:r>
            <a:r>
              <a:rPr lang="ru-RU" sz="2800" dirty="0" smtClean="0"/>
              <a:t>: 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268760"/>
            <a:ext cx="8352928" cy="5256584"/>
          </a:xfrm>
        </p:spPr>
        <p:txBody>
          <a:bodyPr>
            <a:normAutofit lnSpcReduction="10000"/>
          </a:bodyPr>
          <a:lstStyle/>
          <a:p>
            <a:r>
              <a:rPr lang="ru-RU" b="1" u="sng" dirty="0" smtClean="0">
                <a:solidFill>
                  <a:schemeClr val="bg1"/>
                </a:solidFill>
              </a:rPr>
              <a:t>3  ‒ Активизация игры с макетом.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Созданное игровое пространство дополняется новым предметным материалом, используются предметы — заместители, педагог вместе с детьми придумывают игровые сюжеты. Игры с макетами развивают интеллектуальные качества ребенка, инициативу и волевое усилие. У детей повышается уровень любознательности, они задают вопросы, касающиеся предметов и явлений, лежащих за кругом непосредственного наблюдения (о природе, исторических событиях, космосе, здоровье человека).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60648"/>
            <a:ext cx="8208912" cy="640871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Самодельные макеты можно изготовить из тонкой фанеры, плотного картона, оклеенного цветной бумагой, линолеума и других подходящих материалов. При этом важно не забывать об эстетическом аспекте оформления. На основе готовых макетов проводим беседы, составление рассказов детьми, сюжетно-ролевые и режиссерские игры. На всех этапах работы дети закрепляют впечатления в продуктивной деятельности. Наборы персонажей, аксессуаров к ним и сами макеты должны быть </a:t>
            </a:r>
            <a:r>
              <a:rPr lang="ru-RU" u="sng" dirty="0" smtClean="0">
                <a:solidFill>
                  <a:schemeClr val="bg1"/>
                </a:solidFill>
              </a:rPr>
              <a:t>доступны дошкольникам для свободного выбора и игры</a:t>
            </a:r>
            <a:r>
              <a:rPr lang="ru-RU" dirty="0" smtClean="0">
                <a:solidFill>
                  <a:schemeClr val="bg1"/>
                </a:solidFill>
              </a:rPr>
              <a:t>. Надо отметить, что все объекты не прикреплены к макетам, дети могут свободно их перемещать по всей поверхности макета. Хранить предметный материал лучше всего в пластмассовых лотках, тогда дети сами смогут выбирать нужные элементы в соответствии с замыслом игры.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60648"/>
            <a:ext cx="8229600" cy="792088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Заключение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052736"/>
            <a:ext cx="8424936" cy="547260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Макеты — это формы организации образовательного пространства, способствующие развитию творческого познавательного мышления, поисковой деятельности и бескорыстной познавательной активности каждого ребенка, это настоящий кладезь для развития речи как для самых маленьких, так и для детей старшего возраста.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Без сомнения, игровые макеты представляют огромный интерес для познавательной деятельности ребенка. Не менее интересным для детей, является, возможность дополнить макет, внести свою лепту в создание нового мира. Наиболее доступный способ предоставить ребенку такую возможность, создать основу для его творческой деятельности. Как бы создать незаконченный мир, и предложить ребенку дополнить его, теми или иными предметами и формами, позволить воображению ребенка опираясь на уже готовые образы, сформировать свои, более конкретные, детализированные, индивидуальные.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www.maam.ru/upload/blogs/detsad-1111463-149762344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208911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ой дебют в грандиозном проекте, посвящённом 70-летию победы в Великой Отечественной Войне. Помогала ребятам в школе делать макеты. В течении месяца учениками школы ГБОУ ЦО 1486 были созданы шесть макетов. Задача была не из лёгких, но мы старались как могли) &#10;&#10;Поверхность макета 1.0 х 0.6 м. Текстура земли выполнена в технике папье- маше ( больше ничего такому не специалисту в голову не пришло). Детали различные.&#10;&#10;В проекте участвовали ученики 5- 7 классов, под руководством 8 класса. фото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7920880" cy="6264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ой дебют в грандиозном проекте, посвящённом 70-летию победы в Великой Отечественной Войне. Помогала ребятам в школе делать макеты. В течении месяца учениками школы ГБОУ ЦО 1486 были созданы шесть макетов. Задача была не из лёгких, но мы старались как могли) &#10;&#10;Поверхность макета 1.0 х 0.6 м. Текстура земли выполнена в технике папье- маше ( больше ничего такому не специалисту в голову не пришло). Детали различные.&#10;&#10;В проекте участвовали ученики 5- 7 классов, под руководством 8 класса. фото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496944" cy="619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Знакомство дошкольников с Великой Отечественной войной. Создание макетов, посвященных ВОВ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424936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ой дебют в грандиозном проекте, посвящённом 70-летию победы в Великой Отечественной Войне. Помогала ребятам в школе делать макеты. В течении месяца учениками школы ГБОУ ЦО 1486 были созданы шесть макетов. Задача была не из лёгких, но мы старались как могли) &#10;&#10;Поверхность макета 1.0 х 0.6 м. Текстура земли выполнена в технике папье- маше ( больше ничего такому не специалисту в голову не пришло). Детали различные.&#10;&#10;В проекте участвовали ученики 5- 7 классов, под руководством 8 класса. фото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24936" cy="6264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26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С точки зрения Н.Коротковой, макет является не только центральным элементом, организующим предметную среду для игры с мелкими игрушками, но и связующим звеном разных форм взросло – детской и свободной детской активности (чтения художественных текстов, продуктивной деятельности, сюжетной игры).</a:t>
            </a: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Л. Ф. Обухова отмечает, что с помощью различных моделей, макетов и схем ребенок материализует математические, логические, коммуникативные, пространственные, временные отношения.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60648"/>
            <a:ext cx="8229600" cy="93610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Макеты — это модели, представляющие собой уменьшенные объекты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772816"/>
            <a:ext cx="7992888" cy="453650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Макетирование — это творческая конструктивная деятельность детей, создание специального игрового пространства. Макеты могут быть использованы в соответствии с замыслом ребенка, сюжетом игры, что способствует развитию творчества и воображения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Виды макетов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8064896" cy="5256584"/>
          </a:xfrm>
        </p:spPr>
        <p:txBody>
          <a:bodyPr>
            <a:noAutofit/>
          </a:bodyPr>
          <a:lstStyle/>
          <a:p>
            <a:r>
              <a:rPr lang="ru-RU" sz="2000" b="1" u="sng" dirty="0" smtClean="0">
                <a:solidFill>
                  <a:schemeClr val="bg1"/>
                </a:solidFill>
              </a:rPr>
              <a:t>Макеты-модели,</a:t>
            </a:r>
            <a:r>
              <a:rPr lang="ru-RU" sz="2000" u="sng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представляют собой уменьшенные целостные объекты, направляющие воображение ребенка в основном на события, происходящие «внутри» этих объектов на небольшой плоскости с закрепленным на ней устойчивым сооружением-зданием, имеющим фасадную часть и данное в вертикальном разрезе внутреннее помещение этого здания. «Кукольный дом» это комната с предметами мебели (стол, пара стульев, кровать, диван)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.</a:t>
            </a:r>
            <a:r>
              <a:rPr lang="ru-RU" sz="2000" u="sng" dirty="0" smtClean="0">
                <a:solidFill>
                  <a:schemeClr val="bg1"/>
                </a:solidFill>
              </a:rPr>
              <a:t> </a:t>
            </a:r>
            <a:r>
              <a:rPr lang="ru-RU" sz="2000" b="1" u="sng" dirty="0" smtClean="0">
                <a:solidFill>
                  <a:schemeClr val="bg1"/>
                </a:solidFill>
              </a:rPr>
              <a:t>Макеты-карты</a:t>
            </a:r>
            <a:r>
              <a:rPr lang="ru-RU" sz="2000" b="1" dirty="0" smtClean="0">
                <a:solidFill>
                  <a:schemeClr val="bg1"/>
                </a:solidFill>
              </a:rPr>
              <a:t>,</a:t>
            </a:r>
            <a:r>
              <a:rPr lang="ru-RU" sz="2000" dirty="0" smtClean="0">
                <a:solidFill>
                  <a:schemeClr val="bg1"/>
                </a:solidFill>
              </a:rPr>
              <a:t> это плоскости (не менее50x60 см) с планом — схемой и объектами-маркерами пространства, отображающие определенную территорию, направляют ребенка на развертывание сюжетных событий, «снаружи», вокруг оформляющих эту территорию объектов. Например, на макете «Улицы города» цветом выделяются дороги, площадки для зданий, а территория дополняется различными объектами (дома, гараж, бензоколонка, мост).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b="1" u="sng" dirty="0" smtClean="0">
                <a:solidFill>
                  <a:schemeClr val="bg1"/>
                </a:solidFill>
              </a:rPr>
              <a:t>Ландшафтный макет-карта </a:t>
            </a:r>
            <a:r>
              <a:rPr lang="ru-RU" sz="2000" dirty="0" smtClean="0">
                <a:solidFill>
                  <a:schemeClr val="bg1"/>
                </a:solidFill>
              </a:rPr>
              <a:t>— это плоскость с обозначенной цветом и рельефом природной территории (лес — зеленый цвет, река — голубой цвет, земля — коричневый цвет). Территория дополняется мелкими маркерами пространства (деревья, изгородь, изба, мельница).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88640"/>
            <a:ext cx="8229600" cy="7920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По </a:t>
            </a:r>
            <a:r>
              <a:rPr lang="ru-RU" dirty="0" err="1" smtClean="0">
                <a:solidFill>
                  <a:srgbClr val="0070C0"/>
                </a:solidFill>
              </a:rPr>
              <a:t>расположениию</a:t>
            </a:r>
            <a:r>
              <a:rPr lang="ru-RU" dirty="0" smtClean="0">
                <a:solidFill>
                  <a:srgbClr val="0070C0"/>
                </a:solidFill>
              </a:rPr>
              <a:t>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96752"/>
            <a:ext cx="8064896" cy="5400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‒ </a:t>
            </a:r>
            <a:r>
              <a:rPr lang="ru-RU" b="1" u="sng" dirty="0" smtClean="0">
                <a:solidFill>
                  <a:schemeClr val="bg1"/>
                </a:solidFill>
              </a:rPr>
              <a:t>Напольным</a:t>
            </a:r>
            <a:r>
              <a:rPr lang="ru-RU" dirty="0" smtClean="0">
                <a:solidFill>
                  <a:schemeClr val="bg1"/>
                </a:solidFill>
              </a:rPr>
              <a:t> (макет имеет более крупные конструкционные объемы);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‒ </a:t>
            </a:r>
            <a:r>
              <a:rPr lang="ru-RU" b="1" u="sng" dirty="0" smtClean="0">
                <a:solidFill>
                  <a:schemeClr val="bg1"/>
                </a:solidFill>
              </a:rPr>
              <a:t>Настольным</a:t>
            </a:r>
            <a:r>
              <a:rPr lang="ru-RU" dirty="0" smtClean="0">
                <a:solidFill>
                  <a:schemeClr val="bg1"/>
                </a:solidFill>
              </a:rPr>
              <a:t> (размер ограничивается размером стола или его части);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‒ </a:t>
            </a:r>
            <a:r>
              <a:rPr lang="ru-RU" b="1" u="sng" dirty="0" smtClean="0">
                <a:solidFill>
                  <a:schemeClr val="bg1"/>
                </a:solidFill>
              </a:rPr>
              <a:t>Подиумным</a:t>
            </a:r>
            <a:r>
              <a:rPr lang="ru-RU" dirty="0" smtClean="0">
                <a:solidFill>
                  <a:schemeClr val="bg1"/>
                </a:solidFill>
              </a:rPr>
              <a:t> (на специальных подставках-подиумах); </a:t>
            </a:r>
          </a:p>
          <a:p>
            <a:r>
              <a:rPr lang="ru-RU" b="1" u="sng" dirty="0" smtClean="0">
                <a:solidFill>
                  <a:schemeClr val="bg1"/>
                </a:solidFill>
              </a:rPr>
              <a:t>‒ Настенным </a:t>
            </a:r>
            <a:r>
              <a:rPr lang="ru-RU" dirty="0" smtClean="0">
                <a:solidFill>
                  <a:schemeClr val="bg1"/>
                </a:solidFill>
              </a:rPr>
              <a:t>(макеты в виде объемных предметных картин с передним предметным планом, а задний — картина.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88640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Требования к макетам</a:t>
            </a:r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268760"/>
            <a:ext cx="8136904" cy="5184576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1"/>
                </a:solidFill>
              </a:rPr>
              <a:t>Макеты  должны быть устойчивы и легко перемещаться с места на место;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удобным в обращении, доступны дошкольникам для свободного выбора и игры;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должны быть эстетически оформлены;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служить длительное время и в любой момент быть доступен дошкольникам для игры.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Макеты могут иметь разную тематику, но в процессе их реализации одновременно и параллельно решается несколько задач: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60648"/>
            <a:ext cx="8229600" cy="8640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Задачи: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196752"/>
            <a:ext cx="8280920" cy="54006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‒ Закрепление и обобщение знаний детей по той или иной теме.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 ‒ Решение конкретных задач на основе макета (моделирование ситуации).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 ‒ Развитие монологической и связной речи.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 ‒ Развитие логического мышления, памяти, внимания, воображения, фантазии.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 ‒ Развитие общей и мелкой моторики рук. ‒ Развитие коммуникативных навыков 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‒ Активизация лексического словаря.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 ‒ Формирование навыков сочинительства.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 ‒ Формирование творческих способностей. 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‒ Воспитание доброжелательности.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 ‒ Умения работать в коллективе.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1663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0070C0"/>
                </a:solidFill>
              </a:rPr>
              <a:t>Этапы работы по созданию макета</a:t>
            </a:r>
            <a:r>
              <a:rPr lang="ru-RU" dirty="0" smtClean="0">
                <a:solidFill>
                  <a:srgbClr val="0070C0"/>
                </a:solidFill>
              </a:rPr>
              <a:t>: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124744"/>
            <a:ext cx="8280920" cy="547260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 ‒ </a:t>
            </a:r>
            <a:r>
              <a:rPr lang="ru-RU" b="1" u="sng" dirty="0" smtClean="0">
                <a:solidFill>
                  <a:schemeClr val="bg1"/>
                </a:solidFill>
              </a:rPr>
              <a:t>Предварительный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(подготовка и сбор материала для создания макета; сбор методической и художественной литературы по теме; создание развивающей предметно–пространственной среды; подбор дидактических игр; обогащение личного опыта детей).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‒ Основной (изготовление основы макета и наполнение его предметным материалом).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Работа на данном этапе включает элементы конструирования и художественно — изобразительного творчества в виде скульптурного моделирования из пластических материалов. Персонажи, дополнительные элементы, антураж, которые являются неотъемлемой частью макета и позволяют превратить его в игровое пространство, изготавливаются в процессе совместной продуктивной деятельности воспитанников и воспитателей из бумаги, картона, пластилина, соленого теста, природного и бросового материалов. Можно отметить, что на этом этапе уже начинается процесс игры с макетом.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Этапы работы по созданию макета: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u="sng" dirty="0" smtClean="0">
                <a:solidFill>
                  <a:schemeClr val="bg1"/>
                </a:solidFill>
              </a:rPr>
              <a:t>2‒ Основной </a:t>
            </a:r>
            <a:r>
              <a:rPr lang="ru-RU" dirty="0" smtClean="0">
                <a:solidFill>
                  <a:schemeClr val="bg1"/>
                </a:solidFill>
              </a:rPr>
              <a:t>(изготовление основы макета и наполнение его предметным материалом).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Работа на данном этапе включает элементы конструирования и художественно — изобразительного творчества в виде скульптурного моделирования из пластических материалов. Персонажи, дополнительные элементы, антураж, которые являются неотъемлемой частью макета и позволяют превратить его в игровое пространство, изготавливаются в процессе совместной продуктивной деятельности воспитанников и воспитателей из бумаги, картона, пластилина, соленого теста, природного и бросового материалов. Можно отметить, что на этом этапе уже начинается процесс игры с макетом.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58</TotalTime>
  <Words>1012</Words>
  <Application>Microsoft Office PowerPoint</Application>
  <PresentationFormat>Экран (4:3)</PresentationFormat>
  <Paragraphs>49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Государственное бюджетное дошкольное образовательное учреждение детский сад № 86 Красносельского района Санкт-Петербурга  Технология макетиования  в детском саду (методические рекомендации для педагогов)</vt:lpstr>
      <vt:lpstr>Слайд 2</vt:lpstr>
      <vt:lpstr>Макеты — это модели, представляющие собой уменьшенные объекты.</vt:lpstr>
      <vt:lpstr>Виды макетов </vt:lpstr>
      <vt:lpstr>По расположениию:</vt:lpstr>
      <vt:lpstr>Требования к макетам: </vt:lpstr>
      <vt:lpstr>Задачи: </vt:lpstr>
      <vt:lpstr>Этапы работы по созданию макета: </vt:lpstr>
      <vt:lpstr>Этапы работы по созданию макета:</vt:lpstr>
      <vt:lpstr>Этапы работы по созданию макета: </vt:lpstr>
      <vt:lpstr>Слайд 11</vt:lpstr>
      <vt:lpstr>Заключение 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макетиования .  Работа с детьми по использовани</dc:title>
  <dc:creator>Andrianova</dc:creator>
  <cp:lastModifiedBy>Andrianova</cp:lastModifiedBy>
  <cp:revision>8</cp:revision>
  <dcterms:created xsi:type="dcterms:W3CDTF">2020-02-17T12:47:38Z</dcterms:created>
  <dcterms:modified xsi:type="dcterms:W3CDTF">2020-07-07T10:23:48Z</dcterms:modified>
</cp:coreProperties>
</file>