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4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7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0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36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88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57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5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28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5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9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77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0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7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1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r>
              <a:rPr lang="en-US" dirty="0"/>
              <a:t>Present Simple vs Present Continuous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D17AF69-0E21-4E8A-B925-C0D38E29B6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/>
              <a:t>Для учащихся 3-го класса</a:t>
            </a:r>
            <a:endParaRPr lang="ru-R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53479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729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Larry __________ a shower in the morning.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1380929" y="1417918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1380928" y="4376057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having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9997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599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751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Lulu ______________ books every evening.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1632855" y="1334278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reading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1632855" y="4292081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reads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8555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02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047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Lulu ______________ a book now.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2855165" y="1418254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reading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2855165" y="4292081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reads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175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217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41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Look! Paco ___________________ to music.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4105469" y="1446245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listens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4105469" y="4264090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listening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400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I ______________ cartoons now.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2202022" y="1539217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watching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2202022" y="4171118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0586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697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541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I ______________ cartoons on Sunday.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1343605" y="1539217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watching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1343605" y="4283085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74615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8534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4616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They  ______________ soccer now.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3097760" y="1548213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3097760" y="4292416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playing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0217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261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897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They  ______________ soccer every Friday.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2034071" y="1538882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playing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2034070" y="4273755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1965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5024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663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3369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We  ______________ milk in the morning.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2034071" y="1538882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drinking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2034070" y="4273755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drink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87379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3010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9362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We  ______________ milk at the moment.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2034071" y="1538882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drink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2034070" y="4273755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drinking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49698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5226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0621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r>
              <a:rPr lang="en-US" dirty="0"/>
              <a:t>Thank you!</a:t>
            </a:r>
            <a:endParaRPr lang="ru-RU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83093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923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Paco _______________ to music every day.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2080725" y="1446245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listens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2080725" y="4376058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listening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5641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711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4620584" cy="1357061"/>
          </a:xfrm>
        </p:spPr>
        <p:txBody>
          <a:bodyPr>
            <a:normAutofit/>
          </a:bodyPr>
          <a:lstStyle/>
          <a:p>
            <a:r>
              <a:rPr lang="en-US" sz="7200" dirty="0"/>
              <a:t>Good job!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26" name="Picture 2" descr="Смайлик PNG">
            <a:extLst>
              <a:ext uri="{FF2B5EF4-FFF2-40B4-BE49-F238E27FC236}">
                <a16:creationId xmlns:a16="http://schemas.microsoft.com/office/drawing/2014/main" id="{556A28CE-4221-48CC-9E46-3012300A4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619" y="1828799"/>
            <a:ext cx="3671302" cy="33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55507D6-1958-4808-BDDE-CBFFEAAC23BC}"/>
              </a:ext>
            </a:extLst>
          </p:cNvPr>
          <p:cNvSpPr/>
          <p:nvPr/>
        </p:nvSpPr>
        <p:spPr>
          <a:xfrm>
            <a:off x="804316" y="503853"/>
            <a:ext cx="2069513" cy="905069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099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61510-87A6-4B4F-860E-9711EA64DC51}"/>
              </a:ext>
            </a:extLst>
          </p:cNvPr>
          <p:cNvSpPr txBox="1"/>
          <p:nvPr/>
        </p:nvSpPr>
        <p:spPr>
          <a:xfrm>
            <a:off x="410548" y="2817845"/>
            <a:ext cx="11476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Larry _______________ a shower now.</a:t>
            </a:r>
            <a:endParaRPr lang="ru-RU" sz="4400" b="1" dirty="0"/>
          </a:p>
        </p:txBody>
      </p:sp>
      <p:sp>
        <p:nvSpPr>
          <p:cNvPr id="3" name="Прямоугольник: скругленные углы 2">
            <a:hlinkClick r:id="rId2" action="ppaction://hlinksldjump"/>
            <a:extLst>
              <a:ext uri="{FF2B5EF4-FFF2-40B4-BE49-F238E27FC236}">
                <a16:creationId xmlns:a16="http://schemas.microsoft.com/office/drawing/2014/main" id="{5AC86FF5-685B-4851-89A8-915F1D98E11D}"/>
              </a:ext>
            </a:extLst>
          </p:cNvPr>
          <p:cNvSpPr/>
          <p:nvPr/>
        </p:nvSpPr>
        <p:spPr>
          <a:xfrm>
            <a:off x="2733867" y="1455240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B9B3094E-3FF7-4281-9269-E18BF67E8435}"/>
              </a:ext>
            </a:extLst>
          </p:cNvPr>
          <p:cNvSpPr/>
          <p:nvPr/>
        </p:nvSpPr>
        <p:spPr>
          <a:xfrm>
            <a:off x="2733867" y="4413380"/>
            <a:ext cx="4189445" cy="1147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having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6709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1A438-201B-473C-BC24-97BC0ECAD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316" y="2750469"/>
            <a:ext cx="5291684" cy="1357061"/>
          </a:xfrm>
        </p:spPr>
        <p:txBody>
          <a:bodyPr>
            <a:normAutofit fontScale="90000"/>
          </a:bodyPr>
          <a:lstStyle/>
          <a:p>
            <a:r>
              <a:rPr lang="en-US" sz="7200" dirty="0"/>
              <a:t>Try again!</a:t>
            </a:r>
            <a:endParaRPr lang="ru-RU" sz="7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CF7C7-72E0-483C-84B2-ACF4699892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02" r="19536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97951C1D-063A-4AD6-904F-E71F03EA3CC9}"/>
              </a:ext>
            </a:extLst>
          </p:cNvPr>
          <p:cNvSpPr/>
          <p:nvPr/>
        </p:nvSpPr>
        <p:spPr>
          <a:xfrm>
            <a:off x="877078" y="391886"/>
            <a:ext cx="2070000" cy="90360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Смайлик Грустный Png">
            <a:extLst>
              <a:ext uri="{FF2B5EF4-FFF2-40B4-BE49-F238E27FC236}">
                <a16:creationId xmlns:a16="http://schemas.microsoft.com/office/drawing/2014/main" id="{A9454D66-26CA-4664-B1D1-98B86DD0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7" y="1675140"/>
            <a:ext cx="3355716" cy="35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216644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LightSeedRightStep">
      <a:dk1>
        <a:srgbClr val="000000"/>
      </a:dk1>
      <a:lt1>
        <a:srgbClr val="FFFFFF"/>
      </a:lt1>
      <a:dk2>
        <a:srgbClr val="412F24"/>
      </a:dk2>
      <a:lt2>
        <a:srgbClr val="E5E8E2"/>
      </a:lt2>
      <a:accent1>
        <a:srgbClr val="AA8DCF"/>
      </a:accent1>
      <a:accent2>
        <a:srgbClr val="B974C4"/>
      </a:accent2>
      <a:accent3>
        <a:srgbClr val="CF8DBD"/>
      </a:accent3>
      <a:accent4>
        <a:srgbClr val="C4748D"/>
      </a:accent4>
      <a:accent5>
        <a:srgbClr val="CF958D"/>
      </a:accent5>
      <a:accent6>
        <a:srgbClr val="C29B6F"/>
      </a:accent6>
      <a:hlink>
        <a:srgbClr val="728B54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196</Words>
  <Application>Microsoft Office PowerPoint</Application>
  <PresentationFormat>Широкоэкранный</PresentationFormat>
  <Paragraphs>63</Paragraphs>
  <Slides>38</Slides>
  <Notes>0</Notes>
  <HiddenSlides>24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2" baseType="lpstr">
      <vt:lpstr>Arial</vt:lpstr>
      <vt:lpstr>Century Gothic</vt:lpstr>
      <vt:lpstr>Elephant</vt:lpstr>
      <vt:lpstr>BrushVTI</vt:lpstr>
      <vt:lpstr>Present Simple vs Present Continuous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Презентация PowerPoint</vt:lpstr>
      <vt:lpstr>Try again!</vt:lpstr>
      <vt:lpstr>Good job!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vs Present Continuous</dc:title>
  <dc:creator>anna.shinkorenko@dnevnik.ru</dc:creator>
  <cp:lastModifiedBy>anna.shinkorenko@dnevnik.ru</cp:lastModifiedBy>
  <cp:revision>10</cp:revision>
  <dcterms:created xsi:type="dcterms:W3CDTF">2020-06-02T05:48:01Z</dcterms:created>
  <dcterms:modified xsi:type="dcterms:W3CDTF">2020-06-02T06:42:12Z</dcterms:modified>
</cp:coreProperties>
</file>