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9"/>
  </p:notesMasterIdLst>
  <p:sldIdLst>
    <p:sldId id="256" r:id="rId2"/>
    <p:sldId id="290" r:id="rId3"/>
    <p:sldId id="291" r:id="rId4"/>
    <p:sldId id="292" r:id="rId5"/>
    <p:sldId id="274" r:id="rId6"/>
    <p:sldId id="280" r:id="rId7"/>
    <p:sldId id="281" r:id="rId8"/>
    <p:sldId id="282" r:id="rId9"/>
    <p:sldId id="293" r:id="rId10"/>
    <p:sldId id="295" r:id="rId11"/>
    <p:sldId id="304" r:id="rId12"/>
    <p:sldId id="297" r:id="rId13"/>
    <p:sldId id="298" r:id="rId14"/>
    <p:sldId id="299" r:id="rId15"/>
    <p:sldId id="303" r:id="rId16"/>
    <p:sldId id="300" r:id="rId17"/>
    <p:sldId id="30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84FA468-E60A-438D-968D-0D7971A48FB7}">
          <p14:sldIdLst>
            <p14:sldId id="256"/>
            <p14:sldId id="290"/>
            <p14:sldId id="291"/>
            <p14:sldId id="292"/>
            <p14:sldId id="274"/>
            <p14:sldId id="280"/>
            <p14:sldId id="281"/>
            <p14:sldId id="282"/>
            <p14:sldId id="293"/>
            <p14:sldId id="295"/>
            <p14:sldId id="304"/>
            <p14:sldId id="297"/>
            <p14:sldId id="298"/>
            <p14:sldId id="299"/>
            <p14:sldId id="303"/>
            <p14:sldId id="300"/>
            <p14:sldId id="30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9966FF"/>
    <a:srgbClr val="CC99FF"/>
    <a:srgbClr val="9933FF"/>
    <a:srgbClr val="99CCFF"/>
    <a:srgbClr val="FF9966"/>
    <a:srgbClr val="66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>
      <p:cViewPr>
        <p:scale>
          <a:sx n="65" d="100"/>
          <a:sy n="65" d="100"/>
        </p:scale>
        <p:origin x="-127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C253F-EA19-4421-BF29-2406D08806F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4ABCB-59EF-406B-B1BE-648DB19A3C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44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6712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001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2527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15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29009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86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250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6338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2036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4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2887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414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35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469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4617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447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88F457-9E93-4FEC-9DF9-57159505D21C}" type="datetimeFigureOut">
              <a:rPr lang="ru-RU" smtClean="0"/>
              <a:pPr/>
              <a:t>09.07.2020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6A04BF-AF00-4AF6-8F00-DFBD4022B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6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3714752"/>
            <a:ext cx="2695564" cy="1071570"/>
          </a:xfrm>
        </p:spPr>
        <p:txBody>
          <a:bodyPr>
            <a:noAutofit/>
          </a:bodyPr>
          <a:lstStyle/>
          <a:p>
            <a:pPr algn="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Попова Л.Ш.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7" y="3214686"/>
            <a:ext cx="4503426" cy="335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8662" y="404664"/>
            <a:ext cx="63579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«Взаимодействие с родителями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формировании у дошкольников привычки к здоровому образу жизни»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5000628" y="6000768"/>
            <a:ext cx="2124060" cy="7143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2019г.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665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142852"/>
            <a:ext cx="3500462" cy="50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714356"/>
          <a:ext cx="8786874" cy="56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3404"/>
                <a:gridCol w="464347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</a:rPr>
                        <a:t>В детском саду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семье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62865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Беседы</a:t>
                      </a:r>
                      <a:r>
                        <a:rPr lang="ru-RU" sz="1800" dirty="0" smtClean="0">
                          <a:effectLst/>
                        </a:rPr>
                        <a:t> педагога с детьми в режимных моментах 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dirty="0" smtClean="0">
                          <a:effectLst/>
                        </a:rPr>
                        <a:t>при  формировании культурно-гигиенических навыков;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ru-RU" sz="1800" dirty="0" smtClean="0">
                          <a:effectLst/>
                        </a:rPr>
                        <a:t>при   организации питания.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отца и матери: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«Вкусные посиделки»;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«чистота тела»;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«организация сна»;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«мои чистые игрушки»;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«я люблю комнатные растения».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indent="62865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Занятия</a:t>
                      </a:r>
                      <a:r>
                        <a:rPr lang="ru-RU" sz="1800" dirty="0" smtClean="0">
                          <a:effectLst/>
                        </a:rPr>
                        <a:t>:</a:t>
                      </a:r>
                    </a:p>
                    <a:p>
                      <a:pPr indent="62865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•  физическая культура;</a:t>
                      </a:r>
                    </a:p>
                    <a:p>
                      <a:pPr indent="62865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•  обучение плаванию;</a:t>
                      </a:r>
                    </a:p>
                    <a:p>
                      <a:pPr indent="62865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•  динамический час.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Оздоровительные традиции в семье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ходим в сауну;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бассейн;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на лыжах, в походы.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</a:rPr>
                        <a:t>Праздники, развлечения</a:t>
                      </a:r>
                      <a:r>
                        <a:rPr lang="ru-RU" sz="1800" dirty="0" smtClean="0">
                          <a:effectLst/>
                        </a:rPr>
                        <a:t>: «Папа, мама и я — спортивная семья», «Мы за  здоровый образ жизни».</a:t>
                      </a: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Оздоровительные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семье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направленные на: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профилактику осанки;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сохранение зрения;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профилактику плоскостопия;</a:t>
                      </a:r>
                      <a:endParaRPr lang="ru-RU" sz="1800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игры для предупреждения гиподинамии.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Чтение художественной литературы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9866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142852"/>
          <a:ext cx="8786874" cy="6497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6214"/>
                <a:gridCol w="50006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effectLst/>
                        </a:rPr>
                        <a:t>В детском саду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 семье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телепередач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(в соответствии с требованиями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САНпиНа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Просмотр познавательных телепередач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выходные дни (напр. программы «Здоровье»).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Встреча с интересными людьми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Посещение городских мероприятий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(все виды соревнований, проходящих в городе)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Прогулки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игр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во время совместных походов</a:t>
                      </a:r>
                      <a:endParaRPr lang="ru-RU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Акция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«Спорт – альтернатива вредным привычкам»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Непосредственное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родителей в акции.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Познавательное развитие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беседы о ЗОЖ;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рассказы из личного опыта;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беседы старшей м/сестры, врача.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 отца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я веду здоровый образ жизни.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Беседы матери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 я веду активный и подвижный образ жизни;</a:t>
                      </a:r>
                      <a:endParaRPr lang="ru-RU" dirty="0" smtClean="0"/>
                    </a:p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• физические качества отца.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Проведение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тематических занятий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ЗОЖ «В гостях у Доктора Айболита».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Посещение библиотеки, спортивного магазина «Спорт-мастер».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Информационное поле для детей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Информационное поле для родителей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9866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785794"/>
            <a:ext cx="69847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Семейные традиции</a:t>
            </a:r>
          </a:p>
          <a:p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и обогащение семейных традиций – одно из направлений взаимодействия воспитателей с родителями, которое предполагает обмен мыслями, чувствами, переживаниями; а также повышение педагогической культуры родителей, т.е. сообщение им знаний, формирование у них педагогических умений, навыков, рефлексивного отношения к себе как педагогам.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rcRect b="9498"/>
          <a:stretch>
            <a:fillRect/>
          </a:stretch>
        </p:blipFill>
        <p:spPr>
          <a:xfrm>
            <a:off x="4857752" y="4286256"/>
            <a:ext cx="3744416" cy="228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201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620689"/>
            <a:ext cx="535785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Традиции в детском саду: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«Тихий час и пробуждение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«Встреча с интересными людьми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День рождения детского сада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День рождения только раз в году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гостях у доктора Айболита» и другие.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48" y="4177661"/>
            <a:ext cx="3993656" cy="224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336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развивающая предметно-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пространственная среда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домашних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условиях.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физкультурно-оздоровительный комплекс «Домашний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стадион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мячи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санки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велосипеды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лыжи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бадминтон и т.д.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35896" y="2780928"/>
            <a:ext cx="4629894" cy="367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743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50812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Центр физического развития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75955"/>
            <a:ext cx="4489027" cy="645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6931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работы в старшей и подготовительной группе 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У детей сформированы первоначальные представления о здоровом образе жизни.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У 90% детей достаточный уровень развития физических качеств, развит интерес к различным формам двигательной активности.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Отмечено снижение частоты заболеваемости на 7%.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Возросла заинтересованность родителей в спортивной жизни детского сада, стали активными участниками спортивных мероприятий в ДОУ.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 Дети посещают танцевальные кружки, спортивные секции. </a:t>
            </a:r>
          </a:p>
        </p:txBody>
      </p:sp>
    </p:spTree>
    <p:extLst>
      <p:ext uri="{BB962C8B-B14F-4D97-AF65-F5344CB8AC3E}">
        <p14:creationId xmlns:p14="http://schemas.microsoft.com/office/powerpoint/2010/main" val="38004547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14290"/>
            <a:ext cx="803240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ребенка зависит от ряда факторов: биологических, экологических, социальных, гигиенических, а также от качественного взаимодействия семьи и педагогов ДОУ. Формируя отношение ребенка к здоровому образу жизни немыслимо без активного участия в этом процессе педагогов, всего персонала детского сада и непосредственного участия родителей. Только с изменением уклада ДОУ и семьи можно ожидать реальных результатов в изменении отношения детей дошкольников и их родителей к собственному здоровью.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А это значит, что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главная цель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формирование в содружестве с родителями потребности к здоровому образу жизни у детей дошкольного возраста, воспитание здорового, гармонически развитого ребёнка, способного легко адаптироваться в условиях школьного обучения,-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достигнута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6285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16632"/>
            <a:ext cx="83582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по формированию здорового образа жизни заключается в том, чтобы совместно с родителями сформировать у детей привычки, которые сохраняют и укрепляют здоровье с детства: соблюдение режима дня, правильное питание, закаливание, формирование потребности в движении. Родители должны быть постоянными активными участниками образовательной деятельности, проводимой в учреждении. Активизируя роль родителей через организацию совместной деятельности детей и взрослых можно достичь наилучших результатов в физическом развитии и оздоровлении дошкольников. Но проблема в том, что родители чаще всего выступают зрителями, и реже участниками мероприятий</a:t>
            </a:r>
            <a:r>
              <a:rPr lang="ru-RU" sz="2200" dirty="0">
                <a:solidFill>
                  <a:schemeClr val="tx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500262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76672"/>
            <a:ext cx="76706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Главная цель: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формирование в содружестве с родителями потребности к здоровому образу жизни у детей дошкольного возраста.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*     Повышать педагогическую культуру родителей.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*     Изучать, обобщать и распространять положительный опыт семейного воспитания.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*     обогащать знания о ЗОЖ через различные виды деятельности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*     создать единое  здоровьесберегающее пространство в детском саду и   дома.</a:t>
            </a:r>
          </a:p>
        </p:txBody>
      </p:sp>
    </p:spTree>
    <p:extLst>
      <p:ext uri="{BB962C8B-B14F-4D97-AF65-F5344CB8AC3E}">
        <p14:creationId xmlns:p14="http://schemas.microsoft.com/office/powerpoint/2010/main" val="15655615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-31575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692696"/>
            <a:ext cx="850112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Принципы взаимодействия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семьей</a:t>
            </a:r>
          </a:p>
          <a:p>
            <a:pPr>
              <a:lnSpc>
                <a:spcPct val="15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Принцип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партнерства,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взаимопонимание и доверия.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«Активного слушателя»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согласованности действий.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самовоспитания и самообучения.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ненавязчивости.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 startAt="5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Принцип жизненного опыта.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 Принцип безусловного принятия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86446" y="4143380"/>
            <a:ext cx="3131840" cy="2307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6720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61869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228293"/>
            <a:ext cx="18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631042"/>
              </p:ext>
            </p:extLst>
          </p:nvPr>
        </p:nvGraphicFramePr>
        <p:xfrm>
          <a:off x="285720" y="1228292"/>
          <a:ext cx="8072494" cy="4188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6247"/>
                <a:gridCol w="4036247"/>
              </a:tblGrid>
              <a:tr h="68337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Традиционная форма работы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Нетрадиционная форма работы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92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Родительские собрания,	семинары-практикумы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Встречи «за круглым столом» по обмену семейным опытом и традициями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92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Консультации для родителей (индивидуальные и групповые)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Совместные развлечения с родителями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92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Педагогические беседы с родителями	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Занятия совместно с родителями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92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Информирование через стенды, тематические уголки и папки передвижки в группах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родителей в оформлении центра физического развития.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592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Тематические выставки	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Театрализация КГН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39552" y="733391"/>
            <a:ext cx="75329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Родительские собрания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>
              <a:ln>
                <a:noFill/>
              </a:ln>
              <a:effectLst/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8596" y="1564388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«Соблюдение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режима дня дома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</a:p>
          <a:p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Правильное питание – залог здоровья наших детей». 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3000372"/>
            <a:ext cx="6120680" cy="33843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674614"/>
            <a:ext cx="8286808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0000"/>
                </a:solidFill>
                <a:latin typeface="Comic Sans MS" pitchFamily="66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     Рекомендации для родителей: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«Организация питания вечером и в выходные дни»,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«Упражнения для профилактики верхних дыхательных путей»,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«Упражнения для развития мелкой моторики рук»,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«Упражнения для профилактики плоскостопия»,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«Проведение физкультминутки дома» </a:t>
            </a:r>
          </a:p>
          <a:p>
            <a:pPr marL="0" marR="0" lvl="0" indent="0" algn="l" defTabSz="914400" rtl="0" eaLnBrk="1" fontAlgn="base" latinLnBrk="0" hangingPunct="1">
              <a:lnSpc>
                <a:spcPct val="2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другие.</a:t>
            </a:r>
            <a:endParaRPr kumimoji="0" lang="ru-RU" sz="1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34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77768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Индивидуальные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беседы с родителями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 smtClean="0"/>
              <a:t>      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 правильной осанке</a:t>
            </a: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«Что делать, чтобы у ребёнка были здоровые зубы?»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768" y="571480"/>
            <a:ext cx="1564492" cy="164307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2357431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Тематические выставки </a:t>
            </a:r>
          </a:p>
          <a:p>
            <a:endParaRPr lang="ru-RU" sz="2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«О здоровье всерьез».</a:t>
            </a:r>
          </a:p>
          <a:p>
            <a:pPr>
              <a:buFont typeface="Wingdings" pitchFamily="2" charset="2"/>
              <a:buChar char="Ø"/>
            </a:pPr>
            <a:endParaRPr lang="ru-RU" sz="2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«Закаливание детей дома». </a:t>
            </a:r>
            <a:endParaRPr lang="ru-RU" sz="2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rcRect t="20089" b="8482"/>
          <a:stretch>
            <a:fillRect/>
          </a:stretch>
        </p:blipFill>
        <p:spPr>
          <a:xfrm>
            <a:off x="3786182" y="4214818"/>
            <a:ext cx="4267200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0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Нетрадиционные формы работы</a:t>
            </a:r>
            <a:r>
              <a:rPr lang="ru-RU" sz="2800" b="1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628800"/>
            <a:ext cx="61744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Физкультурные </a:t>
            </a: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досуги</a:t>
            </a:r>
          </a:p>
          <a:p>
            <a:pPr>
              <a:buFont typeface="Wingdings" pitchFamily="2" charset="2"/>
              <a:buChar char="Ø"/>
            </a:pPr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</a:p>
          <a:p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развлечения </a:t>
            </a:r>
          </a:p>
          <a:p>
            <a:pPr>
              <a:buFont typeface="Wingdings" pitchFamily="2" charset="2"/>
              <a:buChar char="Ø"/>
            </a:pPr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Совместные занятия с родителями</a:t>
            </a:r>
          </a:p>
          <a:p>
            <a:pPr>
              <a:buFont typeface="Wingdings" pitchFamily="2" charset="2"/>
              <a:buChar char="Ø"/>
            </a:pPr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Театрализация</a:t>
            </a:r>
            <a:endParaRPr lang="ru-RU" sz="2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10944" y="3861048"/>
            <a:ext cx="3294112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7190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1784</TotalTime>
  <Words>879</Words>
  <Application>Microsoft Office PowerPoint</Application>
  <PresentationFormat>Экран (4:3)</PresentationFormat>
  <Paragraphs>150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Формы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«Образовательная деятельность в ходе режимных моментов»</dc:title>
  <dc:creator>сергей</dc:creator>
  <cp:lastModifiedBy>home</cp:lastModifiedBy>
  <cp:revision>111</cp:revision>
  <dcterms:created xsi:type="dcterms:W3CDTF">2013-11-10T18:06:20Z</dcterms:created>
  <dcterms:modified xsi:type="dcterms:W3CDTF">2020-07-09T12:20:42Z</dcterms:modified>
</cp:coreProperties>
</file>