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642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374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928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6874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325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362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070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883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5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272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697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782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83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739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359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693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288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298DE07-4B6F-434D-A13D-47FF0A5BDD27}" type="datetimeFigureOut">
              <a:rPr lang="ru-RU" smtClean="0"/>
              <a:t>чт: 09.07.20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90B3569-D586-4D01-B33F-286C27B6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167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5E8A16-43CC-436E-A97B-7F6684D753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«Безопасность на воде»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E627895-85D9-4176-997C-066F6A19A3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dirty="0"/>
              <a:t>Подготовила:</a:t>
            </a:r>
          </a:p>
          <a:p>
            <a:pPr algn="r"/>
            <a:r>
              <a:rPr lang="ru-RU" dirty="0"/>
              <a:t>Маслова А.В.,</a:t>
            </a:r>
          </a:p>
          <a:p>
            <a:pPr algn="r"/>
            <a:r>
              <a:rPr lang="ru-RU" dirty="0"/>
              <a:t>воспитатель ВКК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449C6-AED3-42FC-B793-53670F87C55C}"/>
              </a:ext>
            </a:extLst>
          </p:cNvPr>
          <p:cNvSpPr txBox="1"/>
          <p:nvPr/>
        </p:nvSpPr>
        <p:spPr>
          <a:xfrm>
            <a:off x="2076250" y="257578"/>
            <a:ext cx="803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МБДОУ БГО ЦРР – детский сад № 11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D409B8-9C74-48A3-9468-57F650ADCCF2}"/>
              </a:ext>
            </a:extLst>
          </p:cNvPr>
          <p:cNvSpPr txBox="1"/>
          <p:nvPr/>
        </p:nvSpPr>
        <p:spPr>
          <a:xfrm>
            <a:off x="2891696" y="6117465"/>
            <a:ext cx="6408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г. Борисоглебск, 2020 г.</a:t>
            </a:r>
          </a:p>
        </p:txBody>
      </p:sp>
    </p:spTree>
    <p:extLst>
      <p:ext uri="{BB962C8B-B14F-4D97-AF65-F5344CB8AC3E}">
        <p14:creationId xmlns:p14="http://schemas.microsoft.com/office/powerpoint/2010/main" val="3149916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2E1893F-7F40-4872-BB65-A0AF7B878867}"/>
              </a:ext>
            </a:extLst>
          </p:cNvPr>
          <p:cNvSpPr/>
          <p:nvPr/>
        </p:nvSpPr>
        <p:spPr>
          <a:xfrm>
            <a:off x="476518" y="2024009"/>
            <a:ext cx="3391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Кругом вода,</a:t>
            </a:r>
          </a:p>
          <a:p>
            <a:pPr algn="ctr"/>
            <a:r>
              <a:rPr lang="ru-RU" sz="2400" dirty="0"/>
              <a:t>А с питьем беда.</a:t>
            </a:r>
          </a:p>
          <a:p>
            <a:pPr algn="r"/>
            <a:r>
              <a:rPr lang="ru-RU" sz="2400" dirty="0"/>
              <a:t>(море).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118991-95C8-4E21-B5B8-4DC91D625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3260" y="1166879"/>
            <a:ext cx="7238785" cy="452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87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A55A6C2-F667-4405-98C7-BA01062CCCAA}"/>
              </a:ext>
            </a:extLst>
          </p:cNvPr>
          <p:cNvSpPr/>
          <p:nvPr/>
        </p:nvSpPr>
        <p:spPr>
          <a:xfrm>
            <a:off x="613893" y="2429591"/>
            <a:ext cx="32755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Не море, не земля,</a:t>
            </a:r>
          </a:p>
          <a:p>
            <a:pPr algn="ctr"/>
            <a:r>
              <a:rPr lang="ru-RU" sz="2400" dirty="0"/>
              <a:t>Корабли не плавают,</a:t>
            </a:r>
          </a:p>
          <a:p>
            <a:pPr algn="ctr"/>
            <a:r>
              <a:rPr lang="ru-RU" sz="2400" dirty="0"/>
              <a:t>А ходить нельзя.</a:t>
            </a:r>
          </a:p>
          <a:p>
            <a:pPr algn="r"/>
            <a:r>
              <a:rPr lang="ru-RU" sz="2400" dirty="0"/>
              <a:t>(болото)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F619289-4B6D-4E62-AD19-92E1AF703AB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651" y="611209"/>
            <a:ext cx="5635582" cy="5635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432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5A546BE-E758-40DD-BAA8-A475EAFF9B89}"/>
              </a:ext>
            </a:extLst>
          </p:cNvPr>
          <p:cNvSpPr/>
          <p:nvPr/>
        </p:nvSpPr>
        <p:spPr>
          <a:xfrm>
            <a:off x="1193443" y="957612"/>
            <a:ext cx="38550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Н. Рыжова  «Волшебная вода»</a:t>
            </a:r>
          </a:p>
          <a:p>
            <a:pPr algn="ctr"/>
            <a:r>
              <a:rPr lang="ru-RU" sz="2000" dirty="0"/>
              <a:t>Вы слыхали о воде?</a:t>
            </a:r>
          </a:p>
          <a:p>
            <a:pPr algn="ctr"/>
            <a:r>
              <a:rPr lang="ru-RU" sz="2000" dirty="0"/>
              <a:t>Говорят, она везде!</a:t>
            </a:r>
          </a:p>
          <a:p>
            <a:pPr algn="ctr"/>
            <a:r>
              <a:rPr lang="ru-RU" sz="2000" dirty="0"/>
              <a:t>Вы в пруду её найдете</a:t>
            </a:r>
          </a:p>
          <a:p>
            <a:pPr algn="ctr"/>
            <a:r>
              <a:rPr lang="ru-RU" sz="2000" dirty="0"/>
              <a:t>и в сыром лесном болоте.</a:t>
            </a:r>
          </a:p>
          <a:p>
            <a:pPr algn="ctr"/>
            <a:r>
              <a:rPr lang="ru-RU" sz="2000" dirty="0"/>
              <a:t>В луже, в море, в океане</a:t>
            </a:r>
          </a:p>
          <a:p>
            <a:pPr algn="ctr"/>
            <a:r>
              <a:rPr lang="ru-RU" sz="2000" dirty="0"/>
              <a:t>и водопроводном кране.</a:t>
            </a:r>
          </a:p>
          <a:p>
            <a:pPr algn="ctr"/>
            <a:r>
              <a:rPr lang="ru-RU" sz="2000" dirty="0"/>
              <a:t>Как сосулька замерзает,</a:t>
            </a:r>
          </a:p>
          <a:p>
            <a:pPr algn="ctr"/>
            <a:r>
              <a:rPr lang="ru-RU" sz="2000" dirty="0"/>
              <a:t>В лес туманом заползает</a:t>
            </a:r>
          </a:p>
          <a:p>
            <a:pPr algn="ctr"/>
            <a:r>
              <a:rPr lang="ru-RU" sz="2000" dirty="0"/>
              <a:t>На плите у вас кипит,</a:t>
            </a:r>
          </a:p>
          <a:p>
            <a:pPr algn="ctr"/>
            <a:r>
              <a:rPr lang="ru-RU" sz="2000" dirty="0"/>
              <a:t>Паром чайника шипит.</a:t>
            </a:r>
          </a:p>
          <a:p>
            <a:pPr algn="ctr"/>
            <a:r>
              <a:rPr lang="ru-RU" sz="2000" dirty="0"/>
              <a:t>Без неё нам не умыться</a:t>
            </a:r>
          </a:p>
          <a:p>
            <a:pPr algn="ctr"/>
            <a:r>
              <a:rPr lang="ru-RU" sz="2000" dirty="0"/>
              <a:t>Не наесться, не напиться!</a:t>
            </a:r>
          </a:p>
          <a:p>
            <a:pPr algn="ctr"/>
            <a:r>
              <a:rPr lang="ru-RU" sz="2000" dirty="0"/>
              <a:t>Смею вам я доложить:</a:t>
            </a:r>
          </a:p>
          <a:p>
            <a:pPr algn="ctr"/>
            <a:r>
              <a:rPr lang="ru-RU" sz="2000" dirty="0"/>
              <a:t>Без неё нам не прожить.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681C465-57E4-4491-9707-9D8F652ACAB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0793" y="866708"/>
            <a:ext cx="5769737" cy="479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002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9E1CF12-D98B-47D3-92A9-D08AFACE70D4}"/>
              </a:ext>
            </a:extLst>
          </p:cNvPr>
          <p:cNvSpPr txBox="1"/>
          <p:nvPr/>
        </p:nvSpPr>
        <p:spPr>
          <a:xfrm>
            <a:off x="609600" y="317302"/>
            <a:ext cx="11032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Какие водоёмы можно увидеть в природе? (Пруд, озеро, болото, река, море, океан, водопад, ручей.)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E90D77E-A278-40D0-9099-2915F682E3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031" y="1405321"/>
            <a:ext cx="2848732" cy="222598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B08F2F5-B40C-427F-95C9-E364DDA545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27237" y="1447851"/>
            <a:ext cx="2848732" cy="222598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326F949-DAB2-48B0-9E1C-0F0CF2547E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031" y="4191739"/>
            <a:ext cx="2848732" cy="229370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608EA70-7D8F-43DB-B728-CB8D4DE9454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75441" y="4179504"/>
            <a:ext cx="2752323" cy="237711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4C14934-AFCB-405A-A547-6DC7FC49331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6641" y="1447851"/>
            <a:ext cx="2848732" cy="222598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30A19E5-3904-4FA8-BC68-D51CA7D7D17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80042" y="4179504"/>
            <a:ext cx="2848732" cy="237711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22208A0-5B88-4E08-BFD3-49C1B5B8729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6642" y="4195422"/>
            <a:ext cx="2848732" cy="234527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7EA6B38-B686-4E5E-8348-88BA26E712D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6627" y="1449257"/>
            <a:ext cx="2822147" cy="222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936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CAA70C6-32CA-48FE-BCFB-80D94502565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4254" y="90152"/>
            <a:ext cx="9623492" cy="66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620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F2BC94A-4477-45FE-84EA-1E405F51FA41}"/>
              </a:ext>
            </a:extLst>
          </p:cNvPr>
          <p:cNvSpPr/>
          <p:nvPr/>
        </p:nvSpPr>
        <p:spPr>
          <a:xfrm>
            <a:off x="459347" y="317456"/>
            <a:ext cx="110930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Представьте, мы с вами летом пришли на водоем или озеро и захотели купаться. Какими спасательными средствами мы воспользуемся для безопасного купания на воде? (Спасательный круг, жилет, доска, лодка, надувной матрас) Рассмотрите картинки и расскажите, как пользоваться этими предметами.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03E667-2773-40C5-A7A5-E78646B6D7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5850" y="1992863"/>
            <a:ext cx="2126453" cy="236363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E37799-80B9-43B8-B354-3D3ABCBFB8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6077" y="2076973"/>
            <a:ext cx="1696080" cy="224437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299747-748F-4749-9C35-F3A9E3FC54C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22753" y="2302931"/>
            <a:ext cx="2609663" cy="201841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BF86938-D731-47F5-96FB-089AAF8FD74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8600" y="4621230"/>
            <a:ext cx="3371098" cy="209233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D473804-E2D5-43A4-B016-6F914A5C80E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2303" y="4462246"/>
            <a:ext cx="2609662" cy="225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396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CB20DA-7C6F-4686-8024-CF676C6BE39A}"/>
              </a:ext>
            </a:extLst>
          </p:cNvPr>
          <p:cNvSpPr txBox="1"/>
          <p:nvPr/>
        </p:nvSpPr>
        <p:spPr>
          <a:xfrm>
            <a:off x="654676" y="412125"/>
            <a:ext cx="1088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Игра «Можно – нельзя»</a:t>
            </a:r>
          </a:p>
          <a:p>
            <a:r>
              <a:rPr lang="ru-RU" sz="2400" dirty="0"/>
              <a:t>	Если ответ «да», хлопаем в ладоши и киваем. Если «нет», то топаем ногами и грозим пальчиком.</a:t>
            </a:r>
            <a:endParaRPr lang="ru-RU" sz="2400" b="1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0D23151-F80F-4938-82C5-19C45433AF3A}"/>
              </a:ext>
            </a:extLst>
          </p:cNvPr>
          <p:cNvSpPr/>
          <p:nvPr/>
        </p:nvSpPr>
        <p:spPr>
          <a:xfrm>
            <a:off x="654676" y="2297427"/>
            <a:ext cx="655749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 Можно купаться под присмотром взрослых?</a:t>
            </a:r>
          </a:p>
          <a:p>
            <a:r>
              <a:rPr lang="ru-RU" sz="2400" dirty="0"/>
              <a:t>2. Можно выплывать за буйки?</a:t>
            </a:r>
          </a:p>
          <a:p>
            <a:r>
              <a:rPr lang="ru-RU" sz="2400" dirty="0"/>
              <a:t>3. Можно хватать друг друга за ноги?</a:t>
            </a:r>
          </a:p>
          <a:p>
            <a:r>
              <a:rPr lang="ru-RU" sz="2400" dirty="0"/>
              <a:t>4. Можно брызгать воду в лицо?</a:t>
            </a:r>
          </a:p>
          <a:p>
            <a:r>
              <a:rPr lang="ru-RU" sz="2400" dirty="0"/>
              <a:t>5. Можно плавать вдоль берега?</a:t>
            </a:r>
          </a:p>
          <a:p>
            <a:r>
              <a:rPr lang="ru-RU" sz="2400" dirty="0"/>
              <a:t>6. Нужно ли спрашивать у родителей разрешение, чтобы купаться?</a:t>
            </a:r>
          </a:p>
          <a:p>
            <a:r>
              <a:rPr lang="ru-RU" sz="2400" dirty="0"/>
              <a:t>7.Можно пить из водоёма?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3E63D46-130C-446C-85BF-F2F86F440B5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117" y="1962577"/>
            <a:ext cx="3345700" cy="392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105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9535BA-1174-460F-8EE1-EAE82896BC9A}"/>
              </a:ext>
            </a:extLst>
          </p:cNvPr>
          <p:cNvSpPr txBox="1"/>
          <p:nvPr/>
        </p:nvSpPr>
        <p:spPr>
          <a:xfrm>
            <a:off x="3641756" y="347729"/>
            <a:ext cx="4908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Загадки о воде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D6F2B97-1464-49E8-B1E6-A84C3DF2D410}"/>
              </a:ext>
            </a:extLst>
          </p:cNvPr>
          <p:cNvSpPr/>
          <p:nvPr/>
        </p:nvSpPr>
        <p:spPr>
          <a:xfrm>
            <a:off x="639650" y="2459504"/>
            <a:ext cx="36747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Она бежит, струится</a:t>
            </a:r>
          </a:p>
          <a:p>
            <a:pPr algn="ctr"/>
            <a:r>
              <a:rPr lang="ru-RU" sz="2400" dirty="0"/>
              <a:t>На солнце серебрится</a:t>
            </a:r>
          </a:p>
          <a:p>
            <a:pPr algn="ctr"/>
            <a:r>
              <a:rPr lang="ru-RU" sz="2400" dirty="0"/>
              <a:t>Склонились молчаливо</a:t>
            </a:r>
          </a:p>
          <a:p>
            <a:pPr algn="ctr"/>
            <a:r>
              <a:rPr lang="ru-RU" sz="2400" dirty="0"/>
              <a:t>Над ней густые ивы.</a:t>
            </a:r>
          </a:p>
          <a:p>
            <a:pPr algn="r"/>
            <a:r>
              <a:rPr lang="ru-RU" sz="2400" dirty="0"/>
              <a:t>(река)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D208EEB-A875-48D4-A4A5-7F8B897E0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9096" y="1553827"/>
            <a:ext cx="6543254" cy="408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450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DD4370D-8296-4E63-9D29-0B07347ED53E}"/>
              </a:ext>
            </a:extLst>
          </p:cNvPr>
          <p:cNvSpPr/>
          <p:nvPr/>
        </p:nvSpPr>
        <p:spPr>
          <a:xfrm>
            <a:off x="871471" y="1888679"/>
            <a:ext cx="377780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Он слегка затянут ряской</a:t>
            </a:r>
          </a:p>
          <a:p>
            <a:pPr algn="ctr"/>
            <a:r>
              <a:rPr lang="ru-RU" sz="2400" dirty="0"/>
              <a:t>Струйки не бегут</a:t>
            </a:r>
          </a:p>
          <a:p>
            <a:pPr algn="ctr"/>
            <a:r>
              <a:rPr lang="ru-RU" sz="2400" dirty="0"/>
              <a:t>Заколдован будто в сказке</a:t>
            </a:r>
          </a:p>
          <a:p>
            <a:pPr algn="ctr"/>
            <a:r>
              <a:rPr lang="ru-RU" sz="2400" dirty="0"/>
              <a:t>Старый, тихий … </a:t>
            </a:r>
          </a:p>
          <a:p>
            <a:pPr algn="r"/>
            <a:r>
              <a:rPr lang="ru-RU" sz="2400" dirty="0"/>
              <a:t>(пруд)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FD7100-1EA8-4448-9B66-68E19AD87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9555" y="1364555"/>
            <a:ext cx="6193335" cy="412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111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07E9DEA-C1FA-4793-A6B6-0CD3AD259A04}"/>
              </a:ext>
            </a:extLst>
          </p:cNvPr>
          <p:cNvSpPr/>
          <p:nvPr/>
        </p:nvSpPr>
        <p:spPr>
          <a:xfrm>
            <a:off x="897228" y="2228671"/>
            <a:ext cx="35459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В голубенькой рубашке</a:t>
            </a:r>
          </a:p>
          <a:p>
            <a:pPr algn="ctr"/>
            <a:r>
              <a:rPr lang="ru-RU" sz="2400" dirty="0"/>
              <a:t>Бежит по дну овражка.</a:t>
            </a:r>
          </a:p>
          <a:p>
            <a:pPr algn="r"/>
            <a:r>
              <a:rPr lang="ru-RU" sz="2400" dirty="0"/>
              <a:t>(ручеек)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50052A6-88F1-4E2D-BED6-7E457EBA1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4308" y="1295512"/>
            <a:ext cx="6400464" cy="426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90475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53</TotalTime>
  <Words>323</Words>
  <Application>Microsoft Office PowerPoint</Application>
  <PresentationFormat>Широкоэкранный</PresentationFormat>
  <Paragraphs>53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Tw Cen MT</vt:lpstr>
      <vt:lpstr>Капля</vt:lpstr>
      <vt:lpstr>«Безопасность на воде»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2020-07-09T14:12:16Z</dcterms:created>
  <dcterms:modified xsi:type="dcterms:W3CDTF">2020-07-09T15:06:56Z</dcterms:modified>
</cp:coreProperties>
</file>