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90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717032"/>
            <a:ext cx="5327920" cy="2301240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rgbClr val="060903"/>
                </a:solidFill>
                <a:effectLst/>
              </a:rPr>
              <a:t>Зайцева Юлия Викторовна</a:t>
            </a:r>
            <a:br>
              <a:rPr lang="ru-RU" sz="2400" dirty="0">
                <a:solidFill>
                  <a:srgbClr val="060903"/>
                </a:solidFill>
                <a:effectLst/>
              </a:rPr>
            </a:br>
            <a:r>
              <a:rPr lang="ru-RU" sz="2400" dirty="0">
                <a:solidFill>
                  <a:srgbClr val="060903"/>
                </a:solidFill>
                <a:effectLst/>
              </a:rPr>
              <a:t/>
            </a:r>
            <a:br>
              <a:rPr lang="ru-RU" sz="2400" dirty="0">
                <a:solidFill>
                  <a:srgbClr val="060903"/>
                </a:solidFill>
                <a:effectLst/>
              </a:rPr>
            </a:br>
            <a:r>
              <a:rPr lang="ru-RU" sz="2400" dirty="0">
                <a:solidFill>
                  <a:srgbClr val="060903"/>
                </a:solidFill>
                <a:effectLst/>
              </a:rPr>
              <a:t>Красноярский край   </a:t>
            </a:r>
            <a:br>
              <a:rPr lang="ru-RU" sz="2400" dirty="0">
                <a:solidFill>
                  <a:srgbClr val="060903"/>
                </a:solidFill>
                <a:effectLst/>
              </a:rPr>
            </a:br>
            <a:r>
              <a:rPr lang="ru-RU" sz="2400" dirty="0">
                <a:solidFill>
                  <a:srgbClr val="060903"/>
                </a:solidFill>
                <a:effectLst/>
              </a:rPr>
              <a:t>г. Канск</a:t>
            </a:r>
            <a:br>
              <a:rPr lang="ru-RU" sz="2400" dirty="0">
                <a:solidFill>
                  <a:srgbClr val="060903"/>
                </a:solidFill>
                <a:effectLst/>
              </a:rPr>
            </a:br>
            <a:r>
              <a:rPr lang="ru-RU" sz="2400" dirty="0">
                <a:solidFill>
                  <a:srgbClr val="060903"/>
                </a:solidFill>
                <a:effectLst/>
              </a:rPr>
              <a:t>МАДОУ №15</a:t>
            </a:r>
            <a:br>
              <a:rPr lang="ru-RU" sz="2400" dirty="0">
                <a:solidFill>
                  <a:srgbClr val="060903"/>
                </a:solidFill>
                <a:effectLst/>
              </a:rPr>
            </a:br>
            <a:r>
              <a:rPr lang="ru-RU" sz="2400" dirty="0">
                <a:solidFill>
                  <a:srgbClr val="060903"/>
                </a:solidFill>
                <a:effectLst/>
              </a:rPr>
              <a:t>Воспитатель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6480048" cy="132055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Кукла «</a:t>
            </a:r>
            <a:r>
              <a:rPr lang="ru-RU" sz="4400" dirty="0" err="1" smtClean="0">
                <a:solidFill>
                  <a:schemeClr val="bg2">
                    <a:lumMod val="10000"/>
                  </a:schemeClr>
                </a:solidFill>
              </a:rPr>
              <a:t>Вербница</a:t>
            </a: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»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 descr="C:\Users\юлия\Desktop\вербница\IMG_20190228_18504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76056" y="2276872"/>
            <a:ext cx="3528392" cy="440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4330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Из красного лоскута 9*9 делаем узелок.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юлия\Desktop\вербница\IMG-13c400636e22e546fd2fba9440ab1149-V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1412776"/>
            <a:ext cx="3636137" cy="382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юлия\Desktop\вербница\IMG-007c1962586734ea6383c3201b6b565b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96752"/>
            <a:ext cx="3960440" cy="528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8019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К одной руке привязываем узелок. К другой веточки вербы.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юлия\Desktop\вербница\IMG-f7cd40cb73723e131258c1c9e1b3c5a9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883559" cy="517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юлия\Desktop\вербница\IMG_20190228_18502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88024" y="1312132"/>
            <a:ext cx="3934513" cy="523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1975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Кукла готова.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юлия\Desktop\вербница\IMG_20190228_18504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979712" y="1628800"/>
            <a:ext cx="3960440" cy="490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8326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260648"/>
            <a:ext cx="3816424" cy="6408712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Скатка из льна с палочкой внутри.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Лоскуты бязи красной: 20*20 (голова и руки), 6*15 (повойник), 9*9(узелок).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Лоскуты цветного ситца: 20*23(платок), 12*24 (сарафан), 16*3,5 – 2 шт. (лямки для сарафана).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Лоскут льна 6,5*11(фартук).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Нитки «Ирис» красного цвета.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Шнурок сплетённый из ниток.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Синтепон.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Веточки вербы.</a:t>
            </a:r>
          </a:p>
        </p:txBody>
      </p:sp>
      <p:pic>
        <p:nvPicPr>
          <p:cNvPr id="2050" name="Picture 2" descr="C:\Users\юлия\Desktop\вербница\IMG-f1ebaeaced3cfe382773d2f4aba9c1e2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3495"/>
            <a:ext cx="4320480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5809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260648"/>
            <a:ext cx="4824536" cy="5865515"/>
          </a:xfrm>
        </p:spPr>
        <p:txBody>
          <a:bodyPr/>
          <a:lstStyle/>
          <a:p>
            <a:pPr marL="36576" indent="0"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Скатку с палочкой внутри перевязываем красной нитью.</a:t>
            </a:r>
          </a:p>
          <a:p>
            <a:pPr marL="36576" indent="0"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Сверху скатки накладываем синтепон, формируя голову. Оборачиваем красным лоскутом 20*20. Перевязывая красной нитью.</a:t>
            </a:r>
          </a:p>
          <a:p>
            <a:pPr marL="36576" indent="0">
              <a:buNone/>
            </a:pP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074" name="Picture 2" descr="C:\Users\юлия\Desktop\вербница\IMG-998b0123f777f26c1cb2a473de6627ee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7544" y="-27384"/>
            <a:ext cx="259228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юлия\Desktop\вербница\IMG-01a3210c539983e49fa31033dededa7c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328" y="3068960"/>
            <a:ext cx="2664296" cy="35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юлия\Desktop\вербница\IMG-d7f758f1bf931ef5761b227728820a52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25610" y="3352931"/>
            <a:ext cx="3731761" cy="279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9008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80920" cy="1512167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Формируем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руки: загибаем внутрь небольшой треугольник ткани, подворачиваем с обеих краев, складываем пополам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и перевязываем их красной ниткой.</a:t>
            </a:r>
          </a:p>
        </p:txBody>
      </p:sp>
      <p:pic>
        <p:nvPicPr>
          <p:cNvPr id="4098" name="Picture 2" descr="C:\Users\юлия\Desktop\вербница\IMG-f98434e96aa155cf6eb9b8e686a8eeb1-V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20" y="1844824"/>
            <a:ext cx="3051368" cy="262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юлия\Desktop\вербница\IMG-40d014da9855fadde8f4ba53f0754618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40904" y="4102221"/>
            <a:ext cx="3291136" cy="253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юлия\Desktop\вербница\IMG-ad9a7c3eca28c8475122bb3943d0726b-V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302" b="-409"/>
          <a:stretch/>
        </p:blipFill>
        <p:spPr bwMode="auto">
          <a:xfrm>
            <a:off x="4932040" y="2348880"/>
            <a:ext cx="3988646" cy="3775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830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Подкладываем небольшой кусочек синтепона под голову - это будет грудь. Снова перевязываем красной ниткой. 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357724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юлия\Desktop\вербница\IMG-758d843ac4cd0e1468fb024662d825eb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34899" y="1916832"/>
            <a:ext cx="3888432" cy="424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2683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Делаем лямочки для сарафана: сворачиваем лоскут 16*3,5 и привязываем к талии куклы крест – накрест.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юлия\Desktop\вербница\IMG-f7a1238aa5ae53727bd64113cb6b0875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3456384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юлия\Desktop\вербница\IMG-58cc469e21c0f35ca7ba502e7a5ea837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92920"/>
            <a:ext cx="3366306" cy="448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4579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Юбку сарафана привязываем выворотным способом.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юлия\Desktop\вербница\IMG-82416c6545e5964187e940389ab143b6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64" y="1556792"/>
            <a:ext cx="2676129" cy="356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юлия\Desktop\вербница\IMG-2f3be4aefc75aabbc4ea18054a31a323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6200000">
            <a:off x="1714487" y="2398082"/>
            <a:ext cx="449089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юлия\Desktop\вербница\IMG-1d3c508a435a91c51e044b2bb8b9f610-V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6200000">
            <a:off x="4690951" y="2373947"/>
            <a:ext cx="4826679" cy="376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24889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На голову привязываем повойник: складываем лоскут красной ткани и связываем красной нитью.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6" name="Picture 4" descr="C:\Users\юлия\Desktop\вербница\IMG-8e98dbb0d017c7a3b178d9a66acd6e19-V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6200000">
            <a:off x="3084413" y="3500061"/>
            <a:ext cx="3045324" cy="367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юлия\Desktop\вербница\IMG-43f69cfb5572ab79e0985d9f18459d32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6200000" flipV="1">
            <a:off x="575623" y="1016664"/>
            <a:ext cx="288018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юлия\Desktop\вербница\IMG-233270c83b9d34e1e5a6ca9eec72af5e-V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13293" y="1308363"/>
            <a:ext cx="3480365" cy="277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0046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юлия\Desktop\вербница\IMG-6b086a1ead5982c4cfb5d3bf507c03a7-V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04041" y="1412776"/>
            <a:ext cx="3023026" cy="4269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Привязываем фартук выворотным способом, обвязывая сплетённым шнурком. Поверх головы повязываем платок.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юлия\Desktop\вербница\IMG-13bcbd391fcfbfb43cbc6484bd86c1f1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1556792"/>
            <a:ext cx="3331456" cy="439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юлия\Desktop\вербница\IMG-7bc010a304b11ed38d07204a2af85a80-V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868144" y="3839618"/>
            <a:ext cx="2843808" cy="280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94326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Другая 3">
      <a:dk1>
        <a:srgbClr val="6DAA2D"/>
      </a:dk1>
      <a:lt1>
        <a:srgbClr val="79FFB6"/>
      </a:lt1>
      <a:dk2>
        <a:srgbClr val="D3ECB9"/>
      </a:dk2>
      <a:lt2>
        <a:srgbClr val="6DAA2D"/>
      </a:lt2>
      <a:accent1>
        <a:srgbClr val="92D050"/>
      </a:accent1>
      <a:accent2>
        <a:srgbClr val="CCAF0A"/>
      </a:accent2>
      <a:accent3>
        <a:srgbClr val="00B050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741</TotalTime>
  <Words>206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Зайцева Юлия Викторовна  Красноярский край    г. Канск МАДОУ №15 Воспитатель</vt:lpstr>
      <vt:lpstr>Слайд 2</vt:lpstr>
      <vt:lpstr>Слайд 3</vt:lpstr>
      <vt:lpstr>Слайд 4</vt:lpstr>
      <vt:lpstr>Подкладываем небольшой кусочек синтепона под голову - это будет грудь. Снова перевязываем красной ниткой. </vt:lpstr>
      <vt:lpstr>Делаем лямочки для сарафана: сворачиваем лоскут 16*3,5 и привязываем к талии куклы крест – накрест.</vt:lpstr>
      <vt:lpstr>Юбку сарафана привязываем выворотным способом.</vt:lpstr>
      <vt:lpstr>На голову привязываем повойник: складываем лоскут красной ткани и связываем красной нитью.</vt:lpstr>
      <vt:lpstr>Привязываем фартук выворотным способом, обвязывая сплетённым шнурком. Поверх головы повязываем платок.</vt:lpstr>
      <vt:lpstr>Из красного лоскута 9*9 делаем узелок.</vt:lpstr>
      <vt:lpstr>К одной руке привязываем узелок. К другой веточки вербы.</vt:lpstr>
      <vt:lpstr>Кукла готова.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Зайцева Юлия Викторовна  Красноярский край    г. Канск МАДОУ №15 Воспитатель</dc:title>
  <dc:creator>ЮлЯшА З</dc:creator>
  <cp:lastModifiedBy>USER24</cp:lastModifiedBy>
  <cp:revision>8</cp:revision>
  <dcterms:created xsi:type="dcterms:W3CDTF">2019-02-28T12:07:36Z</dcterms:created>
  <dcterms:modified xsi:type="dcterms:W3CDTF">2020-07-09T08:05:55Z</dcterms:modified>
</cp:coreProperties>
</file>