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4120" r:id="rId1"/>
    <p:sldMasterId id="2147484150" r:id="rId2"/>
  </p:sldMasterIdLst>
  <p:notesMasterIdLst>
    <p:notesMasterId r:id="rId14"/>
  </p:notesMasterIdLst>
  <p:handoutMasterIdLst>
    <p:handoutMasterId r:id="rId15"/>
  </p:handoutMasterIdLst>
  <p:sldIdLst>
    <p:sldId id="1125" r:id="rId3"/>
    <p:sldId id="1213" r:id="rId4"/>
    <p:sldId id="1210" r:id="rId5"/>
    <p:sldId id="1214" r:id="rId6"/>
    <p:sldId id="1211" r:id="rId7"/>
    <p:sldId id="1215" r:id="rId8"/>
    <p:sldId id="1216" r:id="rId9"/>
    <p:sldId id="1212" r:id="rId10"/>
    <p:sldId id="1217" r:id="rId11"/>
    <p:sldId id="1218" r:id="rId12"/>
    <p:sldId id="1219" r:id="rId13"/>
  </p:sldIdLst>
  <p:sldSz cx="9753600" cy="7315200"/>
  <p:notesSz cx="6797675" cy="9928225"/>
  <p:defaultTextStyle>
    <a:defPPr>
      <a:defRPr lang="en-US"/>
    </a:defPPr>
    <a:lvl1pPr algn="l" defTabSz="973138" rtl="0" fontAlgn="base">
      <a:spcBef>
        <a:spcPct val="0"/>
      </a:spcBef>
      <a:spcAft>
        <a:spcPct val="0"/>
      </a:spcAft>
      <a:defRPr sz="1100" b="1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85775" indent="-28575" algn="l" defTabSz="973138" rtl="0" fontAlgn="base">
      <a:spcBef>
        <a:spcPct val="0"/>
      </a:spcBef>
      <a:spcAft>
        <a:spcPct val="0"/>
      </a:spcAft>
      <a:defRPr sz="1100" b="1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73138" indent="-58738" algn="l" defTabSz="973138" rtl="0" fontAlgn="base">
      <a:spcBef>
        <a:spcPct val="0"/>
      </a:spcBef>
      <a:spcAft>
        <a:spcPct val="0"/>
      </a:spcAft>
      <a:defRPr sz="1100" b="1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460500" indent="-88900" algn="l" defTabSz="973138" rtl="0" fontAlgn="base">
      <a:spcBef>
        <a:spcPct val="0"/>
      </a:spcBef>
      <a:spcAft>
        <a:spcPct val="0"/>
      </a:spcAft>
      <a:defRPr sz="1100" b="1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947863" indent="-119063" algn="l" defTabSz="973138" rtl="0" fontAlgn="base">
      <a:spcBef>
        <a:spcPct val="0"/>
      </a:spcBef>
      <a:spcAft>
        <a:spcPct val="0"/>
      </a:spcAft>
      <a:defRPr sz="1100" b="1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100" b="1"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sz="1100" b="1"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sz="1100" b="1"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sz="1100" b="1"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00">
          <p15:clr>
            <a:srgbClr val="A4A3A4"/>
          </p15:clr>
        </p15:guide>
        <p15:guide id="2" orient="horz" pos="4301">
          <p15:clr>
            <a:srgbClr val="A4A3A4"/>
          </p15:clr>
        </p15:guide>
        <p15:guide id="3" orient="horz" pos="4513">
          <p15:clr>
            <a:srgbClr val="A4A3A4"/>
          </p15:clr>
        </p15:guide>
        <p15:guide id="4" orient="horz" pos="2350">
          <p15:clr>
            <a:srgbClr val="A4A3A4"/>
          </p15:clr>
        </p15:guide>
        <p15:guide id="5" orient="horz" pos="2715">
          <p15:clr>
            <a:srgbClr val="A4A3A4"/>
          </p15:clr>
        </p15:guide>
        <p15:guide id="6" orient="horz" pos="1237">
          <p15:clr>
            <a:srgbClr val="A4A3A4"/>
          </p15:clr>
        </p15:guide>
        <p15:guide id="7" orient="horz" pos="669">
          <p15:clr>
            <a:srgbClr val="A4A3A4"/>
          </p15:clr>
        </p15:guide>
        <p15:guide id="8" orient="horz" pos="4433">
          <p15:clr>
            <a:srgbClr val="A4A3A4"/>
          </p15:clr>
        </p15:guide>
        <p15:guide id="9" pos="3072">
          <p15:clr>
            <a:srgbClr val="A4A3A4"/>
          </p15:clr>
        </p15:guide>
        <p15:guide id="10" pos="576">
          <p15:clr>
            <a:srgbClr val="A4A3A4"/>
          </p15:clr>
        </p15:guide>
        <p15:guide id="11" pos="93">
          <p15:clr>
            <a:srgbClr val="A4A3A4"/>
          </p15:clr>
        </p15:guide>
        <p15:guide id="12" pos="5987">
          <p15:clr>
            <a:srgbClr val="A4A3A4"/>
          </p15:clr>
        </p15:guide>
        <p15:guide id="13" pos="5760">
          <p15:clr>
            <a:srgbClr val="A4A3A4"/>
          </p15:clr>
        </p15:guide>
        <p15:guide id="14" pos="2686">
          <p15:clr>
            <a:srgbClr val="A4A3A4"/>
          </p15:clr>
        </p15:guide>
        <p15:guide id="15" pos="2457">
          <p15:clr>
            <a:srgbClr val="A4A3A4"/>
          </p15:clr>
        </p15:guide>
        <p15:guide id="16" pos="38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 userDrawn="1">
          <p15:clr>
            <a:srgbClr val="A4A3A4"/>
          </p15:clr>
        </p15:guide>
        <p15:guide id="2" pos="214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45E44"/>
    <a:srgbClr val="1D4576"/>
    <a:srgbClr val="78B832"/>
    <a:srgbClr val="CC9900"/>
    <a:srgbClr val="83C937"/>
    <a:srgbClr val="B2FAA8"/>
    <a:srgbClr val="FFCC00"/>
    <a:srgbClr val="003399"/>
    <a:srgbClr val="6C5E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E269D01E-BC32-4049-B463-5C60D7B0CCD2}" styleName="Стиль из темы 2 - акцент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36" autoAdjust="0"/>
    <p:restoredTop sz="99290" autoAdjust="0"/>
  </p:normalViewPr>
  <p:slideViewPr>
    <p:cSldViewPr snapToGrid="0">
      <p:cViewPr varScale="1">
        <p:scale>
          <a:sx n="72" d="100"/>
          <a:sy n="72" d="100"/>
        </p:scale>
        <p:origin x="1602" y="66"/>
      </p:cViewPr>
      <p:guideLst>
        <p:guide orient="horz" pos="2300"/>
        <p:guide orient="horz" pos="4301"/>
        <p:guide orient="horz" pos="4513"/>
        <p:guide orient="horz" pos="2350"/>
        <p:guide orient="horz" pos="2715"/>
        <p:guide orient="horz" pos="1237"/>
        <p:guide orient="horz" pos="669"/>
        <p:guide orient="horz" pos="4433"/>
        <p:guide pos="3072"/>
        <p:guide pos="576"/>
        <p:guide pos="93"/>
        <p:guide pos="5987"/>
        <p:guide pos="5760"/>
        <p:guide pos="2686"/>
        <p:guide pos="2457"/>
        <p:guide pos="38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>
        <p:scale>
          <a:sx n="100" d="100"/>
          <a:sy n="100" d="100"/>
        </p:scale>
        <p:origin x="-1542" y="66"/>
      </p:cViewPr>
      <p:guideLst>
        <p:guide orient="horz" pos="3126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61C0D75-97AA-459E-A222-65086543E7BB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FB9A448-A9BE-4DB3-A0F3-0A84887FE07A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dirty="0">
              <a:solidFill>
                <a:srgbClr val="FF9900"/>
              </a:solidFill>
            </a:rPr>
            <a:t>С </a:t>
          </a:r>
          <a:r>
            <a:rPr lang="ru-RU" sz="2000" b="1" dirty="0" err="1">
              <a:solidFill>
                <a:srgbClr val="FF9900"/>
              </a:solidFill>
            </a:rPr>
            <a:t>амиотрофиями</a:t>
          </a:r>
          <a:endParaRPr lang="ru-RU" sz="2000" b="1" dirty="0"/>
        </a:p>
      </dgm:t>
    </dgm:pt>
    <dgm:pt modelId="{E1E35627-206A-4047-9721-26477467E7EB}" type="parTrans" cxnId="{B987C2E8-CA0D-4590-BA63-3F65F154A4BB}">
      <dgm:prSet/>
      <dgm:spPr/>
      <dgm:t>
        <a:bodyPr/>
        <a:lstStyle/>
        <a:p>
          <a:endParaRPr lang="ru-RU"/>
        </a:p>
      </dgm:t>
    </dgm:pt>
    <dgm:pt modelId="{2C3F90DA-5AE9-4EF6-871E-9375B687B8B8}" type="sibTrans" cxnId="{B987C2E8-CA0D-4590-BA63-3F65F154A4BB}">
      <dgm:prSet/>
      <dgm:spPr/>
      <dgm:t>
        <a:bodyPr/>
        <a:lstStyle/>
        <a:p>
          <a:endParaRPr lang="ru-RU"/>
        </a:p>
      </dgm:t>
    </dgm:pt>
    <dgm:pt modelId="{7BB65210-C4A9-4218-937C-FBAADB50B63A}">
      <dgm:prSet/>
      <dgm:spPr/>
      <dgm:t>
        <a:bodyPr/>
        <a:lstStyle/>
        <a:p>
          <a:pPr algn="just"/>
          <a:r>
            <a:rPr lang="ru-RU" dirty="0">
              <a:solidFill>
                <a:schemeClr val="tx2"/>
              </a:solidFill>
            </a:rPr>
            <a:t>При имеющихся вторичных </a:t>
          </a:r>
          <a:r>
            <a:rPr lang="ru-RU" dirty="0" err="1">
              <a:solidFill>
                <a:schemeClr val="tx2"/>
              </a:solidFill>
            </a:rPr>
            <a:t>денервационных</a:t>
          </a:r>
          <a:r>
            <a:rPr lang="ru-RU" dirty="0">
              <a:solidFill>
                <a:schemeClr val="tx2"/>
              </a:solidFill>
            </a:rPr>
            <a:t> атрофических процессах в мышцах, </a:t>
          </a:r>
          <a:r>
            <a:rPr lang="ru-RU" i="1" dirty="0">
              <a:solidFill>
                <a:schemeClr val="tx2"/>
              </a:solidFill>
            </a:rPr>
            <a:t>нарушение звукопроизношения и просодической стороны речи </a:t>
          </a:r>
          <a:r>
            <a:rPr lang="ru-RU" dirty="0">
              <a:solidFill>
                <a:srgbClr val="FF0000"/>
              </a:solidFill>
            </a:rPr>
            <a:t>квалифицируется как дизартрия (бульбарная форма).                                 </a:t>
          </a:r>
          <a:r>
            <a:rPr lang="ru-RU" dirty="0">
              <a:solidFill>
                <a:schemeClr val="tx2"/>
              </a:solidFill>
            </a:rPr>
            <a:t>При данной форме дизартрии поражаются ядра и нервы каудальной группы черепно-мозговых нервов, расположенных в продолговатом мозге, и спинальные нервы шейно-грудного уровня, что обусловливает патологический процесс в мышцах периферического речевого аппарата, а также в мышцах, участвующих в процессе речевого дыхания и голосообразования.  </a:t>
          </a:r>
        </a:p>
      </dgm:t>
    </dgm:pt>
    <dgm:pt modelId="{1FC38602-B52D-479E-BBB0-428C2BC3EF8F}" type="parTrans" cxnId="{7229E65C-5D98-4A77-A994-739DC65374E7}">
      <dgm:prSet/>
      <dgm:spPr/>
      <dgm:t>
        <a:bodyPr/>
        <a:lstStyle/>
        <a:p>
          <a:endParaRPr lang="ru-RU"/>
        </a:p>
      </dgm:t>
    </dgm:pt>
    <dgm:pt modelId="{1F97E4E4-ACB2-451C-8D00-6095514D499E}" type="sibTrans" cxnId="{7229E65C-5D98-4A77-A994-739DC65374E7}">
      <dgm:prSet/>
      <dgm:spPr/>
      <dgm:t>
        <a:bodyPr/>
        <a:lstStyle/>
        <a:p>
          <a:endParaRPr lang="ru-RU"/>
        </a:p>
      </dgm:t>
    </dgm:pt>
    <dgm:pt modelId="{C40CF205-3A21-4D6C-9172-C28C4A377718}">
      <dgm:prSet custT="1"/>
      <dgm:spPr/>
      <dgm:t>
        <a:bodyPr/>
        <a:lstStyle/>
        <a:p>
          <a:r>
            <a:rPr lang="ru-RU" sz="2000" b="1" dirty="0">
              <a:solidFill>
                <a:srgbClr val="FF9900"/>
              </a:solidFill>
            </a:rPr>
            <a:t>С прогрессирующими мышечными дистрофиями</a:t>
          </a:r>
        </a:p>
      </dgm:t>
    </dgm:pt>
    <dgm:pt modelId="{7F1BFEB0-A272-47BC-B228-02736B8FA744}" type="parTrans" cxnId="{A6065FF2-AFD8-4893-ABD3-4A058A98D534}">
      <dgm:prSet/>
      <dgm:spPr/>
      <dgm:t>
        <a:bodyPr/>
        <a:lstStyle/>
        <a:p>
          <a:endParaRPr lang="ru-RU"/>
        </a:p>
      </dgm:t>
    </dgm:pt>
    <dgm:pt modelId="{850C4BD2-D32D-4451-BF6D-9D8695DEF541}" type="sibTrans" cxnId="{A6065FF2-AFD8-4893-ABD3-4A058A98D534}">
      <dgm:prSet/>
      <dgm:spPr/>
      <dgm:t>
        <a:bodyPr/>
        <a:lstStyle/>
        <a:p>
          <a:endParaRPr lang="ru-RU"/>
        </a:p>
      </dgm:t>
    </dgm:pt>
    <dgm:pt modelId="{8A949AAE-DEEA-4547-92AA-C0994BD96BF9}">
      <dgm:prSet/>
      <dgm:spPr/>
      <dgm:t>
        <a:bodyPr/>
        <a:lstStyle/>
        <a:p>
          <a:pPr algn="just"/>
          <a:r>
            <a:rPr lang="ru-RU" dirty="0">
              <a:solidFill>
                <a:schemeClr val="tx2"/>
              </a:solidFill>
            </a:rPr>
            <a:t>При имеющихся первичных поражениях в мышцах, </a:t>
          </a:r>
          <a:r>
            <a:rPr lang="ru-RU" i="1" dirty="0">
              <a:solidFill>
                <a:schemeClr val="tx2"/>
              </a:solidFill>
            </a:rPr>
            <a:t>нарушение звукопроизношения и просодической стороны речи </a:t>
          </a:r>
          <a:r>
            <a:rPr lang="ru-RU" dirty="0">
              <a:solidFill>
                <a:schemeClr val="tx2"/>
              </a:solidFill>
            </a:rPr>
            <a:t>не могут быть </a:t>
          </a:r>
          <a:r>
            <a:rPr lang="ru-RU" b="0" dirty="0">
              <a:solidFill>
                <a:srgbClr val="FF0000"/>
              </a:solidFill>
            </a:rPr>
            <a:t>квалифицированы</a:t>
          </a:r>
          <a:r>
            <a:rPr lang="ru-RU" b="1" dirty="0">
              <a:solidFill>
                <a:srgbClr val="FF0000"/>
              </a:solidFill>
            </a:rPr>
            <a:t> </a:t>
          </a:r>
          <a:r>
            <a:rPr lang="ru-RU" b="0" dirty="0">
              <a:solidFill>
                <a:srgbClr val="1D4576"/>
              </a:solidFill>
            </a:rPr>
            <a:t>логопедом</a:t>
          </a:r>
          <a:r>
            <a:rPr lang="ru-RU" dirty="0">
              <a:solidFill>
                <a:schemeClr val="tx2"/>
              </a:solidFill>
            </a:rPr>
            <a:t>, так как патогенез речевой патологии при данном заболевании </a:t>
          </a:r>
          <a:r>
            <a:rPr lang="ru-RU" b="0" dirty="0">
              <a:solidFill>
                <a:schemeClr val="tx2"/>
              </a:solidFill>
            </a:rPr>
            <a:t>до настоящего времени не описан </a:t>
          </a:r>
          <a:r>
            <a:rPr lang="ru-RU" dirty="0">
              <a:solidFill>
                <a:schemeClr val="tx2"/>
              </a:solidFill>
            </a:rPr>
            <a:t>в логопедической литературе ни в нашей стране, ни за рубежом.</a:t>
          </a:r>
        </a:p>
      </dgm:t>
    </dgm:pt>
    <dgm:pt modelId="{7F7128EE-2FD9-4B5D-8177-3EF281D17ED1}" type="parTrans" cxnId="{DD2370A8-D9F4-4B5B-BB9E-C99B90778052}">
      <dgm:prSet/>
      <dgm:spPr/>
      <dgm:t>
        <a:bodyPr/>
        <a:lstStyle/>
        <a:p>
          <a:endParaRPr lang="ru-RU"/>
        </a:p>
      </dgm:t>
    </dgm:pt>
    <dgm:pt modelId="{A9CD665D-1761-479F-AA9B-C948C4AB358F}" type="sibTrans" cxnId="{DD2370A8-D9F4-4B5B-BB9E-C99B90778052}">
      <dgm:prSet/>
      <dgm:spPr/>
      <dgm:t>
        <a:bodyPr/>
        <a:lstStyle/>
        <a:p>
          <a:endParaRPr lang="ru-RU"/>
        </a:p>
      </dgm:t>
    </dgm:pt>
    <dgm:pt modelId="{BC4D1020-AB78-4C7D-BE79-94039053765F}" type="pres">
      <dgm:prSet presAssocID="{A61C0D75-97AA-459E-A222-65086543E7BB}" presName="linear" presStyleCnt="0">
        <dgm:presLayoutVars>
          <dgm:dir/>
          <dgm:animLvl val="lvl"/>
          <dgm:resizeHandles val="exact"/>
        </dgm:presLayoutVars>
      </dgm:prSet>
      <dgm:spPr/>
    </dgm:pt>
    <dgm:pt modelId="{CBFC2EE6-9D31-4BA9-9EB3-344E5F4B6AE3}" type="pres">
      <dgm:prSet presAssocID="{6FB9A448-A9BE-4DB3-A0F3-0A84887FE07A}" presName="parentLin" presStyleCnt="0"/>
      <dgm:spPr/>
    </dgm:pt>
    <dgm:pt modelId="{C3827245-EF0D-4C7D-A17C-B6E3B7F729CF}" type="pres">
      <dgm:prSet presAssocID="{6FB9A448-A9BE-4DB3-A0F3-0A84887FE07A}" presName="parentLeftMargin" presStyleLbl="node1" presStyleIdx="0" presStyleCnt="2"/>
      <dgm:spPr/>
    </dgm:pt>
    <dgm:pt modelId="{0EB46F3A-8566-4B8B-BA0C-F595FE663DAD}" type="pres">
      <dgm:prSet presAssocID="{6FB9A448-A9BE-4DB3-A0F3-0A84887FE07A}" presName="parentText" presStyleLbl="node1" presStyleIdx="0" presStyleCnt="2" custScaleX="52476">
        <dgm:presLayoutVars>
          <dgm:chMax val="0"/>
          <dgm:bulletEnabled val="1"/>
        </dgm:presLayoutVars>
      </dgm:prSet>
      <dgm:spPr/>
    </dgm:pt>
    <dgm:pt modelId="{9F641002-1431-46CD-A793-5F1E9A7C6517}" type="pres">
      <dgm:prSet presAssocID="{6FB9A448-A9BE-4DB3-A0F3-0A84887FE07A}" presName="negativeSpace" presStyleCnt="0"/>
      <dgm:spPr/>
    </dgm:pt>
    <dgm:pt modelId="{20075DF3-9D73-4ACF-ABB6-E215E93D346A}" type="pres">
      <dgm:prSet presAssocID="{6FB9A448-A9BE-4DB3-A0F3-0A84887FE07A}" presName="childText" presStyleLbl="conFgAcc1" presStyleIdx="0" presStyleCnt="2" custLinFactNeighborY="15508">
        <dgm:presLayoutVars>
          <dgm:bulletEnabled val="1"/>
        </dgm:presLayoutVars>
      </dgm:prSet>
      <dgm:spPr/>
    </dgm:pt>
    <dgm:pt modelId="{088EB1F2-380E-4EF5-B01B-D11C65C8B472}" type="pres">
      <dgm:prSet presAssocID="{2C3F90DA-5AE9-4EF6-871E-9375B687B8B8}" presName="spaceBetweenRectangles" presStyleCnt="0"/>
      <dgm:spPr/>
    </dgm:pt>
    <dgm:pt modelId="{79533DB5-EE49-48E8-ACD5-6B3ACC932446}" type="pres">
      <dgm:prSet presAssocID="{C40CF205-3A21-4D6C-9172-C28C4A377718}" presName="parentLin" presStyleCnt="0"/>
      <dgm:spPr/>
    </dgm:pt>
    <dgm:pt modelId="{123CA368-7A9D-4FE9-B8F1-AD7040E00AE3}" type="pres">
      <dgm:prSet presAssocID="{C40CF205-3A21-4D6C-9172-C28C4A377718}" presName="parentLeftMargin" presStyleLbl="node1" presStyleIdx="0" presStyleCnt="2"/>
      <dgm:spPr/>
    </dgm:pt>
    <dgm:pt modelId="{FED9151A-3E93-4817-867B-6A5B616159C5}" type="pres">
      <dgm:prSet presAssocID="{C40CF205-3A21-4D6C-9172-C28C4A377718}" presName="parentText" presStyleLbl="node1" presStyleIdx="1" presStyleCnt="2" custScaleX="109994">
        <dgm:presLayoutVars>
          <dgm:chMax val="0"/>
          <dgm:bulletEnabled val="1"/>
        </dgm:presLayoutVars>
      </dgm:prSet>
      <dgm:spPr/>
    </dgm:pt>
    <dgm:pt modelId="{A367C762-AA9F-41E0-92FC-6754F2D866F6}" type="pres">
      <dgm:prSet presAssocID="{C40CF205-3A21-4D6C-9172-C28C4A377718}" presName="negativeSpace" presStyleCnt="0"/>
      <dgm:spPr/>
    </dgm:pt>
    <dgm:pt modelId="{46E798E2-D644-4EDD-B291-A3172455E96B}" type="pres">
      <dgm:prSet presAssocID="{C40CF205-3A21-4D6C-9172-C28C4A377718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9A352419-7D3C-4EAB-8CFF-7F4F744C4173}" type="presOf" srcId="{8A949AAE-DEEA-4547-92AA-C0994BD96BF9}" destId="{46E798E2-D644-4EDD-B291-A3172455E96B}" srcOrd="0" destOrd="0" presId="urn:microsoft.com/office/officeart/2005/8/layout/list1"/>
    <dgm:cxn modelId="{7229E65C-5D98-4A77-A994-739DC65374E7}" srcId="{6FB9A448-A9BE-4DB3-A0F3-0A84887FE07A}" destId="{7BB65210-C4A9-4218-937C-FBAADB50B63A}" srcOrd="0" destOrd="0" parTransId="{1FC38602-B52D-479E-BBB0-428C2BC3EF8F}" sibTransId="{1F97E4E4-ACB2-451C-8D00-6095514D499E}"/>
    <dgm:cxn modelId="{EE8D609E-1A66-4B0A-AE6B-A7DD677131D9}" type="presOf" srcId="{6FB9A448-A9BE-4DB3-A0F3-0A84887FE07A}" destId="{C3827245-EF0D-4C7D-A17C-B6E3B7F729CF}" srcOrd="0" destOrd="0" presId="urn:microsoft.com/office/officeart/2005/8/layout/list1"/>
    <dgm:cxn modelId="{DD2370A8-D9F4-4B5B-BB9E-C99B90778052}" srcId="{C40CF205-3A21-4D6C-9172-C28C4A377718}" destId="{8A949AAE-DEEA-4547-92AA-C0994BD96BF9}" srcOrd="0" destOrd="0" parTransId="{7F7128EE-2FD9-4B5D-8177-3EF281D17ED1}" sibTransId="{A9CD665D-1761-479F-AA9B-C948C4AB358F}"/>
    <dgm:cxn modelId="{B03FBCC5-8B60-496F-8CFE-5B8DE1F8A0AB}" type="presOf" srcId="{7BB65210-C4A9-4218-937C-FBAADB50B63A}" destId="{20075DF3-9D73-4ACF-ABB6-E215E93D346A}" srcOrd="0" destOrd="0" presId="urn:microsoft.com/office/officeart/2005/8/layout/list1"/>
    <dgm:cxn modelId="{E9420DCB-82DE-4465-AC40-9D8563384EC4}" type="presOf" srcId="{C40CF205-3A21-4D6C-9172-C28C4A377718}" destId="{FED9151A-3E93-4817-867B-6A5B616159C5}" srcOrd="1" destOrd="0" presId="urn:microsoft.com/office/officeart/2005/8/layout/list1"/>
    <dgm:cxn modelId="{B987C2E8-CA0D-4590-BA63-3F65F154A4BB}" srcId="{A61C0D75-97AA-459E-A222-65086543E7BB}" destId="{6FB9A448-A9BE-4DB3-A0F3-0A84887FE07A}" srcOrd="0" destOrd="0" parTransId="{E1E35627-206A-4047-9721-26477467E7EB}" sibTransId="{2C3F90DA-5AE9-4EF6-871E-9375B687B8B8}"/>
    <dgm:cxn modelId="{A6065FF2-AFD8-4893-ABD3-4A058A98D534}" srcId="{A61C0D75-97AA-459E-A222-65086543E7BB}" destId="{C40CF205-3A21-4D6C-9172-C28C4A377718}" srcOrd="1" destOrd="0" parTransId="{7F1BFEB0-A272-47BC-B228-02736B8FA744}" sibTransId="{850C4BD2-D32D-4451-BF6D-9D8695DEF541}"/>
    <dgm:cxn modelId="{8A8B38F4-5A4B-47B9-814C-7C20A9DF4B1B}" type="presOf" srcId="{6FB9A448-A9BE-4DB3-A0F3-0A84887FE07A}" destId="{0EB46F3A-8566-4B8B-BA0C-F595FE663DAD}" srcOrd="1" destOrd="0" presId="urn:microsoft.com/office/officeart/2005/8/layout/list1"/>
    <dgm:cxn modelId="{330BDFF7-9416-4C93-945D-19245BF8CB80}" type="presOf" srcId="{C40CF205-3A21-4D6C-9172-C28C4A377718}" destId="{123CA368-7A9D-4FE9-B8F1-AD7040E00AE3}" srcOrd="0" destOrd="0" presId="urn:microsoft.com/office/officeart/2005/8/layout/list1"/>
    <dgm:cxn modelId="{6FC8CFFD-87DD-4C84-BA0E-E8127CA5F857}" type="presOf" srcId="{A61C0D75-97AA-459E-A222-65086543E7BB}" destId="{BC4D1020-AB78-4C7D-BE79-94039053765F}" srcOrd="0" destOrd="0" presId="urn:microsoft.com/office/officeart/2005/8/layout/list1"/>
    <dgm:cxn modelId="{374420A9-2843-44C4-8213-2F3EA8534C37}" type="presParOf" srcId="{BC4D1020-AB78-4C7D-BE79-94039053765F}" destId="{CBFC2EE6-9D31-4BA9-9EB3-344E5F4B6AE3}" srcOrd="0" destOrd="0" presId="urn:microsoft.com/office/officeart/2005/8/layout/list1"/>
    <dgm:cxn modelId="{1259C678-9A70-4A89-8F9A-F332A1240284}" type="presParOf" srcId="{CBFC2EE6-9D31-4BA9-9EB3-344E5F4B6AE3}" destId="{C3827245-EF0D-4C7D-A17C-B6E3B7F729CF}" srcOrd="0" destOrd="0" presId="urn:microsoft.com/office/officeart/2005/8/layout/list1"/>
    <dgm:cxn modelId="{801A29AE-E743-4AC3-820E-FC326C870AC4}" type="presParOf" srcId="{CBFC2EE6-9D31-4BA9-9EB3-344E5F4B6AE3}" destId="{0EB46F3A-8566-4B8B-BA0C-F595FE663DAD}" srcOrd="1" destOrd="0" presId="urn:microsoft.com/office/officeart/2005/8/layout/list1"/>
    <dgm:cxn modelId="{C651E1C5-DFF4-4CC1-90CB-6AFD5D23A406}" type="presParOf" srcId="{BC4D1020-AB78-4C7D-BE79-94039053765F}" destId="{9F641002-1431-46CD-A793-5F1E9A7C6517}" srcOrd="1" destOrd="0" presId="urn:microsoft.com/office/officeart/2005/8/layout/list1"/>
    <dgm:cxn modelId="{09388A7F-6191-4A8C-97F2-09E8A2C5AC67}" type="presParOf" srcId="{BC4D1020-AB78-4C7D-BE79-94039053765F}" destId="{20075DF3-9D73-4ACF-ABB6-E215E93D346A}" srcOrd="2" destOrd="0" presId="urn:microsoft.com/office/officeart/2005/8/layout/list1"/>
    <dgm:cxn modelId="{292CF5DF-C329-4836-8071-ED7CB5B35C43}" type="presParOf" srcId="{BC4D1020-AB78-4C7D-BE79-94039053765F}" destId="{088EB1F2-380E-4EF5-B01B-D11C65C8B472}" srcOrd="3" destOrd="0" presId="urn:microsoft.com/office/officeart/2005/8/layout/list1"/>
    <dgm:cxn modelId="{60AB3403-A20B-402B-A694-EFA44EB1CC03}" type="presParOf" srcId="{BC4D1020-AB78-4C7D-BE79-94039053765F}" destId="{79533DB5-EE49-48E8-ACD5-6B3ACC932446}" srcOrd="4" destOrd="0" presId="urn:microsoft.com/office/officeart/2005/8/layout/list1"/>
    <dgm:cxn modelId="{2023B246-B7A4-4223-B25A-57B0ACF4D48C}" type="presParOf" srcId="{79533DB5-EE49-48E8-ACD5-6B3ACC932446}" destId="{123CA368-7A9D-4FE9-B8F1-AD7040E00AE3}" srcOrd="0" destOrd="0" presId="urn:microsoft.com/office/officeart/2005/8/layout/list1"/>
    <dgm:cxn modelId="{CBA3B703-BD6B-4D6D-80B8-2F6735E991AE}" type="presParOf" srcId="{79533DB5-EE49-48E8-ACD5-6B3ACC932446}" destId="{FED9151A-3E93-4817-867B-6A5B616159C5}" srcOrd="1" destOrd="0" presId="urn:microsoft.com/office/officeart/2005/8/layout/list1"/>
    <dgm:cxn modelId="{FD7F78EB-CF77-4701-B322-E6B6DA3366FE}" type="presParOf" srcId="{BC4D1020-AB78-4C7D-BE79-94039053765F}" destId="{A367C762-AA9F-41E0-92FC-6754F2D866F6}" srcOrd="5" destOrd="0" presId="urn:microsoft.com/office/officeart/2005/8/layout/list1"/>
    <dgm:cxn modelId="{885817DF-CF30-4C83-A9EA-B1E51CBF5031}" type="presParOf" srcId="{BC4D1020-AB78-4C7D-BE79-94039053765F}" destId="{46E798E2-D644-4EDD-B291-A3172455E96B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075DF3-9D73-4ACF-ABB6-E215E93D346A}">
      <dsp:nvSpPr>
        <dsp:cNvPr id="0" name=""/>
        <dsp:cNvSpPr/>
      </dsp:nvSpPr>
      <dsp:spPr>
        <a:xfrm>
          <a:off x="0" y="276967"/>
          <a:ext cx="9407236" cy="251684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30106" tIns="354076" rIns="730106" bIns="120904" numCol="1" spcCol="1270" anchor="t" anchorCtr="0">
          <a:noAutofit/>
        </a:bodyPr>
        <a:lstStyle/>
        <a:p>
          <a:pPr marL="171450" lvl="1" indent="-171450" algn="just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700" kern="1200" dirty="0">
              <a:solidFill>
                <a:schemeClr val="tx2"/>
              </a:solidFill>
            </a:rPr>
            <a:t>При имеющихся вторичных </a:t>
          </a:r>
          <a:r>
            <a:rPr lang="ru-RU" sz="1700" kern="1200" dirty="0" err="1">
              <a:solidFill>
                <a:schemeClr val="tx2"/>
              </a:solidFill>
            </a:rPr>
            <a:t>денервационных</a:t>
          </a:r>
          <a:r>
            <a:rPr lang="ru-RU" sz="1700" kern="1200" dirty="0">
              <a:solidFill>
                <a:schemeClr val="tx2"/>
              </a:solidFill>
            </a:rPr>
            <a:t> атрофических процессах в мышцах, </a:t>
          </a:r>
          <a:r>
            <a:rPr lang="ru-RU" sz="1700" i="1" kern="1200" dirty="0">
              <a:solidFill>
                <a:schemeClr val="tx2"/>
              </a:solidFill>
            </a:rPr>
            <a:t>нарушение звукопроизношения и просодической стороны речи </a:t>
          </a:r>
          <a:r>
            <a:rPr lang="ru-RU" sz="1700" kern="1200" dirty="0">
              <a:solidFill>
                <a:srgbClr val="FF0000"/>
              </a:solidFill>
            </a:rPr>
            <a:t>квалифицируется как дизартрия (бульбарная форма).                                 </a:t>
          </a:r>
          <a:r>
            <a:rPr lang="ru-RU" sz="1700" kern="1200" dirty="0">
              <a:solidFill>
                <a:schemeClr val="tx2"/>
              </a:solidFill>
            </a:rPr>
            <a:t>При данной форме дизартрии поражаются ядра и нервы каудальной группы черепно-мозговых нервов, расположенных в продолговатом мозге, и спинальные нервы шейно-грудного уровня, что обусловливает патологический процесс в мышцах периферического речевого аппарата, а также в мышцах, участвующих в процессе речевого дыхания и голосообразования.  </a:t>
          </a:r>
        </a:p>
      </dsp:txBody>
      <dsp:txXfrm>
        <a:off x="0" y="276967"/>
        <a:ext cx="9407236" cy="2516849"/>
      </dsp:txXfrm>
    </dsp:sp>
    <dsp:sp modelId="{0EB46F3A-8566-4B8B-BA0C-F595FE663DAD}">
      <dsp:nvSpPr>
        <dsp:cNvPr id="0" name=""/>
        <dsp:cNvSpPr/>
      </dsp:nvSpPr>
      <dsp:spPr>
        <a:xfrm>
          <a:off x="470361" y="11811"/>
          <a:ext cx="3455578" cy="5018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8900" tIns="0" rIns="248900" bIns="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kern="1200" dirty="0">
              <a:solidFill>
                <a:srgbClr val="FF9900"/>
              </a:solidFill>
            </a:rPr>
            <a:t>С </a:t>
          </a:r>
          <a:r>
            <a:rPr lang="ru-RU" sz="2000" b="1" kern="1200" dirty="0" err="1">
              <a:solidFill>
                <a:srgbClr val="FF9900"/>
              </a:solidFill>
            </a:rPr>
            <a:t>амиотрофиями</a:t>
          </a:r>
          <a:endParaRPr lang="ru-RU" sz="2000" b="1" kern="1200" dirty="0"/>
        </a:p>
      </dsp:txBody>
      <dsp:txXfrm>
        <a:off x="494859" y="36309"/>
        <a:ext cx="3406582" cy="452844"/>
      </dsp:txXfrm>
    </dsp:sp>
    <dsp:sp modelId="{46E798E2-D644-4EDD-B291-A3172455E96B}">
      <dsp:nvSpPr>
        <dsp:cNvPr id="0" name=""/>
        <dsp:cNvSpPr/>
      </dsp:nvSpPr>
      <dsp:spPr>
        <a:xfrm>
          <a:off x="0" y="3122301"/>
          <a:ext cx="9407236" cy="1606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30106" tIns="354076" rIns="730106" bIns="120904" numCol="1" spcCol="1270" anchor="t" anchorCtr="0">
          <a:noAutofit/>
        </a:bodyPr>
        <a:lstStyle/>
        <a:p>
          <a:pPr marL="171450" lvl="1" indent="-171450" algn="just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700" kern="1200" dirty="0">
              <a:solidFill>
                <a:schemeClr val="tx2"/>
              </a:solidFill>
            </a:rPr>
            <a:t>При имеющихся первичных поражениях в мышцах, </a:t>
          </a:r>
          <a:r>
            <a:rPr lang="ru-RU" sz="1700" i="1" kern="1200" dirty="0">
              <a:solidFill>
                <a:schemeClr val="tx2"/>
              </a:solidFill>
            </a:rPr>
            <a:t>нарушение звукопроизношения и просодической стороны речи </a:t>
          </a:r>
          <a:r>
            <a:rPr lang="ru-RU" sz="1700" kern="1200" dirty="0">
              <a:solidFill>
                <a:schemeClr val="tx2"/>
              </a:solidFill>
            </a:rPr>
            <a:t>не могут быть </a:t>
          </a:r>
          <a:r>
            <a:rPr lang="ru-RU" sz="1700" b="0" kern="1200" dirty="0">
              <a:solidFill>
                <a:srgbClr val="FF0000"/>
              </a:solidFill>
            </a:rPr>
            <a:t>квалифицированы</a:t>
          </a:r>
          <a:r>
            <a:rPr lang="ru-RU" sz="1700" b="1" kern="1200" dirty="0">
              <a:solidFill>
                <a:srgbClr val="FF0000"/>
              </a:solidFill>
            </a:rPr>
            <a:t> </a:t>
          </a:r>
          <a:r>
            <a:rPr lang="ru-RU" sz="1700" b="0" kern="1200" dirty="0">
              <a:solidFill>
                <a:srgbClr val="1D4576"/>
              </a:solidFill>
            </a:rPr>
            <a:t>логопедом</a:t>
          </a:r>
          <a:r>
            <a:rPr lang="ru-RU" sz="1700" kern="1200" dirty="0">
              <a:solidFill>
                <a:schemeClr val="tx2"/>
              </a:solidFill>
            </a:rPr>
            <a:t>, так как патогенез речевой патологии при данном заболевании </a:t>
          </a:r>
          <a:r>
            <a:rPr lang="ru-RU" sz="1700" b="0" kern="1200" dirty="0">
              <a:solidFill>
                <a:schemeClr val="tx2"/>
              </a:solidFill>
            </a:rPr>
            <a:t>до настоящего времени не описан </a:t>
          </a:r>
          <a:r>
            <a:rPr lang="ru-RU" sz="1700" kern="1200" dirty="0">
              <a:solidFill>
                <a:schemeClr val="tx2"/>
              </a:solidFill>
            </a:rPr>
            <a:t>в логопедической литературе ни в нашей стране, ни за рубежом.</a:t>
          </a:r>
        </a:p>
      </dsp:txBody>
      <dsp:txXfrm>
        <a:off x="0" y="3122301"/>
        <a:ext cx="9407236" cy="1606500"/>
      </dsp:txXfrm>
    </dsp:sp>
    <dsp:sp modelId="{FED9151A-3E93-4817-867B-6A5B616159C5}">
      <dsp:nvSpPr>
        <dsp:cNvPr id="0" name=""/>
        <dsp:cNvSpPr/>
      </dsp:nvSpPr>
      <dsp:spPr>
        <a:xfrm>
          <a:off x="470361" y="2871381"/>
          <a:ext cx="7243176" cy="5018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8900" tIns="0" rIns="248900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solidFill>
                <a:srgbClr val="FF9900"/>
              </a:solidFill>
            </a:rPr>
            <a:t>С прогрессирующими мышечными дистрофиями</a:t>
          </a:r>
        </a:p>
      </dsp:txBody>
      <dsp:txXfrm>
        <a:off x="494859" y="2895879"/>
        <a:ext cx="7194180" cy="4528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 bwMode="auto">
          <a:xfrm>
            <a:off x="1" y="2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0" tIns="45716" rIns="91430" bIns="45716" numCol="1" anchor="t" anchorCtr="0" compatLnSpc="1">
            <a:prstTxWarp prst="textNoShape">
              <a:avLst/>
            </a:prstTxWarp>
          </a:bodyPr>
          <a:lstStyle>
            <a:lvl1pPr defTabSz="974482">
              <a:defRPr sz="1200" b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 bwMode="auto">
          <a:xfrm>
            <a:off x="3849688" y="2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0" tIns="45716" rIns="91430" bIns="45716" numCol="1" anchor="t" anchorCtr="0" compatLnSpc="1">
            <a:prstTxWarp prst="textNoShape">
              <a:avLst/>
            </a:prstTxWarp>
          </a:bodyPr>
          <a:lstStyle>
            <a:lvl1pPr algn="r" defTabSz="974482">
              <a:defRPr sz="1200" b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 bwMode="auto">
          <a:xfrm>
            <a:off x="1" y="9429752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0" tIns="45716" rIns="91430" bIns="45716" numCol="1" anchor="b" anchorCtr="0" compatLnSpc="1">
            <a:prstTxWarp prst="textNoShape">
              <a:avLst/>
            </a:prstTxWarp>
          </a:bodyPr>
          <a:lstStyle>
            <a:lvl1pPr defTabSz="974482">
              <a:defRPr sz="1200" b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 bwMode="auto">
          <a:xfrm>
            <a:off x="3849688" y="9429752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0" tIns="45716" rIns="91430" bIns="45716" numCol="1" anchor="b" anchorCtr="0" compatLnSpc="1">
            <a:prstTxWarp prst="textNoShape">
              <a:avLst/>
            </a:prstTxWarp>
          </a:bodyPr>
          <a:lstStyle>
            <a:lvl1pPr algn="r" defTabSz="974482">
              <a:defRPr sz="1200" b="0"/>
            </a:lvl1pPr>
          </a:lstStyle>
          <a:p>
            <a:pPr>
              <a:defRPr/>
            </a:pPr>
            <a:fld id="{EFACDD69-8C24-4572-984E-59DABAFCD50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4533235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1" y="2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0" tIns="45716" rIns="91430" bIns="45716" numCol="1" anchor="t" anchorCtr="0" compatLnSpc="1">
            <a:prstTxWarp prst="textNoShape">
              <a:avLst/>
            </a:prstTxWarp>
          </a:bodyPr>
          <a:lstStyle>
            <a:lvl1pPr defTabSz="974482">
              <a:defRPr sz="1200" b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 bwMode="auto">
          <a:xfrm>
            <a:off x="3849688" y="2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0" tIns="45716" rIns="91430" bIns="45716" numCol="1" anchor="t" anchorCtr="0" compatLnSpc="1">
            <a:prstTxWarp prst="textNoShape">
              <a:avLst/>
            </a:prstTxWarp>
          </a:bodyPr>
          <a:lstStyle>
            <a:lvl1pPr algn="r" defTabSz="974482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60937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79452" y="4714875"/>
            <a:ext cx="5438775" cy="446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0" tIns="45716" rIns="91430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0"/>
            <a:r>
              <a:rPr lang="en-US" noProof="0"/>
              <a:t>Second level</a:t>
            </a:r>
          </a:p>
          <a:p>
            <a:pPr lvl="0"/>
            <a:r>
              <a:rPr lang="en-US" noProof="0"/>
              <a:t>Third level</a:t>
            </a:r>
          </a:p>
          <a:p>
            <a:pPr lvl="0"/>
            <a:r>
              <a:rPr lang="en-US" noProof="0"/>
              <a:t>Fourth level</a:t>
            </a:r>
          </a:p>
          <a:p>
            <a:pPr lvl="0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1" y="9429752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0" tIns="45716" rIns="91430" bIns="45716" numCol="1" anchor="b" anchorCtr="0" compatLnSpc="1">
            <a:prstTxWarp prst="textNoShape">
              <a:avLst/>
            </a:prstTxWarp>
          </a:bodyPr>
          <a:lstStyle>
            <a:lvl1pPr defTabSz="974482">
              <a:defRPr sz="1200" b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3849688" y="9429752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0" tIns="45716" rIns="91430" bIns="45716" numCol="1" anchor="b" anchorCtr="0" compatLnSpc="1">
            <a:prstTxWarp prst="textNoShape">
              <a:avLst/>
            </a:prstTxWarp>
          </a:bodyPr>
          <a:lstStyle>
            <a:lvl1pPr algn="r" defTabSz="974482">
              <a:defRPr sz="1200" b="0"/>
            </a:lvl1pPr>
          </a:lstStyle>
          <a:p>
            <a:pPr>
              <a:defRPr/>
            </a:pPr>
            <a:fld id="{48C31AD8-5C40-4570-A57F-95F02E8FE99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1016797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  <p:notesStyle>
    <a:lvl1pPr algn="l" defTabSz="973138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742950" indent="-285750" algn="l" defTabSz="973138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1143000" indent="-228600" algn="l" defTabSz="973138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600200" indent="-228600" algn="l" defTabSz="973138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2057400" indent="-228600" algn="l" defTabSz="973138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437640" algn="l" defTabSz="97505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925165" algn="l" defTabSz="97505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412693" algn="l" defTabSz="97505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900222" algn="l" defTabSz="97505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4098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6" name="Rectangle 4099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sz="1100"/>
          </a:p>
        </p:txBody>
      </p:sp>
      <p:sp>
        <p:nvSpPr>
          <p:cNvPr id="11267" name="Дата 1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pPr defTabSz="973138"/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3874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3874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3874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3874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3874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3874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3874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3874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3874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3874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w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4_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FGC-Bkgrd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12"/>
          <p:cNvGrpSpPr>
            <a:grpSpLocks/>
          </p:cNvGrpSpPr>
          <p:nvPr userDrawn="1"/>
        </p:nvGrpSpPr>
        <p:grpSpPr bwMode="auto">
          <a:xfrm>
            <a:off x="914400" y="5467350"/>
            <a:ext cx="7927975" cy="1304925"/>
            <a:chOff x="1805761" y="5524743"/>
            <a:chExt cx="7918450" cy="1303096"/>
          </a:xfrm>
        </p:grpSpPr>
        <p:sp>
          <p:nvSpPr>
            <p:cNvPr id="6" name="Rectangle 25"/>
            <p:cNvSpPr>
              <a:spLocks noChangeArrowheads="1"/>
            </p:cNvSpPr>
            <p:nvPr userDrawn="1"/>
          </p:nvSpPr>
          <p:spPr bwMode="auto">
            <a:xfrm>
              <a:off x="1805761" y="5524743"/>
              <a:ext cx="1783792" cy="1303096"/>
            </a:xfrm>
            <a:prstGeom prst="rect">
              <a:avLst/>
            </a:prstGeom>
            <a:blipFill dpi="0" rotWithShape="1">
              <a:blip r:embed="rId3"/>
              <a:srcRect/>
              <a:stretch>
                <a:fillRect/>
              </a:stretch>
            </a:blipFill>
            <a:ln w="381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38100" dir="2700000" algn="tl" rotWithShape="0">
                <a:srgbClr val="000000">
                  <a:alpha val="39999"/>
                </a:srgbClr>
              </a:outerShdw>
            </a:effectLst>
          </p:spPr>
          <p:txBody>
            <a:bodyPr lIns="91434" tIns="45718" rIns="91434" bIns="45718" anchor="ctr"/>
            <a:lstStyle/>
            <a:p>
              <a:pPr algn="ctr" defTabSz="97505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900" b="0" dirty="0">
                <a:solidFill>
                  <a:prstClr val="white"/>
                </a:solidFill>
                <a:latin typeface="+mn-lt"/>
              </a:endParaRPr>
            </a:p>
          </p:txBody>
        </p:sp>
        <p:sp>
          <p:nvSpPr>
            <p:cNvPr id="7" name="Rectangle 26"/>
            <p:cNvSpPr>
              <a:spLocks noChangeArrowheads="1"/>
            </p:cNvSpPr>
            <p:nvPr userDrawn="1"/>
          </p:nvSpPr>
          <p:spPr bwMode="auto">
            <a:xfrm>
              <a:off x="3849591" y="5524743"/>
              <a:ext cx="1783791" cy="1301511"/>
            </a:xfrm>
            <a:prstGeom prst="rect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 w="38100" algn="ctr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91434" tIns="45718" rIns="91434" bIns="45718" anchor="ctr"/>
            <a:lstStyle/>
            <a:p>
              <a:pPr algn="ctr" defTabSz="97505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900" b="0" dirty="0">
                <a:solidFill>
                  <a:prstClr val="white"/>
                </a:solidFill>
                <a:latin typeface="+mn-lt"/>
              </a:endParaRPr>
            </a:p>
          </p:txBody>
        </p:sp>
        <p:sp>
          <p:nvSpPr>
            <p:cNvPr id="8" name="Rectangle 27"/>
            <p:cNvSpPr>
              <a:spLocks noChangeArrowheads="1"/>
            </p:cNvSpPr>
            <p:nvPr userDrawn="1"/>
          </p:nvSpPr>
          <p:spPr bwMode="auto">
            <a:xfrm>
              <a:off x="5896590" y="5524743"/>
              <a:ext cx="1783792" cy="1301511"/>
            </a:xfrm>
            <a:prstGeom prst="rect">
              <a:avLst/>
            </a:prstGeom>
            <a:blipFill dpi="0" rotWithShape="1">
              <a:blip r:embed="rId5"/>
              <a:srcRect/>
              <a:stretch>
                <a:fillRect/>
              </a:stretch>
            </a:blipFill>
            <a:ln w="381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38100" dir="2700000" algn="tl" rotWithShape="0">
                <a:srgbClr val="000000">
                  <a:alpha val="39999"/>
                </a:srgbClr>
              </a:outerShdw>
            </a:effectLst>
          </p:spPr>
          <p:txBody>
            <a:bodyPr lIns="91434" tIns="45718" rIns="91434" bIns="45718" anchor="ctr"/>
            <a:lstStyle/>
            <a:p>
              <a:pPr algn="ctr" defTabSz="97505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900" b="0" dirty="0">
                <a:solidFill>
                  <a:prstClr val="white"/>
                </a:solidFill>
                <a:latin typeface="+mn-lt"/>
              </a:endParaRPr>
            </a:p>
          </p:txBody>
        </p:sp>
        <p:sp>
          <p:nvSpPr>
            <p:cNvPr id="9" name="Rectangle 28"/>
            <p:cNvSpPr>
              <a:spLocks noChangeArrowheads="1"/>
            </p:cNvSpPr>
            <p:nvPr userDrawn="1"/>
          </p:nvSpPr>
          <p:spPr bwMode="auto">
            <a:xfrm>
              <a:off x="7940420" y="5524743"/>
              <a:ext cx="1783791" cy="1303096"/>
            </a:xfrm>
            <a:prstGeom prst="rect">
              <a:avLst/>
            </a:prstGeom>
            <a:blipFill dpi="0" rotWithShape="1">
              <a:blip r:embed="rId6"/>
              <a:srcRect/>
              <a:stretch>
                <a:fillRect/>
              </a:stretch>
            </a:blipFill>
            <a:ln w="381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38100" dir="2700000" algn="tl" rotWithShape="0">
                <a:srgbClr val="000000">
                  <a:alpha val="39999"/>
                </a:srgbClr>
              </a:outerShdw>
            </a:effectLst>
          </p:spPr>
          <p:txBody>
            <a:bodyPr lIns="91434" tIns="45718" rIns="91434" bIns="45718" anchor="ctr"/>
            <a:lstStyle/>
            <a:p>
              <a:pPr algn="ctr" defTabSz="97505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900" b="0" dirty="0">
                <a:solidFill>
                  <a:prstClr val="white"/>
                </a:solidFill>
                <a:latin typeface="+mn-lt"/>
              </a:endParaRPr>
            </a:p>
          </p:txBody>
        </p:sp>
      </p:grpSp>
      <p:pic>
        <p:nvPicPr>
          <p:cNvPr id="10" name="Picture 23" descr="FGC-logo-ON-BLUE.png"/>
          <p:cNvPicPr>
            <a:picLocks noChangeAspect="1"/>
          </p:cNvPicPr>
          <p:nvPr userDrawn="1"/>
        </p:nvPicPr>
        <p:blipFill>
          <a:blip r:embed="rId7"/>
          <a:srcRect l="38342" r="39293"/>
          <a:stretch>
            <a:fillRect/>
          </a:stretch>
        </p:blipFill>
        <p:spPr bwMode="auto">
          <a:xfrm>
            <a:off x="788988" y="1441450"/>
            <a:ext cx="16637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6930" y="3296252"/>
            <a:ext cx="5653159" cy="574510"/>
          </a:xfrm>
          <a:noFill/>
          <a:ln w="9525">
            <a:noFill/>
            <a:miter lim="800000"/>
            <a:headEnd/>
            <a:tailEnd/>
          </a:ln>
        </p:spPr>
        <p:txBody>
          <a:bodyPr wrap="none" anchor="t">
            <a:spAutoFit/>
          </a:bodyPr>
          <a:lstStyle>
            <a:lvl1pPr algn="l" defTabSz="974482" rtl="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563" algn="l"/>
                <a:tab pos="896714" algn="l"/>
                <a:tab pos="1345864" algn="l"/>
                <a:tab pos="1795015" algn="l"/>
                <a:tab pos="2244163" algn="l"/>
                <a:tab pos="2693314" algn="l"/>
                <a:tab pos="3142464" algn="l"/>
                <a:tab pos="3591617" algn="l"/>
                <a:tab pos="4040765" algn="l"/>
                <a:tab pos="4489916" algn="l"/>
                <a:tab pos="4939065" algn="l"/>
                <a:tab pos="5388216" algn="l"/>
                <a:tab pos="5837365" algn="l"/>
                <a:tab pos="6286518" algn="l"/>
                <a:tab pos="6735666" algn="l"/>
                <a:tab pos="7184817" algn="l"/>
                <a:tab pos="7633966" algn="l"/>
                <a:tab pos="8083117" algn="l"/>
                <a:tab pos="8532267" algn="l"/>
                <a:tab pos="8981415" algn="l"/>
              </a:tabLst>
              <a:defRPr lang="en-US" sz="3100" b="1" kern="1200">
                <a:solidFill>
                  <a:srgbClr val="FFFFFF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96925" y="3974014"/>
            <a:ext cx="5191910" cy="483197"/>
          </a:xfr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lvl1pPr marL="0" indent="0" algn="l" defTabSz="974482" rtl="0" fontAlgn="base">
              <a:spcBef>
                <a:spcPct val="50000"/>
              </a:spcBef>
              <a:spcAft>
                <a:spcPct val="0"/>
              </a:spcAft>
              <a:buNone/>
              <a:defRPr lang="en-US" sz="2500" b="1" kern="1200">
                <a:solidFill>
                  <a:srgbClr val="FFFFFF"/>
                </a:solidFill>
                <a:latin typeface="+mj-lt"/>
                <a:ea typeface="+mn-ea"/>
                <a:cs typeface="+mn-cs"/>
              </a:defRPr>
            </a:lvl1pPr>
            <a:lvl2pPr marL="4875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750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625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501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37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9251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4126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9002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5"/>
          <p:cNvSpPr>
            <a:spLocks noEditPoints="1"/>
          </p:cNvSpPr>
          <p:nvPr userDrawn="1"/>
        </p:nvSpPr>
        <p:spPr bwMode="auto">
          <a:xfrm>
            <a:off x="-6350" y="6350"/>
            <a:ext cx="9759950" cy="7227888"/>
          </a:xfrm>
          <a:custGeom>
            <a:avLst/>
            <a:gdLst/>
            <a:ahLst/>
            <a:cxnLst>
              <a:cxn ang="0">
                <a:pos x="715" y="279"/>
              </a:cxn>
              <a:cxn ang="0">
                <a:pos x="907" y="349"/>
              </a:cxn>
              <a:cxn ang="0">
                <a:pos x="1000" y="689"/>
              </a:cxn>
              <a:cxn ang="0">
                <a:pos x="1012" y="1004"/>
              </a:cxn>
              <a:cxn ang="0">
                <a:pos x="1142" y="801"/>
              </a:cxn>
              <a:cxn ang="0">
                <a:pos x="1250" y="911"/>
              </a:cxn>
              <a:cxn ang="0">
                <a:pos x="1329" y="948"/>
              </a:cxn>
              <a:cxn ang="0">
                <a:pos x="1135" y="1044"/>
              </a:cxn>
              <a:cxn ang="0">
                <a:pos x="710" y="1042"/>
              </a:cxn>
              <a:cxn ang="0">
                <a:pos x="673" y="1009"/>
              </a:cxn>
              <a:cxn ang="0">
                <a:pos x="783" y="1008"/>
              </a:cxn>
              <a:cxn ang="0">
                <a:pos x="814" y="1003"/>
              </a:cxn>
              <a:cxn ang="0">
                <a:pos x="768" y="519"/>
              </a:cxn>
              <a:cxn ang="0">
                <a:pos x="505" y="346"/>
              </a:cxn>
              <a:cxn ang="0">
                <a:pos x="825" y="236"/>
              </a:cxn>
              <a:cxn ang="0">
                <a:pos x="862" y="282"/>
              </a:cxn>
              <a:cxn ang="0">
                <a:pos x="804" y="333"/>
              </a:cxn>
              <a:cxn ang="0">
                <a:pos x="831" y="333"/>
              </a:cxn>
              <a:cxn ang="0">
                <a:pos x="825" y="379"/>
              </a:cxn>
              <a:cxn ang="0">
                <a:pos x="812" y="407"/>
              </a:cxn>
              <a:cxn ang="0">
                <a:pos x="921" y="417"/>
              </a:cxn>
              <a:cxn ang="0">
                <a:pos x="825" y="422"/>
              </a:cxn>
              <a:cxn ang="0">
                <a:pos x="820" y="457"/>
              </a:cxn>
              <a:cxn ang="0">
                <a:pos x="816" y="480"/>
              </a:cxn>
              <a:cxn ang="0">
                <a:pos x="835" y="521"/>
              </a:cxn>
              <a:cxn ang="0">
                <a:pos x="809" y="527"/>
              </a:cxn>
              <a:cxn ang="0">
                <a:pos x="851" y="538"/>
              </a:cxn>
              <a:cxn ang="0">
                <a:pos x="842" y="558"/>
              </a:cxn>
              <a:cxn ang="0">
                <a:pos x="817" y="584"/>
              </a:cxn>
              <a:cxn ang="0">
                <a:pos x="799" y="602"/>
              </a:cxn>
              <a:cxn ang="0">
                <a:pos x="853" y="619"/>
              </a:cxn>
              <a:cxn ang="0">
                <a:pos x="818" y="645"/>
              </a:cxn>
              <a:cxn ang="0">
                <a:pos x="802" y="672"/>
              </a:cxn>
              <a:cxn ang="0">
                <a:pos x="780" y="687"/>
              </a:cxn>
              <a:cxn ang="0">
                <a:pos x="870" y="702"/>
              </a:cxn>
              <a:cxn ang="0">
                <a:pos x="811" y="722"/>
              </a:cxn>
              <a:cxn ang="0">
                <a:pos x="870" y="764"/>
              </a:cxn>
              <a:cxn ang="0">
                <a:pos x="1178" y="747"/>
              </a:cxn>
              <a:cxn ang="0">
                <a:pos x="779" y="764"/>
              </a:cxn>
              <a:cxn ang="0">
                <a:pos x="1167" y="795"/>
              </a:cxn>
              <a:cxn ang="0">
                <a:pos x="880" y="806"/>
              </a:cxn>
              <a:cxn ang="0">
                <a:pos x="898" y="815"/>
              </a:cxn>
              <a:cxn ang="0">
                <a:pos x="761" y="829"/>
              </a:cxn>
              <a:cxn ang="0">
                <a:pos x="1194" y="836"/>
              </a:cxn>
              <a:cxn ang="0">
                <a:pos x="900" y="845"/>
              </a:cxn>
              <a:cxn ang="0">
                <a:pos x="1193" y="857"/>
              </a:cxn>
              <a:cxn ang="0">
                <a:pos x="886" y="877"/>
              </a:cxn>
              <a:cxn ang="0">
                <a:pos x="1200" y="890"/>
              </a:cxn>
              <a:cxn ang="0">
                <a:pos x="913" y="901"/>
              </a:cxn>
              <a:cxn ang="0">
                <a:pos x="878" y="928"/>
              </a:cxn>
              <a:cxn ang="0">
                <a:pos x="881" y="930"/>
              </a:cxn>
              <a:cxn ang="0">
                <a:pos x="902" y="933"/>
              </a:cxn>
              <a:cxn ang="0">
                <a:pos x="1262" y="985"/>
              </a:cxn>
              <a:cxn ang="0">
                <a:pos x="889" y="957"/>
              </a:cxn>
              <a:cxn ang="0">
                <a:pos x="1211" y="965"/>
              </a:cxn>
              <a:cxn ang="0">
                <a:pos x="734" y="982"/>
              </a:cxn>
              <a:cxn ang="0">
                <a:pos x="768" y="990"/>
              </a:cxn>
              <a:cxn ang="0">
                <a:pos x="734" y="989"/>
              </a:cxn>
              <a:cxn ang="0">
                <a:pos x="1208" y="1006"/>
              </a:cxn>
              <a:cxn ang="0">
                <a:pos x="869" y="1016"/>
              </a:cxn>
              <a:cxn ang="0">
                <a:pos x="866" y="1024"/>
              </a:cxn>
              <a:cxn ang="0">
                <a:pos x="1220" y="1039"/>
              </a:cxn>
            </a:cxnLst>
            <a:rect l="0" t="0" r="r" b="b"/>
            <a:pathLst>
              <a:path w="1435" h="1062">
                <a:moveTo>
                  <a:pt x="0" y="0"/>
                </a:moveTo>
                <a:cubicBezTo>
                  <a:pt x="2" y="0"/>
                  <a:pt x="4" y="0"/>
                  <a:pt x="6" y="0"/>
                </a:cubicBezTo>
                <a:cubicBezTo>
                  <a:pt x="20" y="12"/>
                  <a:pt x="39" y="25"/>
                  <a:pt x="56" y="37"/>
                </a:cubicBezTo>
                <a:cubicBezTo>
                  <a:pt x="61" y="41"/>
                  <a:pt x="66" y="46"/>
                  <a:pt x="72" y="46"/>
                </a:cubicBezTo>
                <a:cubicBezTo>
                  <a:pt x="53" y="30"/>
                  <a:pt x="30" y="17"/>
                  <a:pt x="11" y="0"/>
                </a:cubicBezTo>
                <a:cubicBezTo>
                  <a:pt x="13" y="0"/>
                  <a:pt x="14" y="0"/>
                  <a:pt x="16" y="0"/>
                </a:cubicBezTo>
                <a:cubicBezTo>
                  <a:pt x="22" y="6"/>
                  <a:pt x="31" y="12"/>
                  <a:pt x="41" y="19"/>
                </a:cubicBezTo>
                <a:cubicBezTo>
                  <a:pt x="52" y="27"/>
                  <a:pt x="62" y="39"/>
                  <a:pt x="76" y="33"/>
                </a:cubicBezTo>
                <a:cubicBezTo>
                  <a:pt x="70" y="28"/>
                  <a:pt x="64" y="23"/>
                  <a:pt x="56" y="18"/>
                </a:cubicBezTo>
                <a:cubicBezTo>
                  <a:pt x="49" y="12"/>
                  <a:pt x="39" y="8"/>
                  <a:pt x="34" y="0"/>
                </a:cubicBezTo>
                <a:cubicBezTo>
                  <a:pt x="36" y="0"/>
                  <a:pt x="37" y="0"/>
                  <a:pt x="39" y="0"/>
                </a:cubicBezTo>
                <a:cubicBezTo>
                  <a:pt x="52" y="11"/>
                  <a:pt x="66" y="22"/>
                  <a:pt x="81" y="31"/>
                </a:cubicBezTo>
                <a:cubicBezTo>
                  <a:pt x="116" y="59"/>
                  <a:pt x="155" y="84"/>
                  <a:pt x="190" y="112"/>
                </a:cubicBezTo>
                <a:cubicBezTo>
                  <a:pt x="290" y="183"/>
                  <a:pt x="389" y="254"/>
                  <a:pt x="489" y="324"/>
                </a:cubicBezTo>
                <a:cubicBezTo>
                  <a:pt x="514" y="338"/>
                  <a:pt x="535" y="356"/>
                  <a:pt x="559" y="370"/>
                </a:cubicBezTo>
                <a:cubicBezTo>
                  <a:pt x="567" y="379"/>
                  <a:pt x="580" y="383"/>
                  <a:pt x="587" y="392"/>
                </a:cubicBezTo>
                <a:cubicBezTo>
                  <a:pt x="624" y="413"/>
                  <a:pt x="657" y="437"/>
                  <a:pt x="692" y="459"/>
                </a:cubicBezTo>
                <a:cubicBezTo>
                  <a:pt x="695" y="452"/>
                  <a:pt x="693" y="440"/>
                  <a:pt x="691" y="435"/>
                </a:cubicBezTo>
                <a:cubicBezTo>
                  <a:pt x="718" y="428"/>
                  <a:pt x="741" y="416"/>
                  <a:pt x="766" y="407"/>
                </a:cubicBezTo>
                <a:cubicBezTo>
                  <a:pt x="758" y="392"/>
                  <a:pt x="746" y="381"/>
                  <a:pt x="738" y="367"/>
                </a:cubicBezTo>
                <a:cubicBezTo>
                  <a:pt x="736" y="367"/>
                  <a:pt x="735" y="366"/>
                  <a:pt x="733" y="366"/>
                </a:cubicBezTo>
                <a:cubicBezTo>
                  <a:pt x="732" y="364"/>
                  <a:pt x="734" y="363"/>
                  <a:pt x="734" y="362"/>
                </a:cubicBezTo>
                <a:cubicBezTo>
                  <a:pt x="733" y="363"/>
                  <a:pt x="727" y="361"/>
                  <a:pt x="729" y="358"/>
                </a:cubicBezTo>
                <a:cubicBezTo>
                  <a:pt x="731" y="356"/>
                  <a:pt x="733" y="359"/>
                  <a:pt x="734" y="361"/>
                </a:cubicBezTo>
                <a:cubicBezTo>
                  <a:pt x="739" y="359"/>
                  <a:pt x="731" y="355"/>
                  <a:pt x="733" y="354"/>
                </a:cubicBezTo>
                <a:cubicBezTo>
                  <a:pt x="733" y="350"/>
                  <a:pt x="736" y="356"/>
                  <a:pt x="737" y="353"/>
                </a:cubicBezTo>
                <a:cubicBezTo>
                  <a:pt x="736" y="340"/>
                  <a:pt x="737" y="322"/>
                  <a:pt x="736" y="303"/>
                </a:cubicBezTo>
                <a:cubicBezTo>
                  <a:pt x="734" y="299"/>
                  <a:pt x="729" y="297"/>
                  <a:pt x="727" y="293"/>
                </a:cubicBezTo>
                <a:cubicBezTo>
                  <a:pt x="731" y="291"/>
                  <a:pt x="730" y="297"/>
                  <a:pt x="734" y="296"/>
                </a:cubicBezTo>
                <a:cubicBezTo>
                  <a:pt x="723" y="284"/>
                  <a:pt x="708" y="275"/>
                  <a:pt x="699" y="261"/>
                </a:cubicBezTo>
                <a:cubicBezTo>
                  <a:pt x="713" y="272"/>
                  <a:pt x="725" y="286"/>
                  <a:pt x="740" y="297"/>
                </a:cubicBezTo>
                <a:cubicBezTo>
                  <a:pt x="741" y="297"/>
                  <a:pt x="742" y="296"/>
                  <a:pt x="743" y="295"/>
                </a:cubicBezTo>
                <a:cubicBezTo>
                  <a:pt x="713" y="268"/>
                  <a:pt x="678" y="233"/>
                  <a:pt x="649" y="205"/>
                </a:cubicBezTo>
                <a:cubicBezTo>
                  <a:pt x="645" y="201"/>
                  <a:pt x="644" y="199"/>
                  <a:pt x="639" y="202"/>
                </a:cubicBezTo>
                <a:cubicBezTo>
                  <a:pt x="658" y="223"/>
                  <a:pt x="680" y="241"/>
                  <a:pt x="699" y="261"/>
                </a:cubicBezTo>
                <a:cubicBezTo>
                  <a:pt x="692" y="259"/>
                  <a:pt x="691" y="252"/>
                  <a:pt x="684" y="250"/>
                </a:cubicBezTo>
                <a:cubicBezTo>
                  <a:pt x="684" y="249"/>
                  <a:pt x="683" y="248"/>
                  <a:pt x="683" y="247"/>
                </a:cubicBezTo>
                <a:cubicBezTo>
                  <a:pt x="668" y="234"/>
                  <a:pt x="653" y="220"/>
                  <a:pt x="639" y="206"/>
                </a:cubicBezTo>
                <a:cubicBezTo>
                  <a:pt x="640" y="211"/>
                  <a:pt x="647" y="216"/>
                  <a:pt x="652" y="219"/>
                </a:cubicBezTo>
                <a:cubicBezTo>
                  <a:pt x="655" y="225"/>
                  <a:pt x="660" y="230"/>
                  <a:pt x="666" y="233"/>
                </a:cubicBezTo>
                <a:cubicBezTo>
                  <a:pt x="679" y="250"/>
                  <a:pt x="698" y="262"/>
                  <a:pt x="712" y="279"/>
                </a:cubicBezTo>
                <a:cubicBezTo>
                  <a:pt x="713" y="279"/>
                  <a:pt x="714" y="279"/>
                  <a:pt x="715" y="279"/>
                </a:cubicBezTo>
                <a:cubicBezTo>
                  <a:pt x="717" y="286"/>
                  <a:pt x="726" y="286"/>
                  <a:pt x="727" y="293"/>
                </a:cubicBezTo>
                <a:cubicBezTo>
                  <a:pt x="623" y="199"/>
                  <a:pt x="522" y="100"/>
                  <a:pt x="422" y="0"/>
                </a:cubicBezTo>
                <a:cubicBezTo>
                  <a:pt x="424" y="0"/>
                  <a:pt x="425" y="0"/>
                  <a:pt x="427" y="0"/>
                </a:cubicBezTo>
                <a:cubicBezTo>
                  <a:pt x="443" y="19"/>
                  <a:pt x="464" y="38"/>
                  <a:pt x="482" y="56"/>
                </a:cubicBezTo>
                <a:cubicBezTo>
                  <a:pt x="531" y="104"/>
                  <a:pt x="581" y="154"/>
                  <a:pt x="630" y="200"/>
                </a:cubicBezTo>
                <a:cubicBezTo>
                  <a:pt x="627" y="194"/>
                  <a:pt x="622" y="190"/>
                  <a:pt x="618" y="186"/>
                </a:cubicBezTo>
                <a:cubicBezTo>
                  <a:pt x="588" y="159"/>
                  <a:pt x="559" y="128"/>
                  <a:pt x="529" y="100"/>
                </a:cubicBezTo>
                <a:cubicBezTo>
                  <a:pt x="495" y="67"/>
                  <a:pt x="462" y="34"/>
                  <a:pt x="429" y="0"/>
                </a:cubicBezTo>
                <a:cubicBezTo>
                  <a:pt x="430" y="0"/>
                  <a:pt x="432" y="0"/>
                  <a:pt x="433" y="0"/>
                </a:cubicBezTo>
                <a:cubicBezTo>
                  <a:pt x="433" y="1"/>
                  <a:pt x="433" y="2"/>
                  <a:pt x="434" y="2"/>
                </a:cubicBezTo>
                <a:cubicBezTo>
                  <a:pt x="497" y="64"/>
                  <a:pt x="558" y="128"/>
                  <a:pt x="624" y="189"/>
                </a:cubicBezTo>
                <a:cubicBezTo>
                  <a:pt x="628" y="193"/>
                  <a:pt x="633" y="199"/>
                  <a:pt x="639" y="197"/>
                </a:cubicBezTo>
                <a:cubicBezTo>
                  <a:pt x="632" y="188"/>
                  <a:pt x="623" y="180"/>
                  <a:pt x="615" y="172"/>
                </a:cubicBezTo>
                <a:cubicBezTo>
                  <a:pt x="590" y="148"/>
                  <a:pt x="564" y="124"/>
                  <a:pt x="540" y="99"/>
                </a:cubicBezTo>
                <a:cubicBezTo>
                  <a:pt x="508" y="66"/>
                  <a:pt x="474" y="34"/>
                  <a:pt x="443" y="0"/>
                </a:cubicBezTo>
                <a:cubicBezTo>
                  <a:pt x="444" y="0"/>
                  <a:pt x="445" y="0"/>
                  <a:pt x="447" y="0"/>
                </a:cubicBezTo>
                <a:cubicBezTo>
                  <a:pt x="543" y="101"/>
                  <a:pt x="644" y="198"/>
                  <a:pt x="745" y="295"/>
                </a:cubicBezTo>
                <a:cubicBezTo>
                  <a:pt x="767" y="287"/>
                  <a:pt x="789" y="278"/>
                  <a:pt x="810" y="270"/>
                </a:cubicBezTo>
                <a:cubicBezTo>
                  <a:pt x="809" y="267"/>
                  <a:pt x="811" y="262"/>
                  <a:pt x="810" y="259"/>
                </a:cubicBezTo>
                <a:cubicBezTo>
                  <a:pt x="809" y="254"/>
                  <a:pt x="798" y="247"/>
                  <a:pt x="794" y="243"/>
                </a:cubicBezTo>
                <a:cubicBezTo>
                  <a:pt x="779" y="227"/>
                  <a:pt x="763" y="210"/>
                  <a:pt x="747" y="193"/>
                </a:cubicBezTo>
                <a:cubicBezTo>
                  <a:pt x="730" y="176"/>
                  <a:pt x="714" y="156"/>
                  <a:pt x="697" y="138"/>
                </a:cubicBezTo>
                <a:cubicBezTo>
                  <a:pt x="655" y="94"/>
                  <a:pt x="612" y="47"/>
                  <a:pt x="572" y="0"/>
                </a:cubicBezTo>
                <a:cubicBezTo>
                  <a:pt x="574" y="0"/>
                  <a:pt x="576" y="0"/>
                  <a:pt x="577" y="0"/>
                </a:cubicBezTo>
                <a:cubicBezTo>
                  <a:pt x="614" y="44"/>
                  <a:pt x="653" y="86"/>
                  <a:pt x="692" y="128"/>
                </a:cubicBezTo>
                <a:cubicBezTo>
                  <a:pt x="710" y="147"/>
                  <a:pt x="727" y="167"/>
                  <a:pt x="745" y="187"/>
                </a:cubicBezTo>
                <a:cubicBezTo>
                  <a:pt x="760" y="202"/>
                  <a:pt x="775" y="217"/>
                  <a:pt x="790" y="232"/>
                </a:cubicBezTo>
                <a:cubicBezTo>
                  <a:pt x="793" y="236"/>
                  <a:pt x="797" y="241"/>
                  <a:pt x="802" y="244"/>
                </a:cubicBezTo>
                <a:cubicBezTo>
                  <a:pt x="803" y="243"/>
                  <a:pt x="803" y="241"/>
                  <a:pt x="803" y="240"/>
                </a:cubicBezTo>
                <a:cubicBezTo>
                  <a:pt x="799" y="237"/>
                  <a:pt x="796" y="233"/>
                  <a:pt x="792" y="230"/>
                </a:cubicBezTo>
                <a:cubicBezTo>
                  <a:pt x="798" y="230"/>
                  <a:pt x="801" y="239"/>
                  <a:pt x="807" y="241"/>
                </a:cubicBezTo>
                <a:cubicBezTo>
                  <a:pt x="808" y="245"/>
                  <a:pt x="805" y="244"/>
                  <a:pt x="805" y="247"/>
                </a:cubicBezTo>
                <a:cubicBezTo>
                  <a:pt x="805" y="251"/>
                  <a:pt x="808" y="252"/>
                  <a:pt x="811" y="254"/>
                </a:cubicBezTo>
                <a:cubicBezTo>
                  <a:pt x="812" y="247"/>
                  <a:pt x="814" y="237"/>
                  <a:pt x="816" y="229"/>
                </a:cubicBezTo>
                <a:cubicBezTo>
                  <a:pt x="820" y="229"/>
                  <a:pt x="824" y="229"/>
                  <a:pt x="828" y="229"/>
                </a:cubicBezTo>
                <a:cubicBezTo>
                  <a:pt x="831" y="241"/>
                  <a:pt x="833" y="256"/>
                  <a:pt x="835" y="270"/>
                </a:cubicBezTo>
                <a:cubicBezTo>
                  <a:pt x="862" y="274"/>
                  <a:pt x="888" y="282"/>
                  <a:pt x="913" y="286"/>
                </a:cubicBezTo>
                <a:cubicBezTo>
                  <a:pt x="914" y="288"/>
                  <a:pt x="913" y="290"/>
                  <a:pt x="910" y="290"/>
                </a:cubicBezTo>
                <a:cubicBezTo>
                  <a:pt x="913" y="305"/>
                  <a:pt x="908" y="327"/>
                  <a:pt x="914" y="341"/>
                </a:cubicBezTo>
                <a:cubicBezTo>
                  <a:pt x="915" y="344"/>
                  <a:pt x="911" y="341"/>
                  <a:pt x="911" y="343"/>
                </a:cubicBezTo>
                <a:cubicBezTo>
                  <a:pt x="913" y="345"/>
                  <a:pt x="915" y="347"/>
                  <a:pt x="914" y="352"/>
                </a:cubicBezTo>
                <a:cubicBezTo>
                  <a:pt x="913" y="350"/>
                  <a:pt x="909" y="348"/>
                  <a:pt x="907" y="349"/>
                </a:cubicBezTo>
                <a:cubicBezTo>
                  <a:pt x="907" y="353"/>
                  <a:pt x="910" y="353"/>
                  <a:pt x="911" y="355"/>
                </a:cubicBezTo>
                <a:cubicBezTo>
                  <a:pt x="914" y="364"/>
                  <a:pt x="919" y="371"/>
                  <a:pt x="924" y="379"/>
                </a:cubicBezTo>
                <a:cubicBezTo>
                  <a:pt x="928" y="391"/>
                  <a:pt x="938" y="401"/>
                  <a:pt x="940" y="413"/>
                </a:cubicBezTo>
                <a:cubicBezTo>
                  <a:pt x="928" y="395"/>
                  <a:pt x="919" y="376"/>
                  <a:pt x="909" y="357"/>
                </a:cubicBezTo>
                <a:cubicBezTo>
                  <a:pt x="907" y="356"/>
                  <a:pt x="907" y="354"/>
                  <a:pt x="904" y="354"/>
                </a:cubicBezTo>
                <a:cubicBezTo>
                  <a:pt x="904" y="353"/>
                  <a:pt x="904" y="352"/>
                  <a:pt x="904" y="351"/>
                </a:cubicBezTo>
                <a:cubicBezTo>
                  <a:pt x="885" y="333"/>
                  <a:pt x="866" y="315"/>
                  <a:pt x="848" y="297"/>
                </a:cubicBezTo>
                <a:cubicBezTo>
                  <a:pt x="845" y="297"/>
                  <a:pt x="841" y="296"/>
                  <a:pt x="839" y="297"/>
                </a:cubicBezTo>
                <a:cubicBezTo>
                  <a:pt x="841" y="328"/>
                  <a:pt x="843" y="366"/>
                  <a:pt x="846" y="392"/>
                </a:cubicBezTo>
                <a:cubicBezTo>
                  <a:pt x="885" y="402"/>
                  <a:pt x="924" y="411"/>
                  <a:pt x="963" y="420"/>
                </a:cubicBezTo>
                <a:cubicBezTo>
                  <a:pt x="962" y="422"/>
                  <a:pt x="960" y="422"/>
                  <a:pt x="959" y="423"/>
                </a:cubicBezTo>
                <a:cubicBezTo>
                  <a:pt x="956" y="451"/>
                  <a:pt x="971" y="462"/>
                  <a:pt x="979" y="480"/>
                </a:cubicBezTo>
                <a:cubicBezTo>
                  <a:pt x="981" y="482"/>
                  <a:pt x="981" y="476"/>
                  <a:pt x="984" y="479"/>
                </a:cubicBezTo>
                <a:cubicBezTo>
                  <a:pt x="986" y="483"/>
                  <a:pt x="982" y="482"/>
                  <a:pt x="982" y="485"/>
                </a:cubicBezTo>
                <a:cubicBezTo>
                  <a:pt x="992" y="503"/>
                  <a:pt x="1002" y="520"/>
                  <a:pt x="1012" y="538"/>
                </a:cubicBezTo>
                <a:cubicBezTo>
                  <a:pt x="993" y="511"/>
                  <a:pt x="978" y="480"/>
                  <a:pt x="960" y="452"/>
                </a:cubicBezTo>
                <a:cubicBezTo>
                  <a:pt x="960" y="457"/>
                  <a:pt x="958" y="471"/>
                  <a:pt x="963" y="474"/>
                </a:cubicBezTo>
                <a:cubicBezTo>
                  <a:pt x="963" y="476"/>
                  <a:pt x="960" y="475"/>
                  <a:pt x="960" y="478"/>
                </a:cubicBezTo>
                <a:cubicBezTo>
                  <a:pt x="961" y="480"/>
                  <a:pt x="962" y="478"/>
                  <a:pt x="964" y="478"/>
                </a:cubicBezTo>
                <a:cubicBezTo>
                  <a:pt x="962" y="481"/>
                  <a:pt x="964" y="483"/>
                  <a:pt x="963" y="485"/>
                </a:cubicBezTo>
                <a:cubicBezTo>
                  <a:pt x="960" y="487"/>
                  <a:pt x="960" y="483"/>
                  <a:pt x="956" y="484"/>
                </a:cubicBezTo>
                <a:cubicBezTo>
                  <a:pt x="958" y="489"/>
                  <a:pt x="964" y="496"/>
                  <a:pt x="966" y="503"/>
                </a:cubicBezTo>
                <a:cubicBezTo>
                  <a:pt x="959" y="500"/>
                  <a:pt x="958" y="492"/>
                  <a:pt x="954" y="487"/>
                </a:cubicBezTo>
                <a:cubicBezTo>
                  <a:pt x="948" y="484"/>
                  <a:pt x="945" y="478"/>
                  <a:pt x="939" y="476"/>
                </a:cubicBezTo>
                <a:cubicBezTo>
                  <a:pt x="944" y="471"/>
                  <a:pt x="948" y="484"/>
                  <a:pt x="954" y="481"/>
                </a:cubicBezTo>
                <a:cubicBezTo>
                  <a:pt x="954" y="477"/>
                  <a:pt x="951" y="476"/>
                  <a:pt x="952" y="471"/>
                </a:cubicBezTo>
                <a:cubicBezTo>
                  <a:pt x="953" y="470"/>
                  <a:pt x="954" y="470"/>
                  <a:pt x="955" y="470"/>
                </a:cubicBezTo>
                <a:cubicBezTo>
                  <a:pt x="958" y="450"/>
                  <a:pt x="953" y="433"/>
                  <a:pt x="945" y="424"/>
                </a:cubicBezTo>
                <a:cubicBezTo>
                  <a:pt x="928" y="424"/>
                  <a:pt x="913" y="427"/>
                  <a:pt x="897" y="428"/>
                </a:cubicBezTo>
                <a:cubicBezTo>
                  <a:pt x="895" y="427"/>
                  <a:pt x="895" y="430"/>
                  <a:pt x="894" y="430"/>
                </a:cubicBezTo>
                <a:cubicBezTo>
                  <a:pt x="892" y="430"/>
                  <a:pt x="892" y="429"/>
                  <a:pt x="890" y="428"/>
                </a:cubicBezTo>
                <a:cubicBezTo>
                  <a:pt x="878" y="432"/>
                  <a:pt x="859" y="429"/>
                  <a:pt x="848" y="434"/>
                </a:cubicBezTo>
                <a:cubicBezTo>
                  <a:pt x="852" y="460"/>
                  <a:pt x="853" y="487"/>
                  <a:pt x="856" y="513"/>
                </a:cubicBezTo>
                <a:cubicBezTo>
                  <a:pt x="883" y="522"/>
                  <a:pt x="910" y="530"/>
                  <a:pt x="939" y="536"/>
                </a:cubicBezTo>
                <a:cubicBezTo>
                  <a:pt x="940" y="539"/>
                  <a:pt x="937" y="538"/>
                  <a:pt x="937" y="540"/>
                </a:cubicBezTo>
                <a:cubicBezTo>
                  <a:pt x="940" y="555"/>
                  <a:pt x="934" y="578"/>
                  <a:pt x="940" y="590"/>
                </a:cubicBezTo>
                <a:cubicBezTo>
                  <a:pt x="938" y="595"/>
                  <a:pt x="941" y="598"/>
                  <a:pt x="941" y="603"/>
                </a:cubicBezTo>
                <a:cubicBezTo>
                  <a:pt x="938" y="604"/>
                  <a:pt x="939" y="602"/>
                  <a:pt x="937" y="602"/>
                </a:cubicBezTo>
                <a:cubicBezTo>
                  <a:pt x="941" y="616"/>
                  <a:pt x="953" y="627"/>
                  <a:pt x="962" y="640"/>
                </a:cubicBezTo>
                <a:cubicBezTo>
                  <a:pt x="969" y="649"/>
                  <a:pt x="973" y="660"/>
                  <a:pt x="983" y="667"/>
                </a:cubicBezTo>
                <a:cubicBezTo>
                  <a:pt x="985" y="679"/>
                  <a:pt x="996" y="687"/>
                  <a:pt x="1003" y="696"/>
                </a:cubicBezTo>
                <a:cubicBezTo>
                  <a:pt x="1006" y="693"/>
                  <a:pt x="1002" y="692"/>
                  <a:pt x="1000" y="689"/>
                </a:cubicBezTo>
                <a:cubicBezTo>
                  <a:pt x="996" y="684"/>
                  <a:pt x="990" y="675"/>
                  <a:pt x="984" y="670"/>
                </a:cubicBezTo>
                <a:cubicBezTo>
                  <a:pt x="984" y="660"/>
                  <a:pt x="973" y="657"/>
                  <a:pt x="972" y="650"/>
                </a:cubicBezTo>
                <a:cubicBezTo>
                  <a:pt x="984" y="661"/>
                  <a:pt x="992" y="676"/>
                  <a:pt x="1003" y="689"/>
                </a:cubicBezTo>
                <a:cubicBezTo>
                  <a:pt x="1006" y="689"/>
                  <a:pt x="1007" y="689"/>
                  <a:pt x="1009" y="689"/>
                </a:cubicBezTo>
                <a:cubicBezTo>
                  <a:pt x="1009" y="692"/>
                  <a:pt x="1007" y="697"/>
                  <a:pt x="1004" y="698"/>
                </a:cubicBezTo>
                <a:cubicBezTo>
                  <a:pt x="1010" y="711"/>
                  <a:pt x="1021" y="718"/>
                  <a:pt x="1027" y="730"/>
                </a:cubicBezTo>
                <a:cubicBezTo>
                  <a:pt x="1016" y="723"/>
                  <a:pt x="1011" y="709"/>
                  <a:pt x="1001" y="701"/>
                </a:cubicBezTo>
                <a:cubicBezTo>
                  <a:pt x="987" y="679"/>
                  <a:pt x="972" y="659"/>
                  <a:pt x="956" y="640"/>
                </a:cubicBezTo>
                <a:cubicBezTo>
                  <a:pt x="956" y="638"/>
                  <a:pt x="956" y="637"/>
                  <a:pt x="955" y="636"/>
                </a:cubicBezTo>
                <a:cubicBezTo>
                  <a:pt x="949" y="628"/>
                  <a:pt x="944" y="620"/>
                  <a:pt x="937" y="614"/>
                </a:cubicBezTo>
                <a:cubicBezTo>
                  <a:pt x="937" y="610"/>
                  <a:pt x="935" y="607"/>
                  <a:pt x="932" y="609"/>
                </a:cubicBezTo>
                <a:cubicBezTo>
                  <a:pt x="934" y="617"/>
                  <a:pt x="942" y="620"/>
                  <a:pt x="945" y="628"/>
                </a:cubicBezTo>
                <a:cubicBezTo>
                  <a:pt x="935" y="618"/>
                  <a:pt x="928" y="606"/>
                  <a:pt x="916" y="599"/>
                </a:cubicBezTo>
                <a:cubicBezTo>
                  <a:pt x="917" y="594"/>
                  <a:pt x="912" y="592"/>
                  <a:pt x="909" y="590"/>
                </a:cubicBezTo>
                <a:cubicBezTo>
                  <a:pt x="911" y="587"/>
                  <a:pt x="904" y="587"/>
                  <a:pt x="904" y="583"/>
                </a:cubicBezTo>
                <a:cubicBezTo>
                  <a:pt x="908" y="583"/>
                  <a:pt x="913" y="587"/>
                  <a:pt x="915" y="590"/>
                </a:cubicBezTo>
                <a:cubicBezTo>
                  <a:pt x="922" y="588"/>
                  <a:pt x="924" y="598"/>
                  <a:pt x="930" y="599"/>
                </a:cubicBezTo>
                <a:cubicBezTo>
                  <a:pt x="932" y="596"/>
                  <a:pt x="932" y="593"/>
                  <a:pt x="934" y="590"/>
                </a:cubicBezTo>
                <a:cubicBezTo>
                  <a:pt x="934" y="588"/>
                  <a:pt x="931" y="590"/>
                  <a:pt x="932" y="591"/>
                </a:cubicBezTo>
                <a:cubicBezTo>
                  <a:pt x="929" y="589"/>
                  <a:pt x="934" y="587"/>
                  <a:pt x="934" y="585"/>
                </a:cubicBezTo>
                <a:cubicBezTo>
                  <a:pt x="934" y="571"/>
                  <a:pt x="931" y="554"/>
                  <a:pt x="934" y="541"/>
                </a:cubicBezTo>
                <a:cubicBezTo>
                  <a:pt x="916" y="539"/>
                  <a:pt x="896" y="544"/>
                  <a:pt x="877" y="545"/>
                </a:cubicBezTo>
                <a:cubicBezTo>
                  <a:pt x="885" y="558"/>
                  <a:pt x="897" y="568"/>
                  <a:pt x="905" y="581"/>
                </a:cubicBezTo>
                <a:cubicBezTo>
                  <a:pt x="894" y="571"/>
                  <a:pt x="885" y="557"/>
                  <a:pt x="874" y="545"/>
                </a:cubicBezTo>
                <a:cubicBezTo>
                  <a:pt x="869" y="546"/>
                  <a:pt x="862" y="545"/>
                  <a:pt x="859" y="548"/>
                </a:cubicBezTo>
                <a:cubicBezTo>
                  <a:pt x="861" y="552"/>
                  <a:pt x="859" y="561"/>
                  <a:pt x="863" y="562"/>
                </a:cubicBezTo>
                <a:cubicBezTo>
                  <a:pt x="863" y="563"/>
                  <a:pt x="861" y="563"/>
                  <a:pt x="861" y="564"/>
                </a:cubicBezTo>
                <a:cubicBezTo>
                  <a:pt x="879" y="707"/>
                  <a:pt x="908" y="843"/>
                  <a:pt x="933" y="980"/>
                </a:cubicBezTo>
                <a:cubicBezTo>
                  <a:pt x="935" y="982"/>
                  <a:pt x="935" y="976"/>
                  <a:pt x="938" y="978"/>
                </a:cubicBezTo>
                <a:cubicBezTo>
                  <a:pt x="939" y="983"/>
                  <a:pt x="940" y="989"/>
                  <a:pt x="938" y="993"/>
                </a:cubicBezTo>
                <a:cubicBezTo>
                  <a:pt x="939" y="995"/>
                  <a:pt x="941" y="993"/>
                  <a:pt x="942" y="994"/>
                </a:cubicBezTo>
                <a:cubicBezTo>
                  <a:pt x="942" y="1000"/>
                  <a:pt x="932" y="1000"/>
                  <a:pt x="930" y="995"/>
                </a:cubicBezTo>
                <a:cubicBezTo>
                  <a:pt x="928" y="995"/>
                  <a:pt x="930" y="998"/>
                  <a:pt x="928" y="999"/>
                </a:cubicBezTo>
                <a:cubicBezTo>
                  <a:pt x="930" y="999"/>
                  <a:pt x="931" y="1000"/>
                  <a:pt x="933" y="1000"/>
                </a:cubicBezTo>
                <a:cubicBezTo>
                  <a:pt x="931" y="1002"/>
                  <a:pt x="935" y="1004"/>
                  <a:pt x="937" y="1006"/>
                </a:cubicBezTo>
                <a:cubicBezTo>
                  <a:pt x="940" y="1003"/>
                  <a:pt x="941" y="1005"/>
                  <a:pt x="945" y="1006"/>
                </a:cubicBezTo>
                <a:cubicBezTo>
                  <a:pt x="950" y="1003"/>
                  <a:pt x="960" y="1004"/>
                  <a:pt x="964" y="1007"/>
                </a:cubicBezTo>
                <a:cubicBezTo>
                  <a:pt x="971" y="1005"/>
                  <a:pt x="976" y="1004"/>
                  <a:pt x="982" y="1004"/>
                </a:cubicBezTo>
                <a:cubicBezTo>
                  <a:pt x="982" y="1001"/>
                  <a:pt x="980" y="1001"/>
                  <a:pt x="982" y="998"/>
                </a:cubicBezTo>
                <a:cubicBezTo>
                  <a:pt x="987" y="1001"/>
                  <a:pt x="990" y="1005"/>
                  <a:pt x="997" y="1006"/>
                </a:cubicBezTo>
                <a:cubicBezTo>
                  <a:pt x="998" y="1005"/>
                  <a:pt x="996" y="1003"/>
                  <a:pt x="997" y="1001"/>
                </a:cubicBezTo>
                <a:cubicBezTo>
                  <a:pt x="999" y="1007"/>
                  <a:pt x="1008" y="1002"/>
                  <a:pt x="1012" y="1004"/>
                </a:cubicBezTo>
                <a:cubicBezTo>
                  <a:pt x="1012" y="1010"/>
                  <a:pt x="1005" y="1005"/>
                  <a:pt x="1004" y="1008"/>
                </a:cubicBezTo>
                <a:cubicBezTo>
                  <a:pt x="1007" y="1010"/>
                  <a:pt x="1010" y="1008"/>
                  <a:pt x="1014" y="1007"/>
                </a:cubicBezTo>
                <a:cubicBezTo>
                  <a:pt x="1015" y="1006"/>
                  <a:pt x="1014" y="1004"/>
                  <a:pt x="1014" y="1002"/>
                </a:cubicBezTo>
                <a:cubicBezTo>
                  <a:pt x="1018" y="1002"/>
                  <a:pt x="1019" y="1004"/>
                  <a:pt x="1021" y="1006"/>
                </a:cubicBezTo>
                <a:cubicBezTo>
                  <a:pt x="1024" y="1002"/>
                  <a:pt x="1032" y="998"/>
                  <a:pt x="1035" y="1004"/>
                </a:cubicBezTo>
                <a:cubicBezTo>
                  <a:pt x="1037" y="1003"/>
                  <a:pt x="1038" y="1003"/>
                  <a:pt x="1040" y="1002"/>
                </a:cubicBezTo>
                <a:cubicBezTo>
                  <a:pt x="1039" y="999"/>
                  <a:pt x="1038" y="997"/>
                  <a:pt x="1034" y="997"/>
                </a:cubicBezTo>
                <a:cubicBezTo>
                  <a:pt x="1035" y="994"/>
                  <a:pt x="1041" y="996"/>
                  <a:pt x="1043" y="995"/>
                </a:cubicBezTo>
                <a:cubicBezTo>
                  <a:pt x="1044" y="998"/>
                  <a:pt x="1045" y="1002"/>
                  <a:pt x="1046" y="1004"/>
                </a:cubicBezTo>
                <a:cubicBezTo>
                  <a:pt x="1049" y="1005"/>
                  <a:pt x="1049" y="1002"/>
                  <a:pt x="1052" y="1002"/>
                </a:cubicBezTo>
                <a:cubicBezTo>
                  <a:pt x="1053" y="999"/>
                  <a:pt x="1046" y="999"/>
                  <a:pt x="1049" y="996"/>
                </a:cubicBezTo>
                <a:cubicBezTo>
                  <a:pt x="1052" y="996"/>
                  <a:pt x="1051" y="998"/>
                  <a:pt x="1052" y="1000"/>
                </a:cubicBezTo>
                <a:cubicBezTo>
                  <a:pt x="1053" y="1000"/>
                  <a:pt x="1053" y="998"/>
                  <a:pt x="1055" y="999"/>
                </a:cubicBezTo>
                <a:cubicBezTo>
                  <a:pt x="1052" y="1004"/>
                  <a:pt x="1057" y="1004"/>
                  <a:pt x="1060" y="1006"/>
                </a:cubicBezTo>
                <a:cubicBezTo>
                  <a:pt x="1061" y="1005"/>
                  <a:pt x="1060" y="1002"/>
                  <a:pt x="1062" y="1002"/>
                </a:cubicBezTo>
                <a:cubicBezTo>
                  <a:pt x="1067" y="1004"/>
                  <a:pt x="1074" y="1005"/>
                  <a:pt x="1079" y="1006"/>
                </a:cubicBezTo>
                <a:cubicBezTo>
                  <a:pt x="1077" y="1004"/>
                  <a:pt x="1077" y="1000"/>
                  <a:pt x="1074" y="1000"/>
                </a:cubicBezTo>
                <a:cubicBezTo>
                  <a:pt x="1072" y="1000"/>
                  <a:pt x="1071" y="1002"/>
                  <a:pt x="1068" y="1002"/>
                </a:cubicBezTo>
                <a:cubicBezTo>
                  <a:pt x="1067" y="999"/>
                  <a:pt x="1063" y="1000"/>
                  <a:pt x="1062" y="998"/>
                </a:cubicBezTo>
                <a:cubicBezTo>
                  <a:pt x="1067" y="995"/>
                  <a:pt x="1076" y="998"/>
                  <a:pt x="1083" y="996"/>
                </a:cubicBezTo>
                <a:cubicBezTo>
                  <a:pt x="1082" y="999"/>
                  <a:pt x="1085" y="998"/>
                  <a:pt x="1086" y="999"/>
                </a:cubicBezTo>
                <a:cubicBezTo>
                  <a:pt x="1087" y="1001"/>
                  <a:pt x="1083" y="999"/>
                  <a:pt x="1083" y="1001"/>
                </a:cubicBezTo>
                <a:cubicBezTo>
                  <a:pt x="1084" y="1007"/>
                  <a:pt x="1088" y="999"/>
                  <a:pt x="1092" y="1003"/>
                </a:cubicBezTo>
                <a:cubicBezTo>
                  <a:pt x="1091" y="999"/>
                  <a:pt x="1085" y="998"/>
                  <a:pt x="1087" y="993"/>
                </a:cubicBezTo>
                <a:cubicBezTo>
                  <a:pt x="1090" y="993"/>
                  <a:pt x="1096" y="997"/>
                  <a:pt x="1096" y="1000"/>
                </a:cubicBezTo>
                <a:cubicBezTo>
                  <a:pt x="1097" y="1000"/>
                  <a:pt x="1098" y="1000"/>
                  <a:pt x="1099" y="1000"/>
                </a:cubicBezTo>
                <a:cubicBezTo>
                  <a:pt x="1101" y="999"/>
                  <a:pt x="1098" y="998"/>
                  <a:pt x="1099" y="996"/>
                </a:cubicBezTo>
                <a:cubicBezTo>
                  <a:pt x="1105" y="997"/>
                  <a:pt x="1111" y="999"/>
                  <a:pt x="1114" y="995"/>
                </a:cubicBezTo>
                <a:cubicBezTo>
                  <a:pt x="1120" y="999"/>
                  <a:pt x="1128" y="991"/>
                  <a:pt x="1132" y="996"/>
                </a:cubicBezTo>
                <a:cubicBezTo>
                  <a:pt x="1132" y="994"/>
                  <a:pt x="1133" y="992"/>
                  <a:pt x="1135" y="990"/>
                </a:cubicBezTo>
                <a:cubicBezTo>
                  <a:pt x="1137" y="990"/>
                  <a:pt x="1138" y="992"/>
                  <a:pt x="1139" y="993"/>
                </a:cubicBezTo>
                <a:cubicBezTo>
                  <a:pt x="1141" y="993"/>
                  <a:pt x="1140" y="989"/>
                  <a:pt x="1142" y="989"/>
                </a:cubicBezTo>
                <a:cubicBezTo>
                  <a:pt x="1144" y="993"/>
                  <a:pt x="1149" y="994"/>
                  <a:pt x="1152" y="996"/>
                </a:cubicBezTo>
                <a:cubicBezTo>
                  <a:pt x="1161" y="994"/>
                  <a:pt x="1159" y="988"/>
                  <a:pt x="1160" y="978"/>
                </a:cubicBezTo>
                <a:cubicBezTo>
                  <a:pt x="1161" y="969"/>
                  <a:pt x="1164" y="958"/>
                  <a:pt x="1166" y="946"/>
                </a:cubicBezTo>
                <a:cubicBezTo>
                  <a:pt x="1168" y="939"/>
                  <a:pt x="1166" y="930"/>
                  <a:pt x="1168" y="924"/>
                </a:cubicBezTo>
                <a:cubicBezTo>
                  <a:pt x="1175" y="899"/>
                  <a:pt x="1174" y="869"/>
                  <a:pt x="1178" y="842"/>
                </a:cubicBezTo>
                <a:cubicBezTo>
                  <a:pt x="1169" y="840"/>
                  <a:pt x="1154" y="844"/>
                  <a:pt x="1148" y="842"/>
                </a:cubicBezTo>
                <a:cubicBezTo>
                  <a:pt x="1151" y="838"/>
                  <a:pt x="1158" y="838"/>
                  <a:pt x="1163" y="836"/>
                </a:cubicBezTo>
                <a:cubicBezTo>
                  <a:pt x="1169" y="835"/>
                  <a:pt x="1175" y="832"/>
                  <a:pt x="1179" y="830"/>
                </a:cubicBezTo>
                <a:cubicBezTo>
                  <a:pt x="1179" y="820"/>
                  <a:pt x="1179" y="810"/>
                  <a:pt x="1180" y="801"/>
                </a:cubicBezTo>
                <a:cubicBezTo>
                  <a:pt x="1171" y="801"/>
                  <a:pt x="1155" y="800"/>
                  <a:pt x="1142" y="801"/>
                </a:cubicBezTo>
                <a:cubicBezTo>
                  <a:pt x="1141" y="811"/>
                  <a:pt x="1144" y="818"/>
                  <a:pt x="1142" y="826"/>
                </a:cubicBezTo>
                <a:cubicBezTo>
                  <a:pt x="1136" y="823"/>
                  <a:pt x="1142" y="808"/>
                  <a:pt x="1139" y="799"/>
                </a:cubicBezTo>
                <a:cubicBezTo>
                  <a:pt x="1154" y="796"/>
                  <a:pt x="1166" y="790"/>
                  <a:pt x="1180" y="786"/>
                </a:cubicBezTo>
                <a:cubicBezTo>
                  <a:pt x="1182" y="777"/>
                  <a:pt x="1180" y="761"/>
                  <a:pt x="1182" y="752"/>
                </a:cubicBezTo>
                <a:cubicBezTo>
                  <a:pt x="1176" y="750"/>
                  <a:pt x="1167" y="753"/>
                  <a:pt x="1158" y="752"/>
                </a:cubicBezTo>
                <a:cubicBezTo>
                  <a:pt x="1157" y="753"/>
                  <a:pt x="1159" y="756"/>
                  <a:pt x="1157" y="758"/>
                </a:cubicBezTo>
                <a:cubicBezTo>
                  <a:pt x="1157" y="759"/>
                  <a:pt x="1158" y="765"/>
                  <a:pt x="1157" y="763"/>
                </a:cubicBezTo>
                <a:cubicBezTo>
                  <a:pt x="1157" y="759"/>
                  <a:pt x="1155" y="757"/>
                  <a:pt x="1157" y="755"/>
                </a:cubicBezTo>
                <a:cubicBezTo>
                  <a:pt x="1156" y="753"/>
                  <a:pt x="1155" y="752"/>
                  <a:pt x="1155" y="750"/>
                </a:cubicBezTo>
                <a:cubicBezTo>
                  <a:pt x="1163" y="746"/>
                  <a:pt x="1174" y="745"/>
                  <a:pt x="1183" y="741"/>
                </a:cubicBezTo>
                <a:cubicBezTo>
                  <a:pt x="1185" y="734"/>
                  <a:pt x="1182" y="726"/>
                  <a:pt x="1189" y="726"/>
                </a:cubicBezTo>
                <a:cubicBezTo>
                  <a:pt x="1190" y="730"/>
                  <a:pt x="1193" y="733"/>
                  <a:pt x="1192" y="739"/>
                </a:cubicBezTo>
                <a:cubicBezTo>
                  <a:pt x="1195" y="742"/>
                  <a:pt x="1200" y="743"/>
                  <a:pt x="1204" y="744"/>
                </a:cubicBezTo>
                <a:cubicBezTo>
                  <a:pt x="1202" y="749"/>
                  <a:pt x="1196" y="743"/>
                  <a:pt x="1193" y="745"/>
                </a:cubicBezTo>
                <a:cubicBezTo>
                  <a:pt x="1193" y="750"/>
                  <a:pt x="1200" y="746"/>
                  <a:pt x="1205" y="747"/>
                </a:cubicBezTo>
                <a:cubicBezTo>
                  <a:pt x="1207" y="746"/>
                  <a:pt x="1204" y="745"/>
                  <a:pt x="1206" y="744"/>
                </a:cubicBezTo>
                <a:cubicBezTo>
                  <a:pt x="1211" y="745"/>
                  <a:pt x="1216" y="747"/>
                  <a:pt x="1221" y="748"/>
                </a:cubicBezTo>
                <a:cubicBezTo>
                  <a:pt x="1220" y="756"/>
                  <a:pt x="1222" y="767"/>
                  <a:pt x="1221" y="775"/>
                </a:cubicBezTo>
                <a:cubicBezTo>
                  <a:pt x="1214" y="773"/>
                  <a:pt x="1222" y="758"/>
                  <a:pt x="1219" y="750"/>
                </a:cubicBezTo>
                <a:cubicBezTo>
                  <a:pt x="1212" y="749"/>
                  <a:pt x="1203" y="750"/>
                  <a:pt x="1194" y="751"/>
                </a:cubicBezTo>
                <a:cubicBezTo>
                  <a:pt x="1195" y="760"/>
                  <a:pt x="1196" y="774"/>
                  <a:pt x="1197" y="786"/>
                </a:cubicBezTo>
                <a:cubicBezTo>
                  <a:pt x="1206" y="788"/>
                  <a:pt x="1217" y="792"/>
                  <a:pt x="1226" y="793"/>
                </a:cubicBezTo>
                <a:cubicBezTo>
                  <a:pt x="1229" y="796"/>
                  <a:pt x="1237" y="795"/>
                  <a:pt x="1239" y="799"/>
                </a:cubicBezTo>
                <a:cubicBezTo>
                  <a:pt x="1227" y="800"/>
                  <a:pt x="1210" y="798"/>
                  <a:pt x="1198" y="801"/>
                </a:cubicBezTo>
                <a:cubicBezTo>
                  <a:pt x="1198" y="811"/>
                  <a:pt x="1201" y="820"/>
                  <a:pt x="1200" y="829"/>
                </a:cubicBezTo>
                <a:cubicBezTo>
                  <a:pt x="1202" y="834"/>
                  <a:pt x="1217" y="831"/>
                  <a:pt x="1217" y="837"/>
                </a:cubicBezTo>
                <a:cubicBezTo>
                  <a:pt x="1223" y="835"/>
                  <a:pt x="1226" y="838"/>
                  <a:pt x="1231" y="838"/>
                </a:cubicBezTo>
                <a:cubicBezTo>
                  <a:pt x="1229" y="848"/>
                  <a:pt x="1234" y="860"/>
                  <a:pt x="1230" y="866"/>
                </a:cubicBezTo>
                <a:cubicBezTo>
                  <a:pt x="1227" y="861"/>
                  <a:pt x="1230" y="850"/>
                  <a:pt x="1230" y="841"/>
                </a:cubicBezTo>
                <a:cubicBezTo>
                  <a:pt x="1222" y="839"/>
                  <a:pt x="1210" y="842"/>
                  <a:pt x="1203" y="840"/>
                </a:cubicBezTo>
                <a:cubicBezTo>
                  <a:pt x="1201" y="849"/>
                  <a:pt x="1204" y="866"/>
                  <a:pt x="1208" y="874"/>
                </a:cubicBezTo>
                <a:cubicBezTo>
                  <a:pt x="1206" y="885"/>
                  <a:pt x="1212" y="918"/>
                  <a:pt x="1216" y="929"/>
                </a:cubicBezTo>
                <a:cubicBezTo>
                  <a:pt x="1219" y="952"/>
                  <a:pt x="1223" y="973"/>
                  <a:pt x="1228" y="995"/>
                </a:cubicBezTo>
                <a:cubicBezTo>
                  <a:pt x="1231" y="992"/>
                  <a:pt x="1235" y="997"/>
                  <a:pt x="1236" y="992"/>
                </a:cubicBezTo>
                <a:cubicBezTo>
                  <a:pt x="1241" y="997"/>
                  <a:pt x="1249" y="994"/>
                  <a:pt x="1254" y="996"/>
                </a:cubicBezTo>
                <a:cubicBezTo>
                  <a:pt x="1261" y="982"/>
                  <a:pt x="1259" y="959"/>
                  <a:pt x="1262" y="942"/>
                </a:cubicBezTo>
                <a:cubicBezTo>
                  <a:pt x="1258" y="938"/>
                  <a:pt x="1249" y="943"/>
                  <a:pt x="1245" y="941"/>
                </a:cubicBezTo>
                <a:cubicBezTo>
                  <a:pt x="1247" y="937"/>
                  <a:pt x="1256" y="939"/>
                  <a:pt x="1259" y="935"/>
                </a:cubicBezTo>
                <a:cubicBezTo>
                  <a:pt x="1260" y="934"/>
                  <a:pt x="1261" y="934"/>
                  <a:pt x="1261" y="936"/>
                </a:cubicBezTo>
                <a:cubicBezTo>
                  <a:pt x="1264" y="930"/>
                  <a:pt x="1262" y="924"/>
                  <a:pt x="1264" y="917"/>
                </a:cubicBezTo>
                <a:cubicBezTo>
                  <a:pt x="1257" y="913"/>
                  <a:pt x="1247" y="917"/>
                  <a:pt x="1239" y="916"/>
                </a:cubicBezTo>
                <a:cubicBezTo>
                  <a:pt x="1241" y="913"/>
                  <a:pt x="1247" y="913"/>
                  <a:pt x="1250" y="911"/>
                </a:cubicBezTo>
                <a:cubicBezTo>
                  <a:pt x="1254" y="913"/>
                  <a:pt x="1263" y="916"/>
                  <a:pt x="1265" y="911"/>
                </a:cubicBezTo>
                <a:cubicBezTo>
                  <a:pt x="1262" y="906"/>
                  <a:pt x="1258" y="914"/>
                  <a:pt x="1254" y="911"/>
                </a:cubicBezTo>
                <a:cubicBezTo>
                  <a:pt x="1257" y="909"/>
                  <a:pt x="1262" y="909"/>
                  <a:pt x="1265" y="906"/>
                </a:cubicBezTo>
                <a:cubicBezTo>
                  <a:pt x="1264" y="897"/>
                  <a:pt x="1265" y="893"/>
                  <a:pt x="1265" y="886"/>
                </a:cubicBezTo>
                <a:cubicBezTo>
                  <a:pt x="1261" y="887"/>
                  <a:pt x="1253" y="884"/>
                  <a:pt x="1249" y="887"/>
                </a:cubicBezTo>
                <a:cubicBezTo>
                  <a:pt x="1252" y="881"/>
                  <a:pt x="1264" y="880"/>
                  <a:pt x="1270" y="879"/>
                </a:cubicBezTo>
                <a:cubicBezTo>
                  <a:pt x="1270" y="878"/>
                  <a:pt x="1269" y="877"/>
                  <a:pt x="1269" y="877"/>
                </a:cubicBezTo>
                <a:cubicBezTo>
                  <a:pt x="1271" y="875"/>
                  <a:pt x="1272" y="880"/>
                  <a:pt x="1273" y="881"/>
                </a:cubicBezTo>
                <a:cubicBezTo>
                  <a:pt x="1278" y="883"/>
                  <a:pt x="1286" y="880"/>
                  <a:pt x="1288" y="885"/>
                </a:cubicBezTo>
                <a:cubicBezTo>
                  <a:pt x="1286" y="887"/>
                  <a:pt x="1277" y="884"/>
                  <a:pt x="1273" y="886"/>
                </a:cubicBezTo>
                <a:cubicBezTo>
                  <a:pt x="1274" y="894"/>
                  <a:pt x="1274" y="900"/>
                  <a:pt x="1273" y="906"/>
                </a:cubicBezTo>
                <a:cubicBezTo>
                  <a:pt x="1275" y="908"/>
                  <a:pt x="1280" y="907"/>
                  <a:pt x="1282" y="910"/>
                </a:cubicBezTo>
                <a:cubicBezTo>
                  <a:pt x="1280" y="915"/>
                  <a:pt x="1276" y="906"/>
                  <a:pt x="1274" y="911"/>
                </a:cubicBezTo>
                <a:cubicBezTo>
                  <a:pt x="1277" y="915"/>
                  <a:pt x="1291" y="915"/>
                  <a:pt x="1290" y="907"/>
                </a:cubicBezTo>
                <a:cubicBezTo>
                  <a:pt x="1293" y="910"/>
                  <a:pt x="1294" y="914"/>
                  <a:pt x="1299" y="914"/>
                </a:cubicBezTo>
                <a:cubicBezTo>
                  <a:pt x="1293" y="918"/>
                  <a:pt x="1280" y="912"/>
                  <a:pt x="1275" y="916"/>
                </a:cubicBezTo>
                <a:cubicBezTo>
                  <a:pt x="1277" y="920"/>
                  <a:pt x="1275" y="929"/>
                  <a:pt x="1277" y="937"/>
                </a:cubicBezTo>
                <a:cubicBezTo>
                  <a:pt x="1278" y="938"/>
                  <a:pt x="1280" y="935"/>
                  <a:pt x="1282" y="935"/>
                </a:cubicBezTo>
                <a:cubicBezTo>
                  <a:pt x="1285" y="938"/>
                  <a:pt x="1295" y="937"/>
                  <a:pt x="1298" y="938"/>
                </a:cubicBezTo>
                <a:cubicBezTo>
                  <a:pt x="1301" y="936"/>
                  <a:pt x="1300" y="932"/>
                  <a:pt x="1297" y="930"/>
                </a:cubicBezTo>
                <a:cubicBezTo>
                  <a:pt x="1298" y="928"/>
                  <a:pt x="1298" y="925"/>
                  <a:pt x="1299" y="924"/>
                </a:cubicBezTo>
                <a:cubicBezTo>
                  <a:pt x="1298" y="923"/>
                  <a:pt x="1296" y="922"/>
                  <a:pt x="1295" y="920"/>
                </a:cubicBezTo>
                <a:cubicBezTo>
                  <a:pt x="1293" y="920"/>
                  <a:pt x="1294" y="924"/>
                  <a:pt x="1290" y="922"/>
                </a:cubicBezTo>
                <a:cubicBezTo>
                  <a:pt x="1290" y="918"/>
                  <a:pt x="1294" y="918"/>
                  <a:pt x="1297" y="918"/>
                </a:cubicBezTo>
                <a:cubicBezTo>
                  <a:pt x="1302" y="914"/>
                  <a:pt x="1305" y="905"/>
                  <a:pt x="1300" y="901"/>
                </a:cubicBezTo>
                <a:cubicBezTo>
                  <a:pt x="1301" y="899"/>
                  <a:pt x="1303" y="898"/>
                  <a:pt x="1303" y="895"/>
                </a:cubicBezTo>
                <a:cubicBezTo>
                  <a:pt x="1306" y="896"/>
                  <a:pt x="1305" y="900"/>
                  <a:pt x="1309" y="899"/>
                </a:cubicBezTo>
                <a:cubicBezTo>
                  <a:pt x="1309" y="901"/>
                  <a:pt x="1307" y="900"/>
                  <a:pt x="1307" y="903"/>
                </a:cubicBezTo>
                <a:cubicBezTo>
                  <a:pt x="1308" y="917"/>
                  <a:pt x="1310" y="924"/>
                  <a:pt x="1310" y="935"/>
                </a:cubicBezTo>
                <a:cubicBezTo>
                  <a:pt x="1313" y="939"/>
                  <a:pt x="1317" y="937"/>
                  <a:pt x="1321" y="936"/>
                </a:cubicBezTo>
                <a:cubicBezTo>
                  <a:pt x="1322" y="934"/>
                  <a:pt x="1318" y="936"/>
                  <a:pt x="1319" y="933"/>
                </a:cubicBezTo>
                <a:cubicBezTo>
                  <a:pt x="1320" y="934"/>
                  <a:pt x="1321" y="935"/>
                  <a:pt x="1322" y="933"/>
                </a:cubicBezTo>
                <a:cubicBezTo>
                  <a:pt x="1324" y="930"/>
                  <a:pt x="1318" y="930"/>
                  <a:pt x="1320" y="929"/>
                </a:cubicBezTo>
                <a:cubicBezTo>
                  <a:pt x="1327" y="924"/>
                  <a:pt x="1322" y="940"/>
                  <a:pt x="1327" y="942"/>
                </a:cubicBezTo>
                <a:cubicBezTo>
                  <a:pt x="1326" y="943"/>
                  <a:pt x="1325" y="944"/>
                  <a:pt x="1324" y="945"/>
                </a:cubicBezTo>
                <a:cubicBezTo>
                  <a:pt x="1326" y="948"/>
                  <a:pt x="1326" y="955"/>
                  <a:pt x="1329" y="957"/>
                </a:cubicBezTo>
                <a:cubicBezTo>
                  <a:pt x="1329" y="957"/>
                  <a:pt x="1328" y="957"/>
                  <a:pt x="1327" y="957"/>
                </a:cubicBezTo>
                <a:cubicBezTo>
                  <a:pt x="1329" y="963"/>
                  <a:pt x="1328" y="967"/>
                  <a:pt x="1329" y="973"/>
                </a:cubicBezTo>
                <a:cubicBezTo>
                  <a:pt x="1332" y="970"/>
                  <a:pt x="1331" y="962"/>
                  <a:pt x="1334" y="959"/>
                </a:cubicBezTo>
                <a:cubicBezTo>
                  <a:pt x="1333" y="958"/>
                  <a:pt x="1333" y="957"/>
                  <a:pt x="1331" y="957"/>
                </a:cubicBezTo>
                <a:cubicBezTo>
                  <a:pt x="1331" y="955"/>
                  <a:pt x="1333" y="955"/>
                  <a:pt x="1334" y="953"/>
                </a:cubicBezTo>
                <a:cubicBezTo>
                  <a:pt x="1334" y="950"/>
                  <a:pt x="1329" y="951"/>
                  <a:pt x="1329" y="948"/>
                </a:cubicBezTo>
                <a:cubicBezTo>
                  <a:pt x="1333" y="947"/>
                  <a:pt x="1336" y="947"/>
                  <a:pt x="1340" y="948"/>
                </a:cubicBezTo>
                <a:cubicBezTo>
                  <a:pt x="1340" y="951"/>
                  <a:pt x="1338" y="950"/>
                  <a:pt x="1336" y="950"/>
                </a:cubicBezTo>
                <a:cubicBezTo>
                  <a:pt x="1339" y="955"/>
                  <a:pt x="1335" y="958"/>
                  <a:pt x="1338" y="963"/>
                </a:cubicBezTo>
                <a:cubicBezTo>
                  <a:pt x="1342" y="961"/>
                  <a:pt x="1341" y="955"/>
                  <a:pt x="1344" y="952"/>
                </a:cubicBezTo>
                <a:cubicBezTo>
                  <a:pt x="1347" y="954"/>
                  <a:pt x="1345" y="957"/>
                  <a:pt x="1344" y="959"/>
                </a:cubicBezTo>
                <a:cubicBezTo>
                  <a:pt x="1347" y="963"/>
                  <a:pt x="1354" y="962"/>
                  <a:pt x="1355" y="966"/>
                </a:cubicBezTo>
                <a:cubicBezTo>
                  <a:pt x="1355" y="970"/>
                  <a:pt x="1354" y="965"/>
                  <a:pt x="1351" y="966"/>
                </a:cubicBezTo>
                <a:cubicBezTo>
                  <a:pt x="1350" y="971"/>
                  <a:pt x="1352" y="978"/>
                  <a:pt x="1354" y="981"/>
                </a:cubicBezTo>
                <a:cubicBezTo>
                  <a:pt x="1354" y="983"/>
                  <a:pt x="1351" y="982"/>
                  <a:pt x="1351" y="983"/>
                </a:cubicBezTo>
                <a:cubicBezTo>
                  <a:pt x="1353" y="986"/>
                  <a:pt x="1353" y="989"/>
                  <a:pt x="1354" y="993"/>
                </a:cubicBezTo>
                <a:cubicBezTo>
                  <a:pt x="1358" y="995"/>
                  <a:pt x="1363" y="994"/>
                  <a:pt x="1364" y="990"/>
                </a:cubicBezTo>
                <a:cubicBezTo>
                  <a:pt x="1367" y="990"/>
                  <a:pt x="1365" y="994"/>
                  <a:pt x="1366" y="995"/>
                </a:cubicBezTo>
                <a:cubicBezTo>
                  <a:pt x="1375" y="995"/>
                  <a:pt x="1378" y="989"/>
                  <a:pt x="1382" y="984"/>
                </a:cubicBezTo>
                <a:cubicBezTo>
                  <a:pt x="1386" y="984"/>
                  <a:pt x="1384" y="989"/>
                  <a:pt x="1383" y="991"/>
                </a:cubicBezTo>
                <a:cubicBezTo>
                  <a:pt x="1385" y="995"/>
                  <a:pt x="1390" y="994"/>
                  <a:pt x="1394" y="993"/>
                </a:cubicBezTo>
                <a:cubicBezTo>
                  <a:pt x="1394" y="991"/>
                  <a:pt x="1392" y="989"/>
                  <a:pt x="1394" y="987"/>
                </a:cubicBezTo>
                <a:cubicBezTo>
                  <a:pt x="1398" y="987"/>
                  <a:pt x="1397" y="992"/>
                  <a:pt x="1398" y="993"/>
                </a:cubicBezTo>
                <a:cubicBezTo>
                  <a:pt x="1402" y="994"/>
                  <a:pt x="1400" y="989"/>
                  <a:pt x="1401" y="987"/>
                </a:cubicBezTo>
                <a:cubicBezTo>
                  <a:pt x="1404" y="987"/>
                  <a:pt x="1403" y="992"/>
                  <a:pt x="1405" y="993"/>
                </a:cubicBezTo>
                <a:cubicBezTo>
                  <a:pt x="1409" y="993"/>
                  <a:pt x="1412" y="992"/>
                  <a:pt x="1415" y="991"/>
                </a:cubicBezTo>
                <a:cubicBezTo>
                  <a:pt x="1414" y="986"/>
                  <a:pt x="1415" y="979"/>
                  <a:pt x="1412" y="976"/>
                </a:cubicBezTo>
                <a:cubicBezTo>
                  <a:pt x="1417" y="966"/>
                  <a:pt x="1411" y="947"/>
                  <a:pt x="1418" y="937"/>
                </a:cubicBezTo>
                <a:cubicBezTo>
                  <a:pt x="1418" y="942"/>
                  <a:pt x="1423" y="948"/>
                  <a:pt x="1420" y="952"/>
                </a:cubicBezTo>
                <a:cubicBezTo>
                  <a:pt x="1421" y="955"/>
                  <a:pt x="1422" y="957"/>
                  <a:pt x="1424" y="959"/>
                </a:cubicBezTo>
                <a:cubicBezTo>
                  <a:pt x="1425" y="961"/>
                  <a:pt x="1423" y="962"/>
                  <a:pt x="1422" y="963"/>
                </a:cubicBezTo>
                <a:cubicBezTo>
                  <a:pt x="1426" y="966"/>
                  <a:pt x="1430" y="962"/>
                  <a:pt x="1431" y="959"/>
                </a:cubicBezTo>
                <a:cubicBezTo>
                  <a:pt x="1434" y="967"/>
                  <a:pt x="1429" y="981"/>
                  <a:pt x="1435" y="989"/>
                </a:cubicBezTo>
                <a:cubicBezTo>
                  <a:pt x="1435" y="1012"/>
                  <a:pt x="1435" y="1036"/>
                  <a:pt x="1435" y="1060"/>
                </a:cubicBezTo>
                <a:cubicBezTo>
                  <a:pt x="1349" y="1060"/>
                  <a:pt x="1254" y="1060"/>
                  <a:pt x="1165" y="1060"/>
                </a:cubicBezTo>
                <a:cubicBezTo>
                  <a:pt x="1155" y="1060"/>
                  <a:pt x="1132" y="1062"/>
                  <a:pt x="1127" y="1059"/>
                </a:cubicBezTo>
                <a:cubicBezTo>
                  <a:pt x="1125" y="1057"/>
                  <a:pt x="1130" y="1054"/>
                  <a:pt x="1127" y="1052"/>
                </a:cubicBezTo>
                <a:cubicBezTo>
                  <a:pt x="1128" y="1052"/>
                  <a:pt x="1129" y="1055"/>
                  <a:pt x="1129" y="1053"/>
                </a:cubicBezTo>
                <a:cubicBezTo>
                  <a:pt x="1130" y="1051"/>
                  <a:pt x="1129" y="1046"/>
                  <a:pt x="1126" y="1047"/>
                </a:cubicBezTo>
                <a:cubicBezTo>
                  <a:pt x="1127" y="1049"/>
                  <a:pt x="1123" y="1056"/>
                  <a:pt x="1122" y="1052"/>
                </a:cubicBezTo>
                <a:cubicBezTo>
                  <a:pt x="1120" y="1057"/>
                  <a:pt x="1126" y="1054"/>
                  <a:pt x="1126" y="1058"/>
                </a:cubicBezTo>
                <a:cubicBezTo>
                  <a:pt x="1125" y="1059"/>
                  <a:pt x="1125" y="1059"/>
                  <a:pt x="1125" y="1060"/>
                </a:cubicBezTo>
                <a:cubicBezTo>
                  <a:pt x="1115" y="1059"/>
                  <a:pt x="1103" y="1061"/>
                  <a:pt x="1094" y="1059"/>
                </a:cubicBezTo>
                <a:cubicBezTo>
                  <a:pt x="1093" y="1048"/>
                  <a:pt x="1108" y="1052"/>
                  <a:pt x="1112" y="1046"/>
                </a:cubicBezTo>
                <a:cubicBezTo>
                  <a:pt x="1112" y="1049"/>
                  <a:pt x="1118" y="1046"/>
                  <a:pt x="1118" y="1049"/>
                </a:cubicBezTo>
                <a:cubicBezTo>
                  <a:pt x="1120" y="1047"/>
                  <a:pt x="1123" y="1046"/>
                  <a:pt x="1124" y="1043"/>
                </a:cubicBezTo>
                <a:cubicBezTo>
                  <a:pt x="1127" y="1043"/>
                  <a:pt x="1131" y="1045"/>
                  <a:pt x="1134" y="1041"/>
                </a:cubicBezTo>
                <a:cubicBezTo>
                  <a:pt x="1135" y="1042"/>
                  <a:pt x="1135" y="1043"/>
                  <a:pt x="1135" y="1044"/>
                </a:cubicBezTo>
                <a:cubicBezTo>
                  <a:pt x="1137" y="1043"/>
                  <a:pt x="1140" y="1040"/>
                  <a:pt x="1138" y="1044"/>
                </a:cubicBezTo>
                <a:cubicBezTo>
                  <a:pt x="1141" y="1044"/>
                  <a:pt x="1139" y="1039"/>
                  <a:pt x="1142" y="1039"/>
                </a:cubicBezTo>
                <a:cubicBezTo>
                  <a:pt x="1143" y="1039"/>
                  <a:pt x="1142" y="1042"/>
                  <a:pt x="1144" y="1042"/>
                </a:cubicBezTo>
                <a:cubicBezTo>
                  <a:pt x="1145" y="1041"/>
                  <a:pt x="1146" y="1039"/>
                  <a:pt x="1148" y="1039"/>
                </a:cubicBezTo>
                <a:cubicBezTo>
                  <a:pt x="1148" y="1040"/>
                  <a:pt x="1148" y="1042"/>
                  <a:pt x="1150" y="1043"/>
                </a:cubicBezTo>
                <a:cubicBezTo>
                  <a:pt x="1152" y="1041"/>
                  <a:pt x="1147" y="1039"/>
                  <a:pt x="1150" y="1039"/>
                </a:cubicBezTo>
                <a:cubicBezTo>
                  <a:pt x="1153" y="1038"/>
                  <a:pt x="1150" y="1043"/>
                  <a:pt x="1154" y="1041"/>
                </a:cubicBezTo>
                <a:cubicBezTo>
                  <a:pt x="1155" y="1038"/>
                  <a:pt x="1155" y="1038"/>
                  <a:pt x="1157" y="1035"/>
                </a:cubicBezTo>
                <a:cubicBezTo>
                  <a:pt x="1154" y="1036"/>
                  <a:pt x="1148" y="1034"/>
                  <a:pt x="1146" y="1038"/>
                </a:cubicBezTo>
                <a:cubicBezTo>
                  <a:pt x="1145" y="1037"/>
                  <a:pt x="1145" y="1036"/>
                  <a:pt x="1144" y="1036"/>
                </a:cubicBezTo>
                <a:cubicBezTo>
                  <a:pt x="1127" y="1038"/>
                  <a:pt x="1111" y="1039"/>
                  <a:pt x="1090" y="1039"/>
                </a:cubicBezTo>
                <a:cubicBezTo>
                  <a:pt x="1091" y="1044"/>
                  <a:pt x="1089" y="1044"/>
                  <a:pt x="1090" y="1048"/>
                </a:cubicBezTo>
                <a:cubicBezTo>
                  <a:pt x="1082" y="1050"/>
                  <a:pt x="1074" y="1049"/>
                  <a:pt x="1070" y="1044"/>
                </a:cubicBezTo>
                <a:cubicBezTo>
                  <a:pt x="1074" y="1045"/>
                  <a:pt x="1076" y="1042"/>
                  <a:pt x="1078" y="1040"/>
                </a:cubicBezTo>
                <a:cubicBezTo>
                  <a:pt x="1065" y="1041"/>
                  <a:pt x="1059" y="1040"/>
                  <a:pt x="1049" y="1043"/>
                </a:cubicBezTo>
                <a:cubicBezTo>
                  <a:pt x="1043" y="1039"/>
                  <a:pt x="1029" y="1046"/>
                  <a:pt x="1023" y="1041"/>
                </a:cubicBezTo>
                <a:cubicBezTo>
                  <a:pt x="1017" y="1044"/>
                  <a:pt x="1008" y="1037"/>
                  <a:pt x="1000" y="1041"/>
                </a:cubicBezTo>
                <a:cubicBezTo>
                  <a:pt x="998" y="1036"/>
                  <a:pt x="993" y="1039"/>
                  <a:pt x="991" y="1037"/>
                </a:cubicBezTo>
                <a:cubicBezTo>
                  <a:pt x="984" y="1041"/>
                  <a:pt x="974" y="1037"/>
                  <a:pt x="965" y="1038"/>
                </a:cubicBezTo>
                <a:cubicBezTo>
                  <a:pt x="961" y="1038"/>
                  <a:pt x="956" y="1041"/>
                  <a:pt x="952" y="1039"/>
                </a:cubicBezTo>
                <a:cubicBezTo>
                  <a:pt x="951" y="1039"/>
                  <a:pt x="950" y="1041"/>
                  <a:pt x="948" y="1041"/>
                </a:cubicBezTo>
                <a:cubicBezTo>
                  <a:pt x="936" y="1038"/>
                  <a:pt x="926" y="1044"/>
                  <a:pt x="913" y="1041"/>
                </a:cubicBezTo>
                <a:cubicBezTo>
                  <a:pt x="903" y="1041"/>
                  <a:pt x="889" y="1045"/>
                  <a:pt x="877" y="1039"/>
                </a:cubicBezTo>
                <a:cubicBezTo>
                  <a:pt x="873" y="1039"/>
                  <a:pt x="866" y="1039"/>
                  <a:pt x="863" y="1036"/>
                </a:cubicBezTo>
                <a:cubicBezTo>
                  <a:pt x="861" y="1039"/>
                  <a:pt x="854" y="1036"/>
                  <a:pt x="851" y="1034"/>
                </a:cubicBezTo>
                <a:cubicBezTo>
                  <a:pt x="846" y="1037"/>
                  <a:pt x="839" y="1033"/>
                  <a:pt x="834" y="1034"/>
                </a:cubicBezTo>
                <a:cubicBezTo>
                  <a:pt x="831" y="1032"/>
                  <a:pt x="826" y="1031"/>
                  <a:pt x="821" y="1031"/>
                </a:cubicBezTo>
                <a:cubicBezTo>
                  <a:pt x="820" y="1030"/>
                  <a:pt x="819" y="1028"/>
                  <a:pt x="818" y="1027"/>
                </a:cubicBezTo>
                <a:cubicBezTo>
                  <a:pt x="821" y="1025"/>
                  <a:pt x="825" y="1024"/>
                  <a:pt x="827" y="1022"/>
                </a:cubicBezTo>
                <a:cubicBezTo>
                  <a:pt x="822" y="1021"/>
                  <a:pt x="815" y="1022"/>
                  <a:pt x="809" y="1021"/>
                </a:cubicBezTo>
                <a:cubicBezTo>
                  <a:pt x="808" y="1018"/>
                  <a:pt x="806" y="1014"/>
                  <a:pt x="803" y="1015"/>
                </a:cubicBezTo>
                <a:cubicBezTo>
                  <a:pt x="800" y="1017"/>
                  <a:pt x="803" y="1017"/>
                  <a:pt x="803" y="1020"/>
                </a:cubicBezTo>
                <a:cubicBezTo>
                  <a:pt x="801" y="1024"/>
                  <a:pt x="799" y="1019"/>
                  <a:pt x="797" y="1022"/>
                </a:cubicBezTo>
                <a:cubicBezTo>
                  <a:pt x="799" y="1022"/>
                  <a:pt x="801" y="1026"/>
                  <a:pt x="800" y="1028"/>
                </a:cubicBezTo>
                <a:cubicBezTo>
                  <a:pt x="792" y="1023"/>
                  <a:pt x="780" y="1029"/>
                  <a:pt x="773" y="1028"/>
                </a:cubicBezTo>
                <a:cubicBezTo>
                  <a:pt x="771" y="1029"/>
                  <a:pt x="774" y="1031"/>
                  <a:pt x="771" y="1032"/>
                </a:cubicBezTo>
                <a:cubicBezTo>
                  <a:pt x="753" y="1027"/>
                  <a:pt x="739" y="1033"/>
                  <a:pt x="722" y="1035"/>
                </a:cubicBezTo>
                <a:cubicBezTo>
                  <a:pt x="721" y="1039"/>
                  <a:pt x="718" y="1042"/>
                  <a:pt x="718" y="1044"/>
                </a:cubicBezTo>
                <a:cubicBezTo>
                  <a:pt x="721" y="1045"/>
                  <a:pt x="719" y="1041"/>
                  <a:pt x="721" y="1042"/>
                </a:cubicBezTo>
                <a:cubicBezTo>
                  <a:pt x="726" y="1047"/>
                  <a:pt x="713" y="1048"/>
                  <a:pt x="711" y="1044"/>
                </a:cubicBezTo>
                <a:cubicBezTo>
                  <a:pt x="712" y="1042"/>
                  <a:pt x="714" y="1044"/>
                  <a:pt x="714" y="1041"/>
                </a:cubicBezTo>
                <a:cubicBezTo>
                  <a:pt x="712" y="1041"/>
                  <a:pt x="712" y="1042"/>
                  <a:pt x="710" y="1042"/>
                </a:cubicBezTo>
                <a:cubicBezTo>
                  <a:pt x="709" y="1041"/>
                  <a:pt x="709" y="1038"/>
                  <a:pt x="707" y="1039"/>
                </a:cubicBezTo>
                <a:cubicBezTo>
                  <a:pt x="698" y="1041"/>
                  <a:pt x="691" y="1037"/>
                  <a:pt x="686" y="1036"/>
                </a:cubicBezTo>
                <a:cubicBezTo>
                  <a:pt x="688" y="1038"/>
                  <a:pt x="685" y="1037"/>
                  <a:pt x="684" y="1038"/>
                </a:cubicBezTo>
                <a:cubicBezTo>
                  <a:pt x="673" y="1034"/>
                  <a:pt x="663" y="1034"/>
                  <a:pt x="650" y="1031"/>
                </a:cubicBezTo>
                <a:cubicBezTo>
                  <a:pt x="639" y="1024"/>
                  <a:pt x="618" y="1032"/>
                  <a:pt x="609" y="1025"/>
                </a:cubicBezTo>
                <a:cubicBezTo>
                  <a:pt x="610" y="1022"/>
                  <a:pt x="613" y="1022"/>
                  <a:pt x="613" y="1018"/>
                </a:cubicBezTo>
                <a:cubicBezTo>
                  <a:pt x="610" y="1017"/>
                  <a:pt x="609" y="1020"/>
                  <a:pt x="609" y="1017"/>
                </a:cubicBezTo>
                <a:cubicBezTo>
                  <a:pt x="611" y="1015"/>
                  <a:pt x="613" y="1019"/>
                  <a:pt x="615" y="1017"/>
                </a:cubicBezTo>
                <a:cubicBezTo>
                  <a:pt x="613" y="1015"/>
                  <a:pt x="613" y="1012"/>
                  <a:pt x="616" y="1011"/>
                </a:cubicBezTo>
                <a:cubicBezTo>
                  <a:pt x="614" y="1009"/>
                  <a:pt x="611" y="1010"/>
                  <a:pt x="611" y="1008"/>
                </a:cubicBezTo>
                <a:cubicBezTo>
                  <a:pt x="613" y="1003"/>
                  <a:pt x="607" y="1004"/>
                  <a:pt x="606" y="1000"/>
                </a:cubicBezTo>
                <a:cubicBezTo>
                  <a:pt x="607" y="999"/>
                  <a:pt x="608" y="998"/>
                  <a:pt x="610" y="998"/>
                </a:cubicBezTo>
                <a:cubicBezTo>
                  <a:pt x="612" y="1000"/>
                  <a:pt x="613" y="1003"/>
                  <a:pt x="614" y="1006"/>
                </a:cubicBezTo>
                <a:cubicBezTo>
                  <a:pt x="619" y="1006"/>
                  <a:pt x="623" y="1006"/>
                  <a:pt x="624" y="1010"/>
                </a:cubicBezTo>
                <a:cubicBezTo>
                  <a:pt x="621" y="1012"/>
                  <a:pt x="619" y="1007"/>
                  <a:pt x="617" y="1011"/>
                </a:cubicBezTo>
                <a:cubicBezTo>
                  <a:pt x="619" y="1016"/>
                  <a:pt x="622" y="1017"/>
                  <a:pt x="621" y="1025"/>
                </a:cubicBezTo>
                <a:cubicBezTo>
                  <a:pt x="627" y="1019"/>
                  <a:pt x="636" y="1026"/>
                  <a:pt x="642" y="1024"/>
                </a:cubicBezTo>
                <a:cubicBezTo>
                  <a:pt x="643" y="1021"/>
                  <a:pt x="640" y="1023"/>
                  <a:pt x="641" y="1021"/>
                </a:cubicBezTo>
                <a:cubicBezTo>
                  <a:pt x="642" y="1021"/>
                  <a:pt x="647" y="1018"/>
                  <a:pt x="648" y="1022"/>
                </a:cubicBezTo>
                <a:cubicBezTo>
                  <a:pt x="650" y="1023"/>
                  <a:pt x="649" y="1019"/>
                  <a:pt x="652" y="1019"/>
                </a:cubicBezTo>
                <a:cubicBezTo>
                  <a:pt x="654" y="1022"/>
                  <a:pt x="655" y="1025"/>
                  <a:pt x="657" y="1028"/>
                </a:cubicBezTo>
                <a:cubicBezTo>
                  <a:pt x="657" y="1024"/>
                  <a:pt x="659" y="1023"/>
                  <a:pt x="660" y="1021"/>
                </a:cubicBezTo>
                <a:cubicBezTo>
                  <a:pt x="663" y="1020"/>
                  <a:pt x="665" y="1024"/>
                  <a:pt x="667" y="1021"/>
                </a:cubicBezTo>
                <a:cubicBezTo>
                  <a:pt x="665" y="1020"/>
                  <a:pt x="662" y="1020"/>
                  <a:pt x="662" y="1018"/>
                </a:cubicBezTo>
                <a:cubicBezTo>
                  <a:pt x="662" y="1015"/>
                  <a:pt x="662" y="1011"/>
                  <a:pt x="665" y="1012"/>
                </a:cubicBezTo>
                <a:cubicBezTo>
                  <a:pt x="667" y="1012"/>
                  <a:pt x="668" y="1017"/>
                  <a:pt x="666" y="1017"/>
                </a:cubicBezTo>
                <a:cubicBezTo>
                  <a:pt x="668" y="1018"/>
                  <a:pt x="669" y="1014"/>
                  <a:pt x="670" y="1017"/>
                </a:cubicBezTo>
                <a:cubicBezTo>
                  <a:pt x="670" y="1012"/>
                  <a:pt x="667" y="1011"/>
                  <a:pt x="663" y="1009"/>
                </a:cubicBezTo>
                <a:cubicBezTo>
                  <a:pt x="660" y="1011"/>
                  <a:pt x="657" y="1015"/>
                  <a:pt x="653" y="1012"/>
                </a:cubicBezTo>
                <a:cubicBezTo>
                  <a:pt x="653" y="1011"/>
                  <a:pt x="654" y="1008"/>
                  <a:pt x="652" y="1009"/>
                </a:cubicBezTo>
                <a:cubicBezTo>
                  <a:pt x="652" y="1009"/>
                  <a:pt x="652" y="1010"/>
                  <a:pt x="652" y="1011"/>
                </a:cubicBezTo>
                <a:cubicBezTo>
                  <a:pt x="651" y="1009"/>
                  <a:pt x="649" y="1008"/>
                  <a:pt x="648" y="1007"/>
                </a:cubicBezTo>
                <a:cubicBezTo>
                  <a:pt x="653" y="1007"/>
                  <a:pt x="657" y="1009"/>
                  <a:pt x="661" y="1005"/>
                </a:cubicBezTo>
                <a:cubicBezTo>
                  <a:pt x="663" y="1006"/>
                  <a:pt x="664" y="1008"/>
                  <a:pt x="667" y="1008"/>
                </a:cubicBezTo>
                <a:cubicBezTo>
                  <a:pt x="667" y="1005"/>
                  <a:pt x="669" y="1007"/>
                  <a:pt x="671" y="1005"/>
                </a:cubicBezTo>
                <a:cubicBezTo>
                  <a:pt x="670" y="1001"/>
                  <a:pt x="665" y="1002"/>
                  <a:pt x="663" y="999"/>
                </a:cubicBezTo>
                <a:cubicBezTo>
                  <a:pt x="665" y="999"/>
                  <a:pt x="675" y="997"/>
                  <a:pt x="676" y="1002"/>
                </a:cubicBezTo>
                <a:cubicBezTo>
                  <a:pt x="677" y="1004"/>
                  <a:pt x="673" y="1002"/>
                  <a:pt x="673" y="1005"/>
                </a:cubicBezTo>
                <a:cubicBezTo>
                  <a:pt x="681" y="1012"/>
                  <a:pt x="693" y="1005"/>
                  <a:pt x="701" y="1012"/>
                </a:cubicBezTo>
                <a:cubicBezTo>
                  <a:pt x="695" y="1014"/>
                  <a:pt x="692" y="1011"/>
                  <a:pt x="687" y="1010"/>
                </a:cubicBezTo>
                <a:cubicBezTo>
                  <a:pt x="686" y="1011"/>
                  <a:pt x="686" y="1014"/>
                  <a:pt x="685" y="1015"/>
                </a:cubicBezTo>
                <a:cubicBezTo>
                  <a:pt x="680" y="1015"/>
                  <a:pt x="679" y="1006"/>
                  <a:pt x="673" y="1009"/>
                </a:cubicBezTo>
                <a:cubicBezTo>
                  <a:pt x="680" y="1010"/>
                  <a:pt x="676" y="1019"/>
                  <a:pt x="683" y="1020"/>
                </a:cubicBezTo>
                <a:cubicBezTo>
                  <a:pt x="685" y="1019"/>
                  <a:pt x="684" y="1015"/>
                  <a:pt x="687" y="1015"/>
                </a:cubicBezTo>
                <a:cubicBezTo>
                  <a:pt x="689" y="1015"/>
                  <a:pt x="689" y="1017"/>
                  <a:pt x="690" y="1017"/>
                </a:cubicBezTo>
                <a:cubicBezTo>
                  <a:pt x="690" y="1019"/>
                  <a:pt x="687" y="1018"/>
                  <a:pt x="688" y="1020"/>
                </a:cubicBezTo>
                <a:cubicBezTo>
                  <a:pt x="693" y="1016"/>
                  <a:pt x="696" y="1026"/>
                  <a:pt x="698" y="1020"/>
                </a:cubicBezTo>
                <a:cubicBezTo>
                  <a:pt x="696" y="1019"/>
                  <a:pt x="692" y="1019"/>
                  <a:pt x="691" y="1017"/>
                </a:cubicBezTo>
                <a:cubicBezTo>
                  <a:pt x="693" y="1015"/>
                  <a:pt x="696" y="1016"/>
                  <a:pt x="699" y="1014"/>
                </a:cubicBezTo>
                <a:cubicBezTo>
                  <a:pt x="701" y="1016"/>
                  <a:pt x="704" y="1017"/>
                  <a:pt x="705" y="1020"/>
                </a:cubicBezTo>
                <a:cubicBezTo>
                  <a:pt x="706" y="1017"/>
                  <a:pt x="703" y="1017"/>
                  <a:pt x="704" y="1015"/>
                </a:cubicBezTo>
                <a:cubicBezTo>
                  <a:pt x="710" y="1014"/>
                  <a:pt x="712" y="1020"/>
                  <a:pt x="717" y="1021"/>
                </a:cubicBezTo>
                <a:cubicBezTo>
                  <a:pt x="717" y="1015"/>
                  <a:pt x="707" y="1015"/>
                  <a:pt x="704" y="1011"/>
                </a:cubicBezTo>
                <a:cubicBezTo>
                  <a:pt x="705" y="1010"/>
                  <a:pt x="709" y="1011"/>
                  <a:pt x="709" y="1009"/>
                </a:cubicBezTo>
                <a:cubicBezTo>
                  <a:pt x="707" y="1008"/>
                  <a:pt x="702" y="1010"/>
                  <a:pt x="701" y="1007"/>
                </a:cubicBezTo>
                <a:cubicBezTo>
                  <a:pt x="704" y="1005"/>
                  <a:pt x="710" y="1006"/>
                  <a:pt x="712" y="1008"/>
                </a:cubicBezTo>
                <a:cubicBezTo>
                  <a:pt x="711" y="1010"/>
                  <a:pt x="711" y="1011"/>
                  <a:pt x="712" y="1013"/>
                </a:cubicBezTo>
                <a:cubicBezTo>
                  <a:pt x="714" y="1014"/>
                  <a:pt x="715" y="1011"/>
                  <a:pt x="719" y="1012"/>
                </a:cubicBezTo>
                <a:cubicBezTo>
                  <a:pt x="720" y="1015"/>
                  <a:pt x="724" y="1015"/>
                  <a:pt x="724" y="1019"/>
                </a:cubicBezTo>
                <a:cubicBezTo>
                  <a:pt x="729" y="1020"/>
                  <a:pt x="732" y="1016"/>
                  <a:pt x="736" y="1014"/>
                </a:cubicBezTo>
                <a:cubicBezTo>
                  <a:pt x="733" y="1013"/>
                  <a:pt x="732" y="1011"/>
                  <a:pt x="730" y="1009"/>
                </a:cubicBezTo>
                <a:cubicBezTo>
                  <a:pt x="730" y="1012"/>
                  <a:pt x="727" y="1010"/>
                  <a:pt x="726" y="1011"/>
                </a:cubicBezTo>
                <a:cubicBezTo>
                  <a:pt x="726" y="1012"/>
                  <a:pt x="727" y="1015"/>
                  <a:pt x="725" y="1015"/>
                </a:cubicBezTo>
                <a:cubicBezTo>
                  <a:pt x="722" y="1013"/>
                  <a:pt x="717" y="1012"/>
                  <a:pt x="713" y="1009"/>
                </a:cubicBezTo>
                <a:cubicBezTo>
                  <a:pt x="720" y="1003"/>
                  <a:pt x="732" y="1007"/>
                  <a:pt x="740" y="1007"/>
                </a:cubicBezTo>
                <a:cubicBezTo>
                  <a:pt x="740" y="1002"/>
                  <a:pt x="734" y="1004"/>
                  <a:pt x="734" y="1000"/>
                </a:cubicBezTo>
                <a:cubicBezTo>
                  <a:pt x="735" y="1000"/>
                  <a:pt x="734" y="997"/>
                  <a:pt x="736" y="997"/>
                </a:cubicBezTo>
                <a:cubicBezTo>
                  <a:pt x="740" y="996"/>
                  <a:pt x="739" y="1000"/>
                  <a:pt x="741" y="1000"/>
                </a:cubicBezTo>
                <a:cubicBezTo>
                  <a:pt x="741" y="1000"/>
                  <a:pt x="740" y="1004"/>
                  <a:pt x="741" y="1006"/>
                </a:cubicBezTo>
                <a:cubicBezTo>
                  <a:pt x="746" y="1006"/>
                  <a:pt x="751" y="1008"/>
                  <a:pt x="751" y="1012"/>
                </a:cubicBezTo>
                <a:cubicBezTo>
                  <a:pt x="753" y="1008"/>
                  <a:pt x="762" y="1007"/>
                  <a:pt x="764" y="1012"/>
                </a:cubicBezTo>
                <a:cubicBezTo>
                  <a:pt x="762" y="1015"/>
                  <a:pt x="756" y="1009"/>
                  <a:pt x="755" y="1013"/>
                </a:cubicBezTo>
                <a:cubicBezTo>
                  <a:pt x="759" y="1014"/>
                  <a:pt x="758" y="1016"/>
                  <a:pt x="759" y="1017"/>
                </a:cubicBezTo>
                <a:cubicBezTo>
                  <a:pt x="764" y="1017"/>
                  <a:pt x="765" y="1015"/>
                  <a:pt x="770" y="1015"/>
                </a:cubicBezTo>
                <a:cubicBezTo>
                  <a:pt x="772" y="1017"/>
                  <a:pt x="771" y="1019"/>
                  <a:pt x="771" y="1021"/>
                </a:cubicBezTo>
                <a:cubicBezTo>
                  <a:pt x="773" y="1022"/>
                  <a:pt x="771" y="1019"/>
                  <a:pt x="773" y="1019"/>
                </a:cubicBezTo>
                <a:cubicBezTo>
                  <a:pt x="777" y="1023"/>
                  <a:pt x="781" y="1022"/>
                  <a:pt x="785" y="1024"/>
                </a:cubicBezTo>
                <a:cubicBezTo>
                  <a:pt x="783" y="1019"/>
                  <a:pt x="781" y="1016"/>
                  <a:pt x="774" y="1017"/>
                </a:cubicBezTo>
                <a:cubicBezTo>
                  <a:pt x="773" y="1014"/>
                  <a:pt x="770" y="1012"/>
                  <a:pt x="768" y="1013"/>
                </a:cubicBezTo>
                <a:cubicBezTo>
                  <a:pt x="769" y="1010"/>
                  <a:pt x="764" y="1009"/>
                  <a:pt x="766" y="1008"/>
                </a:cubicBezTo>
                <a:cubicBezTo>
                  <a:pt x="769" y="1008"/>
                  <a:pt x="770" y="1010"/>
                  <a:pt x="772" y="1013"/>
                </a:cubicBezTo>
                <a:cubicBezTo>
                  <a:pt x="779" y="1013"/>
                  <a:pt x="787" y="1016"/>
                  <a:pt x="792" y="1020"/>
                </a:cubicBezTo>
                <a:cubicBezTo>
                  <a:pt x="793" y="1018"/>
                  <a:pt x="794" y="1015"/>
                  <a:pt x="793" y="1013"/>
                </a:cubicBezTo>
                <a:cubicBezTo>
                  <a:pt x="788" y="1016"/>
                  <a:pt x="784" y="1013"/>
                  <a:pt x="783" y="1008"/>
                </a:cubicBezTo>
                <a:cubicBezTo>
                  <a:pt x="786" y="1006"/>
                  <a:pt x="792" y="1008"/>
                  <a:pt x="790" y="1012"/>
                </a:cubicBezTo>
                <a:cubicBezTo>
                  <a:pt x="793" y="1008"/>
                  <a:pt x="797" y="1014"/>
                  <a:pt x="799" y="1009"/>
                </a:cubicBezTo>
                <a:cubicBezTo>
                  <a:pt x="797" y="1007"/>
                  <a:pt x="792" y="1008"/>
                  <a:pt x="792" y="1004"/>
                </a:cubicBezTo>
                <a:cubicBezTo>
                  <a:pt x="797" y="1005"/>
                  <a:pt x="802" y="1003"/>
                  <a:pt x="803" y="1007"/>
                </a:cubicBezTo>
                <a:cubicBezTo>
                  <a:pt x="803" y="1009"/>
                  <a:pt x="801" y="1008"/>
                  <a:pt x="802" y="1010"/>
                </a:cubicBezTo>
                <a:cubicBezTo>
                  <a:pt x="809" y="1009"/>
                  <a:pt x="812" y="1017"/>
                  <a:pt x="818" y="1019"/>
                </a:cubicBezTo>
                <a:cubicBezTo>
                  <a:pt x="818" y="1014"/>
                  <a:pt x="825" y="1017"/>
                  <a:pt x="825" y="1013"/>
                </a:cubicBezTo>
                <a:cubicBezTo>
                  <a:pt x="823" y="1013"/>
                  <a:pt x="821" y="1015"/>
                  <a:pt x="820" y="1013"/>
                </a:cubicBezTo>
                <a:cubicBezTo>
                  <a:pt x="820" y="1010"/>
                  <a:pt x="824" y="1011"/>
                  <a:pt x="825" y="1009"/>
                </a:cubicBezTo>
                <a:cubicBezTo>
                  <a:pt x="821" y="1008"/>
                  <a:pt x="815" y="1009"/>
                  <a:pt x="809" y="1011"/>
                </a:cubicBezTo>
                <a:cubicBezTo>
                  <a:pt x="810" y="1009"/>
                  <a:pt x="809" y="1009"/>
                  <a:pt x="809" y="1007"/>
                </a:cubicBezTo>
                <a:cubicBezTo>
                  <a:pt x="815" y="1006"/>
                  <a:pt x="824" y="1004"/>
                  <a:pt x="829" y="1008"/>
                </a:cubicBezTo>
                <a:cubicBezTo>
                  <a:pt x="829" y="1013"/>
                  <a:pt x="834" y="1012"/>
                  <a:pt x="835" y="1016"/>
                </a:cubicBezTo>
                <a:cubicBezTo>
                  <a:pt x="834" y="1017"/>
                  <a:pt x="828" y="1016"/>
                  <a:pt x="831" y="1019"/>
                </a:cubicBezTo>
                <a:cubicBezTo>
                  <a:pt x="834" y="1021"/>
                  <a:pt x="834" y="1014"/>
                  <a:pt x="837" y="1018"/>
                </a:cubicBezTo>
                <a:cubicBezTo>
                  <a:pt x="838" y="1016"/>
                  <a:pt x="842" y="1016"/>
                  <a:pt x="840" y="1013"/>
                </a:cubicBezTo>
                <a:cubicBezTo>
                  <a:pt x="837" y="1013"/>
                  <a:pt x="838" y="1016"/>
                  <a:pt x="835" y="1014"/>
                </a:cubicBezTo>
                <a:cubicBezTo>
                  <a:pt x="838" y="1011"/>
                  <a:pt x="836" y="1011"/>
                  <a:pt x="835" y="1006"/>
                </a:cubicBezTo>
                <a:cubicBezTo>
                  <a:pt x="840" y="1010"/>
                  <a:pt x="845" y="1005"/>
                  <a:pt x="850" y="1006"/>
                </a:cubicBezTo>
                <a:cubicBezTo>
                  <a:pt x="852" y="1009"/>
                  <a:pt x="857" y="1013"/>
                  <a:pt x="862" y="1011"/>
                </a:cubicBezTo>
                <a:cubicBezTo>
                  <a:pt x="860" y="1008"/>
                  <a:pt x="855" y="1010"/>
                  <a:pt x="855" y="1006"/>
                </a:cubicBezTo>
                <a:cubicBezTo>
                  <a:pt x="862" y="1010"/>
                  <a:pt x="869" y="1007"/>
                  <a:pt x="877" y="1006"/>
                </a:cubicBezTo>
                <a:cubicBezTo>
                  <a:pt x="879" y="1006"/>
                  <a:pt x="877" y="1009"/>
                  <a:pt x="879" y="1009"/>
                </a:cubicBezTo>
                <a:cubicBezTo>
                  <a:pt x="881" y="1007"/>
                  <a:pt x="882" y="1005"/>
                  <a:pt x="884" y="1004"/>
                </a:cubicBezTo>
                <a:cubicBezTo>
                  <a:pt x="892" y="1007"/>
                  <a:pt x="897" y="1004"/>
                  <a:pt x="906" y="1007"/>
                </a:cubicBezTo>
                <a:cubicBezTo>
                  <a:pt x="906" y="1003"/>
                  <a:pt x="907" y="1000"/>
                  <a:pt x="910" y="999"/>
                </a:cubicBezTo>
                <a:cubicBezTo>
                  <a:pt x="911" y="999"/>
                  <a:pt x="912" y="999"/>
                  <a:pt x="913" y="1000"/>
                </a:cubicBezTo>
                <a:cubicBezTo>
                  <a:pt x="912" y="1003"/>
                  <a:pt x="911" y="1004"/>
                  <a:pt x="913" y="1006"/>
                </a:cubicBezTo>
                <a:cubicBezTo>
                  <a:pt x="917" y="1005"/>
                  <a:pt x="928" y="1008"/>
                  <a:pt x="930" y="1002"/>
                </a:cubicBezTo>
                <a:cubicBezTo>
                  <a:pt x="926" y="999"/>
                  <a:pt x="926" y="994"/>
                  <a:pt x="918" y="995"/>
                </a:cubicBezTo>
                <a:cubicBezTo>
                  <a:pt x="916" y="995"/>
                  <a:pt x="918" y="998"/>
                  <a:pt x="915" y="998"/>
                </a:cubicBezTo>
                <a:cubicBezTo>
                  <a:pt x="912" y="999"/>
                  <a:pt x="913" y="994"/>
                  <a:pt x="911" y="995"/>
                </a:cubicBezTo>
                <a:cubicBezTo>
                  <a:pt x="907" y="998"/>
                  <a:pt x="903" y="998"/>
                  <a:pt x="899" y="996"/>
                </a:cubicBezTo>
                <a:cubicBezTo>
                  <a:pt x="898" y="998"/>
                  <a:pt x="896" y="996"/>
                  <a:pt x="892" y="997"/>
                </a:cubicBezTo>
                <a:cubicBezTo>
                  <a:pt x="891" y="1000"/>
                  <a:pt x="895" y="1000"/>
                  <a:pt x="893" y="1000"/>
                </a:cubicBezTo>
                <a:cubicBezTo>
                  <a:pt x="892" y="1000"/>
                  <a:pt x="891" y="1000"/>
                  <a:pt x="889" y="1000"/>
                </a:cubicBezTo>
                <a:cubicBezTo>
                  <a:pt x="890" y="999"/>
                  <a:pt x="889" y="998"/>
                  <a:pt x="889" y="997"/>
                </a:cubicBezTo>
                <a:cubicBezTo>
                  <a:pt x="877" y="995"/>
                  <a:pt x="861" y="995"/>
                  <a:pt x="846" y="996"/>
                </a:cubicBezTo>
                <a:cubicBezTo>
                  <a:pt x="843" y="988"/>
                  <a:pt x="837" y="982"/>
                  <a:pt x="831" y="977"/>
                </a:cubicBezTo>
                <a:cubicBezTo>
                  <a:pt x="826" y="984"/>
                  <a:pt x="820" y="988"/>
                  <a:pt x="817" y="996"/>
                </a:cubicBezTo>
                <a:cubicBezTo>
                  <a:pt x="821" y="997"/>
                  <a:pt x="822" y="999"/>
                  <a:pt x="824" y="999"/>
                </a:cubicBezTo>
                <a:cubicBezTo>
                  <a:pt x="822" y="1003"/>
                  <a:pt x="815" y="999"/>
                  <a:pt x="814" y="1003"/>
                </a:cubicBezTo>
                <a:cubicBezTo>
                  <a:pt x="814" y="1001"/>
                  <a:pt x="812" y="1002"/>
                  <a:pt x="812" y="1000"/>
                </a:cubicBezTo>
                <a:cubicBezTo>
                  <a:pt x="813" y="1000"/>
                  <a:pt x="815" y="999"/>
                  <a:pt x="816" y="998"/>
                </a:cubicBezTo>
                <a:cubicBezTo>
                  <a:pt x="811" y="995"/>
                  <a:pt x="797" y="995"/>
                  <a:pt x="793" y="998"/>
                </a:cubicBezTo>
                <a:cubicBezTo>
                  <a:pt x="794" y="1000"/>
                  <a:pt x="797" y="998"/>
                  <a:pt x="797" y="1000"/>
                </a:cubicBezTo>
                <a:cubicBezTo>
                  <a:pt x="795" y="1004"/>
                  <a:pt x="788" y="998"/>
                  <a:pt x="789" y="996"/>
                </a:cubicBezTo>
                <a:cubicBezTo>
                  <a:pt x="777" y="998"/>
                  <a:pt x="759" y="994"/>
                  <a:pt x="748" y="996"/>
                </a:cubicBezTo>
                <a:cubicBezTo>
                  <a:pt x="751" y="997"/>
                  <a:pt x="754" y="999"/>
                  <a:pt x="757" y="1000"/>
                </a:cubicBezTo>
                <a:cubicBezTo>
                  <a:pt x="753" y="1000"/>
                  <a:pt x="750" y="1001"/>
                  <a:pt x="748" y="1003"/>
                </a:cubicBezTo>
                <a:cubicBezTo>
                  <a:pt x="748" y="1002"/>
                  <a:pt x="746" y="1003"/>
                  <a:pt x="746" y="1002"/>
                </a:cubicBezTo>
                <a:cubicBezTo>
                  <a:pt x="744" y="1000"/>
                  <a:pt x="748" y="1001"/>
                  <a:pt x="747" y="998"/>
                </a:cubicBezTo>
                <a:cubicBezTo>
                  <a:pt x="744" y="995"/>
                  <a:pt x="737" y="995"/>
                  <a:pt x="730" y="996"/>
                </a:cubicBezTo>
                <a:cubicBezTo>
                  <a:pt x="729" y="1000"/>
                  <a:pt x="733" y="998"/>
                  <a:pt x="733" y="1000"/>
                </a:cubicBezTo>
                <a:cubicBezTo>
                  <a:pt x="730" y="1001"/>
                  <a:pt x="730" y="1003"/>
                  <a:pt x="727" y="1002"/>
                </a:cubicBezTo>
                <a:cubicBezTo>
                  <a:pt x="726" y="1000"/>
                  <a:pt x="726" y="998"/>
                  <a:pt x="725" y="996"/>
                </a:cubicBezTo>
                <a:cubicBezTo>
                  <a:pt x="722" y="995"/>
                  <a:pt x="718" y="996"/>
                  <a:pt x="719" y="991"/>
                </a:cubicBezTo>
                <a:cubicBezTo>
                  <a:pt x="720" y="989"/>
                  <a:pt x="722" y="993"/>
                  <a:pt x="722" y="990"/>
                </a:cubicBezTo>
                <a:cubicBezTo>
                  <a:pt x="726" y="962"/>
                  <a:pt x="731" y="936"/>
                  <a:pt x="736" y="909"/>
                </a:cubicBezTo>
                <a:cubicBezTo>
                  <a:pt x="746" y="854"/>
                  <a:pt x="756" y="797"/>
                  <a:pt x="764" y="742"/>
                </a:cubicBezTo>
                <a:cubicBezTo>
                  <a:pt x="768" y="719"/>
                  <a:pt x="775" y="696"/>
                  <a:pt x="775" y="674"/>
                </a:cubicBezTo>
                <a:cubicBezTo>
                  <a:pt x="775" y="666"/>
                  <a:pt x="777" y="662"/>
                  <a:pt x="778" y="656"/>
                </a:cubicBezTo>
                <a:cubicBezTo>
                  <a:pt x="781" y="636"/>
                  <a:pt x="782" y="618"/>
                  <a:pt x="785" y="599"/>
                </a:cubicBezTo>
                <a:cubicBezTo>
                  <a:pt x="770" y="583"/>
                  <a:pt x="755" y="568"/>
                  <a:pt x="740" y="552"/>
                </a:cubicBezTo>
                <a:cubicBezTo>
                  <a:pt x="745" y="552"/>
                  <a:pt x="747" y="555"/>
                  <a:pt x="747" y="559"/>
                </a:cubicBezTo>
                <a:cubicBezTo>
                  <a:pt x="762" y="570"/>
                  <a:pt x="771" y="585"/>
                  <a:pt x="785" y="596"/>
                </a:cubicBezTo>
                <a:cubicBezTo>
                  <a:pt x="788" y="582"/>
                  <a:pt x="789" y="565"/>
                  <a:pt x="792" y="550"/>
                </a:cubicBezTo>
                <a:cubicBezTo>
                  <a:pt x="775" y="549"/>
                  <a:pt x="753" y="548"/>
                  <a:pt x="738" y="551"/>
                </a:cubicBezTo>
                <a:cubicBezTo>
                  <a:pt x="732" y="548"/>
                  <a:pt x="724" y="550"/>
                  <a:pt x="719" y="551"/>
                </a:cubicBezTo>
                <a:cubicBezTo>
                  <a:pt x="724" y="565"/>
                  <a:pt x="717" y="586"/>
                  <a:pt x="723" y="601"/>
                </a:cubicBezTo>
                <a:cubicBezTo>
                  <a:pt x="721" y="601"/>
                  <a:pt x="721" y="603"/>
                  <a:pt x="721" y="605"/>
                </a:cubicBezTo>
                <a:cubicBezTo>
                  <a:pt x="722" y="606"/>
                  <a:pt x="724" y="607"/>
                  <a:pt x="723" y="611"/>
                </a:cubicBezTo>
                <a:cubicBezTo>
                  <a:pt x="722" y="613"/>
                  <a:pt x="720" y="607"/>
                  <a:pt x="719" y="612"/>
                </a:cubicBezTo>
                <a:cubicBezTo>
                  <a:pt x="721" y="616"/>
                  <a:pt x="729" y="622"/>
                  <a:pt x="732" y="627"/>
                </a:cubicBezTo>
                <a:cubicBezTo>
                  <a:pt x="731" y="627"/>
                  <a:pt x="730" y="626"/>
                  <a:pt x="727" y="627"/>
                </a:cubicBezTo>
                <a:cubicBezTo>
                  <a:pt x="724" y="623"/>
                  <a:pt x="721" y="619"/>
                  <a:pt x="717" y="616"/>
                </a:cubicBezTo>
                <a:cubicBezTo>
                  <a:pt x="714" y="618"/>
                  <a:pt x="713" y="618"/>
                  <a:pt x="712" y="614"/>
                </a:cubicBezTo>
                <a:cubicBezTo>
                  <a:pt x="715" y="613"/>
                  <a:pt x="717" y="617"/>
                  <a:pt x="717" y="614"/>
                </a:cubicBezTo>
                <a:cubicBezTo>
                  <a:pt x="717" y="611"/>
                  <a:pt x="713" y="612"/>
                  <a:pt x="714" y="608"/>
                </a:cubicBezTo>
                <a:cubicBezTo>
                  <a:pt x="720" y="592"/>
                  <a:pt x="715" y="570"/>
                  <a:pt x="717" y="551"/>
                </a:cubicBezTo>
                <a:cubicBezTo>
                  <a:pt x="717" y="549"/>
                  <a:pt x="714" y="551"/>
                  <a:pt x="714" y="548"/>
                </a:cubicBezTo>
                <a:cubicBezTo>
                  <a:pt x="719" y="544"/>
                  <a:pt x="728" y="545"/>
                  <a:pt x="730" y="540"/>
                </a:cubicBezTo>
                <a:cubicBezTo>
                  <a:pt x="746" y="536"/>
                  <a:pt x="759" y="529"/>
                  <a:pt x="773" y="523"/>
                </a:cubicBezTo>
                <a:cubicBezTo>
                  <a:pt x="773" y="521"/>
                  <a:pt x="767" y="520"/>
                  <a:pt x="768" y="519"/>
                </a:cubicBezTo>
                <a:cubicBezTo>
                  <a:pt x="773" y="518"/>
                  <a:pt x="774" y="524"/>
                  <a:pt x="778" y="521"/>
                </a:cubicBezTo>
                <a:cubicBezTo>
                  <a:pt x="779" y="519"/>
                  <a:pt x="775" y="520"/>
                  <a:pt x="776" y="518"/>
                </a:cubicBezTo>
                <a:cubicBezTo>
                  <a:pt x="778" y="519"/>
                  <a:pt x="781" y="521"/>
                  <a:pt x="783" y="519"/>
                </a:cubicBezTo>
                <a:cubicBezTo>
                  <a:pt x="785" y="519"/>
                  <a:pt x="781" y="517"/>
                  <a:pt x="783" y="517"/>
                </a:cubicBezTo>
                <a:cubicBezTo>
                  <a:pt x="787" y="519"/>
                  <a:pt x="789" y="516"/>
                  <a:pt x="794" y="515"/>
                </a:cubicBezTo>
                <a:cubicBezTo>
                  <a:pt x="796" y="504"/>
                  <a:pt x="796" y="489"/>
                  <a:pt x="797" y="475"/>
                </a:cubicBezTo>
                <a:cubicBezTo>
                  <a:pt x="798" y="469"/>
                  <a:pt x="800" y="454"/>
                  <a:pt x="799" y="450"/>
                </a:cubicBezTo>
                <a:cubicBezTo>
                  <a:pt x="798" y="443"/>
                  <a:pt x="790" y="440"/>
                  <a:pt x="788" y="435"/>
                </a:cubicBezTo>
                <a:cubicBezTo>
                  <a:pt x="756" y="436"/>
                  <a:pt x="725" y="437"/>
                  <a:pt x="696" y="439"/>
                </a:cubicBezTo>
                <a:cubicBezTo>
                  <a:pt x="700" y="447"/>
                  <a:pt x="694" y="459"/>
                  <a:pt x="699" y="465"/>
                </a:cubicBezTo>
                <a:cubicBezTo>
                  <a:pt x="706" y="468"/>
                  <a:pt x="712" y="471"/>
                  <a:pt x="717" y="476"/>
                </a:cubicBezTo>
                <a:cubicBezTo>
                  <a:pt x="737" y="487"/>
                  <a:pt x="756" y="499"/>
                  <a:pt x="775" y="512"/>
                </a:cubicBezTo>
                <a:cubicBezTo>
                  <a:pt x="777" y="511"/>
                  <a:pt x="780" y="514"/>
                  <a:pt x="779" y="515"/>
                </a:cubicBezTo>
                <a:cubicBezTo>
                  <a:pt x="772" y="512"/>
                  <a:pt x="767" y="507"/>
                  <a:pt x="759" y="504"/>
                </a:cubicBezTo>
                <a:cubicBezTo>
                  <a:pt x="756" y="499"/>
                  <a:pt x="749" y="499"/>
                  <a:pt x="746" y="494"/>
                </a:cubicBezTo>
                <a:cubicBezTo>
                  <a:pt x="733" y="490"/>
                  <a:pt x="726" y="481"/>
                  <a:pt x="714" y="476"/>
                </a:cubicBezTo>
                <a:cubicBezTo>
                  <a:pt x="709" y="472"/>
                  <a:pt x="703" y="467"/>
                  <a:pt x="697" y="466"/>
                </a:cubicBezTo>
                <a:cubicBezTo>
                  <a:pt x="695" y="472"/>
                  <a:pt x="706" y="472"/>
                  <a:pt x="706" y="476"/>
                </a:cubicBezTo>
                <a:cubicBezTo>
                  <a:pt x="702" y="476"/>
                  <a:pt x="701" y="473"/>
                  <a:pt x="698" y="472"/>
                </a:cubicBezTo>
                <a:cubicBezTo>
                  <a:pt x="698" y="475"/>
                  <a:pt x="697" y="480"/>
                  <a:pt x="697" y="486"/>
                </a:cubicBezTo>
                <a:cubicBezTo>
                  <a:pt x="699" y="488"/>
                  <a:pt x="701" y="488"/>
                  <a:pt x="702" y="491"/>
                </a:cubicBezTo>
                <a:cubicBezTo>
                  <a:pt x="700" y="493"/>
                  <a:pt x="698" y="498"/>
                  <a:pt x="701" y="501"/>
                </a:cubicBezTo>
                <a:cubicBezTo>
                  <a:pt x="699" y="500"/>
                  <a:pt x="697" y="497"/>
                  <a:pt x="695" y="499"/>
                </a:cubicBezTo>
                <a:cubicBezTo>
                  <a:pt x="703" y="513"/>
                  <a:pt x="719" y="525"/>
                  <a:pt x="730" y="540"/>
                </a:cubicBezTo>
                <a:cubicBezTo>
                  <a:pt x="719" y="531"/>
                  <a:pt x="711" y="519"/>
                  <a:pt x="699" y="511"/>
                </a:cubicBezTo>
                <a:cubicBezTo>
                  <a:pt x="699" y="510"/>
                  <a:pt x="698" y="509"/>
                  <a:pt x="698" y="507"/>
                </a:cubicBezTo>
                <a:cubicBezTo>
                  <a:pt x="696" y="503"/>
                  <a:pt x="690" y="506"/>
                  <a:pt x="689" y="502"/>
                </a:cubicBezTo>
                <a:cubicBezTo>
                  <a:pt x="691" y="500"/>
                  <a:pt x="693" y="505"/>
                  <a:pt x="693" y="502"/>
                </a:cubicBezTo>
                <a:cubicBezTo>
                  <a:pt x="690" y="497"/>
                  <a:pt x="691" y="494"/>
                  <a:pt x="693" y="490"/>
                </a:cubicBezTo>
                <a:cubicBezTo>
                  <a:pt x="692" y="482"/>
                  <a:pt x="695" y="471"/>
                  <a:pt x="691" y="467"/>
                </a:cubicBezTo>
                <a:cubicBezTo>
                  <a:pt x="692" y="467"/>
                  <a:pt x="694" y="467"/>
                  <a:pt x="693" y="464"/>
                </a:cubicBezTo>
                <a:cubicBezTo>
                  <a:pt x="685" y="454"/>
                  <a:pt x="671" y="451"/>
                  <a:pt x="663" y="441"/>
                </a:cubicBezTo>
                <a:cubicBezTo>
                  <a:pt x="642" y="431"/>
                  <a:pt x="626" y="416"/>
                  <a:pt x="605" y="406"/>
                </a:cubicBezTo>
                <a:cubicBezTo>
                  <a:pt x="605" y="407"/>
                  <a:pt x="604" y="408"/>
                  <a:pt x="603" y="408"/>
                </a:cubicBezTo>
                <a:cubicBezTo>
                  <a:pt x="627" y="428"/>
                  <a:pt x="653" y="440"/>
                  <a:pt x="678" y="458"/>
                </a:cubicBezTo>
                <a:cubicBezTo>
                  <a:pt x="652" y="445"/>
                  <a:pt x="628" y="426"/>
                  <a:pt x="601" y="411"/>
                </a:cubicBezTo>
                <a:cubicBezTo>
                  <a:pt x="610" y="423"/>
                  <a:pt x="626" y="427"/>
                  <a:pt x="637" y="437"/>
                </a:cubicBezTo>
                <a:cubicBezTo>
                  <a:pt x="638" y="437"/>
                  <a:pt x="639" y="437"/>
                  <a:pt x="640" y="437"/>
                </a:cubicBezTo>
                <a:cubicBezTo>
                  <a:pt x="644" y="444"/>
                  <a:pt x="657" y="447"/>
                  <a:pt x="660" y="452"/>
                </a:cubicBezTo>
                <a:cubicBezTo>
                  <a:pt x="637" y="439"/>
                  <a:pt x="614" y="425"/>
                  <a:pt x="594" y="410"/>
                </a:cubicBezTo>
                <a:cubicBezTo>
                  <a:pt x="595" y="409"/>
                  <a:pt x="593" y="408"/>
                  <a:pt x="594" y="406"/>
                </a:cubicBezTo>
                <a:cubicBezTo>
                  <a:pt x="564" y="385"/>
                  <a:pt x="533" y="367"/>
                  <a:pt x="505" y="346"/>
                </a:cubicBezTo>
                <a:cubicBezTo>
                  <a:pt x="476" y="330"/>
                  <a:pt x="452" y="309"/>
                  <a:pt x="423" y="292"/>
                </a:cubicBezTo>
                <a:cubicBezTo>
                  <a:pt x="415" y="286"/>
                  <a:pt x="407" y="280"/>
                  <a:pt x="397" y="275"/>
                </a:cubicBezTo>
                <a:cubicBezTo>
                  <a:pt x="396" y="271"/>
                  <a:pt x="393" y="270"/>
                  <a:pt x="389" y="269"/>
                </a:cubicBezTo>
                <a:cubicBezTo>
                  <a:pt x="315" y="216"/>
                  <a:pt x="240" y="164"/>
                  <a:pt x="166" y="113"/>
                </a:cubicBezTo>
                <a:cubicBezTo>
                  <a:pt x="144" y="96"/>
                  <a:pt x="121" y="80"/>
                  <a:pt x="99" y="64"/>
                </a:cubicBezTo>
                <a:cubicBezTo>
                  <a:pt x="91" y="59"/>
                  <a:pt x="84" y="52"/>
                  <a:pt x="75" y="49"/>
                </a:cubicBezTo>
                <a:cubicBezTo>
                  <a:pt x="128" y="90"/>
                  <a:pt x="184" y="128"/>
                  <a:pt x="240" y="166"/>
                </a:cubicBezTo>
                <a:cubicBezTo>
                  <a:pt x="309" y="217"/>
                  <a:pt x="382" y="264"/>
                  <a:pt x="451" y="314"/>
                </a:cubicBezTo>
                <a:cubicBezTo>
                  <a:pt x="471" y="325"/>
                  <a:pt x="487" y="339"/>
                  <a:pt x="507" y="350"/>
                </a:cubicBezTo>
                <a:cubicBezTo>
                  <a:pt x="513" y="356"/>
                  <a:pt x="520" y="360"/>
                  <a:pt x="528" y="364"/>
                </a:cubicBezTo>
                <a:cubicBezTo>
                  <a:pt x="528" y="366"/>
                  <a:pt x="530" y="366"/>
                  <a:pt x="531" y="368"/>
                </a:cubicBezTo>
                <a:cubicBezTo>
                  <a:pt x="540" y="373"/>
                  <a:pt x="549" y="379"/>
                  <a:pt x="557" y="385"/>
                </a:cubicBezTo>
                <a:cubicBezTo>
                  <a:pt x="569" y="391"/>
                  <a:pt x="579" y="398"/>
                  <a:pt x="588" y="406"/>
                </a:cubicBezTo>
                <a:cubicBezTo>
                  <a:pt x="591" y="405"/>
                  <a:pt x="594" y="408"/>
                  <a:pt x="592" y="409"/>
                </a:cubicBezTo>
                <a:cubicBezTo>
                  <a:pt x="490" y="344"/>
                  <a:pt x="392" y="275"/>
                  <a:pt x="292" y="208"/>
                </a:cubicBezTo>
                <a:cubicBezTo>
                  <a:pt x="220" y="156"/>
                  <a:pt x="146" y="106"/>
                  <a:pt x="75" y="54"/>
                </a:cubicBezTo>
                <a:cubicBezTo>
                  <a:pt x="73" y="54"/>
                  <a:pt x="71" y="53"/>
                  <a:pt x="69" y="53"/>
                </a:cubicBezTo>
                <a:cubicBezTo>
                  <a:pt x="69" y="51"/>
                  <a:pt x="68" y="51"/>
                  <a:pt x="68" y="49"/>
                </a:cubicBezTo>
                <a:cubicBezTo>
                  <a:pt x="60" y="44"/>
                  <a:pt x="52" y="39"/>
                  <a:pt x="45" y="34"/>
                </a:cubicBezTo>
                <a:cubicBezTo>
                  <a:pt x="38" y="30"/>
                  <a:pt x="32" y="23"/>
                  <a:pt x="25" y="18"/>
                </a:cubicBezTo>
                <a:cubicBezTo>
                  <a:pt x="17" y="13"/>
                  <a:pt x="5" y="7"/>
                  <a:pt x="0" y="0"/>
                </a:cubicBezTo>
                <a:close/>
                <a:moveTo>
                  <a:pt x="918" y="593"/>
                </a:moveTo>
                <a:cubicBezTo>
                  <a:pt x="918" y="595"/>
                  <a:pt x="920" y="595"/>
                  <a:pt x="921" y="596"/>
                </a:cubicBezTo>
                <a:cubicBezTo>
                  <a:pt x="921" y="595"/>
                  <a:pt x="922" y="595"/>
                  <a:pt x="922" y="593"/>
                </a:cubicBezTo>
                <a:cubicBezTo>
                  <a:pt x="920" y="593"/>
                  <a:pt x="919" y="593"/>
                  <a:pt x="918" y="593"/>
                </a:cubicBezTo>
                <a:close/>
                <a:moveTo>
                  <a:pt x="721" y="1021"/>
                </a:moveTo>
                <a:cubicBezTo>
                  <a:pt x="723" y="1021"/>
                  <a:pt x="724" y="1022"/>
                  <a:pt x="726" y="1022"/>
                </a:cubicBezTo>
                <a:cubicBezTo>
                  <a:pt x="726" y="1019"/>
                  <a:pt x="722" y="1019"/>
                  <a:pt x="721" y="1021"/>
                </a:cubicBezTo>
                <a:close/>
                <a:moveTo>
                  <a:pt x="587" y="393"/>
                </a:moveTo>
                <a:cubicBezTo>
                  <a:pt x="548" y="366"/>
                  <a:pt x="510" y="340"/>
                  <a:pt x="471" y="314"/>
                </a:cubicBezTo>
                <a:cubicBezTo>
                  <a:pt x="362" y="238"/>
                  <a:pt x="252" y="160"/>
                  <a:pt x="145" y="83"/>
                </a:cubicBezTo>
                <a:cubicBezTo>
                  <a:pt x="124" y="67"/>
                  <a:pt x="103" y="50"/>
                  <a:pt x="80" y="36"/>
                </a:cubicBezTo>
                <a:cubicBezTo>
                  <a:pt x="80" y="36"/>
                  <a:pt x="79" y="36"/>
                  <a:pt x="79" y="36"/>
                </a:cubicBezTo>
                <a:cubicBezTo>
                  <a:pt x="80" y="40"/>
                  <a:pt x="78" y="42"/>
                  <a:pt x="78" y="45"/>
                </a:cubicBezTo>
                <a:cubicBezTo>
                  <a:pt x="229" y="153"/>
                  <a:pt x="380" y="261"/>
                  <a:pt x="535" y="364"/>
                </a:cubicBezTo>
                <a:cubicBezTo>
                  <a:pt x="553" y="376"/>
                  <a:pt x="573" y="392"/>
                  <a:pt x="593" y="402"/>
                </a:cubicBezTo>
                <a:cubicBezTo>
                  <a:pt x="595" y="403"/>
                  <a:pt x="599" y="408"/>
                  <a:pt x="602" y="404"/>
                </a:cubicBezTo>
                <a:cubicBezTo>
                  <a:pt x="598" y="399"/>
                  <a:pt x="592" y="396"/>
                  <a:pt x="587" y="393"/>
                </a:cubicBezTo>
                <a:close/>
                <a:moveTo>
                  <a:pt x="75" y="42"/>
                </a:moveTo>
                <a:cubicBezTo>
                  <a:pt x="75" y="39"/>
                  <a:pt x="74" y="38"/>
                  <a:pt x="70" y="38"/>
                </a:cubicBezTo>
                <a:cubicBezTo>
                  <a:pt x="70" y="41"/>
                  <a:pt x="72" y="42"/>
                  <a:pt x="75" y="42"/>
                </a:cubicBezTo>
                <a:close/>
                <a:moveTo>
                  <a:pt x="825" y="236"/>
                </a:moveTo>
                <a:cubicBezTo>
                  <a:pt x="825" y="235"/>
                  <a:pt x="826" y="232"/>
                  <a:pt x="824" y="232"/>
                </a:cubicBezTo>
                <a:cubicBezTo>
                  <a:pt x="823" y="232"/>
                  <a:pt x="823" y="237"/>
                  <a:pt x="825" y="236"/>
                </a:cubicBezTo>
                <a:close/>
                <a:moveTo>
                  <a:pt x="819" y="257"/>
                </a:moveTo>
                <a:cubicBezTo>
                  <a:pt x="825" y="255"/>
                  <a:pt x="823" y="262"/>
                  <a:pt x="827" y="262"/>
                </a:cubicBezTo>
                <a:cubicBezTo>
                  <a:pt x="829" y="253"/>
                  <a:pt x="826" y="247"/>
                  <a:pt x="820" y="243"/>
                </a:cubicBezTo>
                <a:cubicBezTo>
                  <a:pt x="820" y="240"/>
                  <a:pt x="821" y="235"/>
                  <a:pt x="819" y="234"/>
                </a:cubicBezTo>
                <a:cubicBezTo>
                  <a:pt x="818" y="243"/>
                  <a:pt x="819" y="250"/>
                  <a:pt x="819" y="257"/>
                </a:cubicBezTo>
                <a:close/>
                <a:moveTo>
                  <a:pt x="817" y="271"/>
                </a:moveTo>
                <a:cubicBezTo>
                  <a:pt x="818" y="271"/>
                  <a:pt x="818" y="270"/>
                  <a:pt x="820" y="270"/>
                </a:cubicBezTo>
                <a:cubicBezTo>
                  <a:pt x="820" y="268"/>
                  <a:pt x="820" y="267"/>
                  <a:pt x="819" y="266"/>
                </a:cubicBezTo>
                <a:cubicBezTo>
                  <a:pt x="818" y="266"/>
                  <a:pt x="818" y="266"/>
                  <a:pt x="817" y="266"/>
                </a:cubicBezTo>
                <a:cubicBezTo>
                  <a:pt x="817" y="268"/>
                  <a:pt x="817" y="269"/>
                  <a:pt x="817" y="271"/>
                </a:cubicBezTo>
                <a:close/>
                <a:moveTo>
                  <a:pt x="827" y="270"/>
                </a:moveTo>
                <a:cubicBezTo>
                  <a:pt x="827" y="268"/>
                  <a:pt x="826" y="267"/>
                  <a:pt x="824" y="267"/>
                </a:cubicBezTo>
                <a:cubicBezTo>
                  <a:pt x="824" y="269"/>
                  <a:pt x="826" y="269"/>
                  <a:pt x="827" y="270"/>
                </a:cubicBezTo>
                <a:close/>
                <a:moveTo>
                  <a:pt x="790" y="282"/>
                </a:moveTo>
                <a:cubicBezTo>
                  <a:pt x="797" y="281"/>
                  <a:pt x="805" y="280"/>
                  <a:pt x="809" y="275"/>
                </a:cubicBezTo>
                <a:cubicBezTo>
                  <a:pt x="801" y="276"/>
                  <a:pt x="795" y="279"/>
                  <a:pt x="790" y="282"/>
                </a:cubicBezTo>
                <a:close/>
                <a:moveTo>
                  <a:pt x="831" y="282"/>
                </a:moveTo>
                <a:cubicBezTo>
                  <a:pt x="830" y="280"/>
                  <a:pt x="830" y="279"/>
                  <a:pt x="829" y="278"/>
                </a:cubicBezTo>
                <a:cubicBezTo>
                  <a:pt x="827" y="280"/>
                  <a:pt x="829" y="282"/>
                  <a:pt x="831" y="282"/>
                </a:cubicBezTo>
                <a:close/>
                <a:moveTo>
                  <a:pt x="817" y="288"/>
                </a:moveTo>
                <a:cubicBezTo>
                  <a:pt x="818" y="285"/>
                  <a:pt x="820" y="283"/>
                  <a:pt x="821" y="279"/>
                </a:cubicBezTo>
                <a:cubicBezTo>
                  <a:pt x="816" y="277"/>
                  <a:pt x="814" y="285"/>
                  <a:pt x="817" y="288"/>
                </a:cubicBezTo>
                <a:close/>
                <a:moveTo>
                  <a:pt x="836" y="279"/>
                </a:moveTo>
                <a:cubicBezTo>
                  <a:pt x="836" y="282"/>
                  <a:pt x="838" y="284"/>
                  <a:pt x="841" y="284"/>
                </a:cubicBezTo>
                <a:cubicBezTo>
                  <a:pt x="842" y="282"/>
                  <a:pt x="845" y="281"/>
                  <a:pt x="847" y="279"/>
                </a:cubicBezTo>
                <a:cubicBezTo>
                  <a:pt x="843" y="280"/>
                  <a:pt x="839" y="278"/>
                  <a:pt x="836" y="279"/>
                </a:cubicBezTo>
                <a:close/>
                <a:moveTo>
                  <a:pt x="820" y="288"/>
                </a:moveTo>
                <a:cubicBezTo>
                  <a:pt x="822" y="289"/>
                  <a:pt x="826" y="287"/>
                  <a:pt x="829" y="287"/>
                </a:cubicBezTo>
                <a:cubicBezTo>
                  <a:pt x="828" y="284"/>
                  <a:pt x="826" y="282"/>
                  <a:pt x="824" y="280"/>
                </a:cubicBezTo>
                <a:cubicBezTo>
                  <a:pt x="823" y="282"/>
                  <a:pt x="822" y="285"/>
                  <a:pt x="820" y="288"/>
                </a:cubicBezTo>
                <a:close/>
                <a:moveTo>
                  <a:pt x="842" y="286"/>
                </a:moveTo>
                <a:cubicBezTo>
                  <a:pt x="847" y="287"/>
                  <a:pt x="854" y="285"/>
                  <a:pt x="855" y="281"/>
                </a:cubicBezTo>
                <a:cubicBezTo>
                  <a:pt x="849" y="281"/>
                  <a:pt x="847" y="284"/>
                  <a:pt x="842" y="286"/>
                </a:cubicBezTo>
                <a:close/>
                <a:moveTo>
                  <a:pt x="794" y="287"/>
                </a:moveTo>
                <a:cubicBezTo>
                  <a:pt x="799" y="287"/>
                  <a:pt x="802" y="288"/>
                  <a:pt x="807" y="288"/>
                </a:cubicBezTo>
                <a:cubicBezTo>
                  <a:pt x="807" y="286"/>
                  <a:pt x="807" y="283"/>
                  <a:pt x="808" y="282"/>
                </a:cubicBezTo>
                <a:cubicBezTo>
                  <a:pt x="803" y="284"/>
                  <a:pt x="797" y="282"/>
                  <a:pt x="794" y="287"/>
                </a:cubicBezTo>
                <a:close/>
                <a:moveTo>
                  <a:pt x="861" y="286"/>
                </a:moveTo>
                <a:cubicBezTo>
                  <a:pt x="866" y="285"/>
                  <a:pt x="871" y="286"/>
                  <a:pt x="874" y="284"/>
                </a:cubicBezTo>
                <a:cubicBezTo>
                  <a:pt x="871" y="282"/>
                  <a:pt x="865" y="283"/>
                  <a:pt x="862" y="282"/>
                </a:cubicBezTo>
                <a:cubicBezTo>
                  <a:pt x="861" y="283"/>
                  <a:pt x="861" y="284"/>
                  <a:pt x="861" y="286"/>
                </a:cubicBezTo>
                <a:close/>
                <a:moveTo>
                  <a:pt x="854" y="286"/>
                </a:moveTo>
                <a:cubicBezTo>
                  <a:pt x="855" y="287"/>
                  <a:pt x="860" y="284"/>
                  <a:pt x="857" y="284"/>
                </a:cubicBezTo>
                <a:cubicBezTo>
                  <a:pt x="856" y="285"/>
                  <a:pt x="854" y="284"/>
                  <a:pt x="854" y="286"/>
                </a:cubicBezTo>
                <a:close/>
                <a:moveTo>
                  <a:pt x="788" y="288"/>
                </a:moveTo>
                <a:cubicBezTo>
                  <a:pt x="788" y="289"/>
                  <a:pt x="788" y="290"/>
                  <a:pt x="788" y="290"/>
                </a:cubicBezTo>
                <a:cubicBezTo>
                  <a:pt x="792" y="290"/>
                  <a:pt x="795" y="291"/>
                  <a:pt x="796" y="288"/>
                </a:cubicBezTo>
                <a:cubicBezTo>
                  <a:pt x="793" y="289"/>
                  <a:pt x="790" y="286"/>
                  <a:pt x="788" y="288"/>
                </a:cubicBezTo>
                <a:close/>
                <a:moveTo>
                  <a:pt x="772" y="292"/>
                </a:moveTo>
                <a:cubicBezTo>
                  <a:pt x="775" y="293"/>
                  <a:pt x="784" y="294"/>
                  <a:pt x="783" y="289"/>
                </a:cubicBezTo>
                <a:cubicBezTo>
                  <a:pt x="779" y="289"/>
                  <a:pt x="775" y="290"/>
                  <a:pt x="772" y="292"/>
                </a:cubicBezTo>
                <a:close/>
                <a:moveTo>
                  <a:pt x="855" y="290"/>
                </a:moveTo>
                <a:cubicBezTo>
                  <a:pt x="856" y="291"/>
                  <a:pt x="857" y="291"/>
                  <a:pt x="859" y="290"/>
                </a:cubicBezTo>
                <a:cubicBezTo>
                  <a:pt x="858" y="289"/>
                  <a:pt x="855" y="289"/>
                  <a:pt x="855" y="290"/>
                </a:cubicBezTo>
                <a:close/>
                <a:moveTo>
                  <a:pt x="848" y="291"/>
                </a:moveTo>
                <a:cubicBezTo>
                  <a:pt x="848" y="293"/>
                  <a:pt x="851" y="291"/>
                  <a:pt x="852" y="292"/>
                </a:cubicBezTo>
                <a:cubicBezTo>
                  <a:pt x="853" y="289"/>
                  <a:pt x="847" y="289"/>
                  <a:pt x="848" y="291"/>
                </a:cubicBezTo>
                <a:close/>
                <a:moveTo>
                  <a:pt x="902" y="292"/>
                </a:moveTo>
                <a:cubicBezTo>
                  <a:pt x="885" y="289"/>
                  <a:pt x="870" y="295"/>
                  <a:pt x="853" y="295"/>
                </a:cubicBezTo>
                <a:cubicBezTo>
                  <a:pt x="852" y="299"/>
                  <a:pt x="856" y="300"/>
                  <a:pt x="858" y="301"/>
                </a:cubicBezTo>
                <a:cubicBezTo>
                  <a:pt x="865" y="308"/>
                  <a:pt x="873" y="317"/>
                  <a:pt x="881" y="325"/>
                </a:cubicBezTo>
                <a:cubicBezTo>
                  <a:pt x="888" y="333"/>
                  <a:pt x="897" y="341"/>
                  <a:pt x="906" y="347"/>
                </a:cubicBezTo>
                <a:cubicBezTo>
                  <a:pt x="906" y="343"/>
                  <a:pt x="902" y="343"/>
                  <a:pt x="902" y="340"/>
                </a:cubicBezTo>
                <a:cubicBezTo>
                  <a:pt x="911" y="332"/>
                  <a:pt x="905" y="306"/>
                  <a:pt x="906" y="290"/>
                </a:cubicBezTo>
                <a:cubicBezTo>
                  <a:pt x="904" y="289"/>
                  <a:pt x="903" y="291"/>
                  <a:pt x="902" y="292"/>
                </a:cubicBezTo>
                <a:close/>
                <a:moveTo>
                  <a:pt x="817" y="295"/>
                </a:moveTo>
                <a:cubicBezTo>
                  <a:pt x="820" y="294"/>
                  <a:pt x="826" y="296"/>
                  <a:pt x="826" y="292"/>
                </a:cubicBezTo>
                <a:cubicBezTo>
                  <a:pt x="823" y="292"/>
                  <a:pt x="817" y="290"/>
                  <a:pt x="817" y="295"/>
                </a:cubicBezTo>
                <a:close/>
                <a:moveTo>
                  <a:pt x="823" y="301"/>
                </a:moveTo>
                <a:cubicBezTo>
                  <a:pt x="824" y="302"/>
                  <a:pt x="825" y="303"/>
                  <a:pt x="827" y="303"/>
                </a:cubicBezTo>
                <a:cubicBezTo>
                  <a:pt x="829" y="302"/>
                  <a:pt x="832" y="301"/>
                  <a:pt x="831" y="297"/>
                </a:cubicBezTo>
                <a:cubicBezTo>
                  <a:pt x="827" y="297"/>
                  <a:pt x="824" y="297"/>
                  <a:pt x="823" y="301"/>
                </a:cubicBezTo>
                <a:close/>
                <a:moveTo>
                  <a:pt x="741" y="303"/>
                </a:moveTo>
                <a:cubicBezTo>
                  <a:pt x="741" y="315"/>
                  <a:pt x="741" y="334"/>
                  <a:pt x="741" y="350"/>
                </a:cubicBezTo>
                <a:cubicBezTo>
                  <a:pt x="742" y="352"/>
                  <a:pt x="746" y="353"/>
                  <a:pt x="744" y="356"/>
                </a:cubicBezTo>
                <a:cubicBezTo>
                  <a:pt x="742" y="356"/>
                  <a:pt x="744" y="352"/>
                  <a:pt x="742" y="353"/>
                </a:cubicBezTo>
                <a:cubicBezTo>
                  <a:pt x="739" y="356"/>
                  <a:pt x="746" y="359"/>
                  <a:pt x="742" y="363"/>
                </a:cubicBezTo>
                <a:cubicBezTo>
                  <a:pt x="741" y="363"/>
                  <a:pt x="739" y="360"/>
                  <a:pt x="737" y="362"/>
                </a:cubicBezTo>
                <a:cubicBezTo>
                  <a:pt x="749" y="376"/>
                  <a:pt x="758" y="392"/>
                  <a:pt x="770" y="405"/>
                </a:cubicBezTo>
                <a:cubicBezTo>
                  <a:pt x="781" y="401"/>
                  <a:pt x="791" y="397"/>
                  <a:pt x="802" y="393"/>
                </a:cubicBezTo>
                <a:cubicBezTo>
                  <a:pt x="801" y="383"/>
                  <a:pt x="806" y="368"/>
                  <a:pt x="801" y="361"/>
                </a:cubicBezTo>
                <a:cubicBezTo>
                  <a:pt x="805" y="354"/>
                  <a:pt x="803" y="342"/>
                  <a:pt x="804" y="333"/>
                </a:cubicBezTo>
                <a:cubicBezTo>
                  <a:pt x="805" y="322"/>
                  <a:pt x="807" y="311"/>
                  <a:pt x="807" y="299"/>
                </a:cubicBezTo>
                <a:cubicBezTo>
                  <a:pt x="787" y="300"/>
                  <a:pt x="770" y="300"/>
                  <a:pt x="752" y="302"/>
                </a:cubicBezTo>
                <a:cubicBezTo>
                  <a:pt x="765" y="311"/>
                  <a:pt x="774" y="323"/>
                  <a:pt x="786" y="332"/>
                </a:cubicBezTo>
                <a:cubicBezTo>
                  <a:pt x="790" y="339"/>
                  <a:pt x="800" y="342"/>
                  <a:pt x="801" y="349"/>
                </a:cubicBezTo>
                <a:cubicBezTo>
                  <a:pt x="800" y="347"/>
                  <a:pt x="796" y="347"/>
                  <a:pt x="796" y="343"/>
                </a:cubicBezTo>
                <a:cubicBezTo>
                  <a:pt x="780" y="332"/>
                  <a:pt x="768" y="316"/>
                  <a:pt x="751" y="304"/>
                </a:cubicBezTo>
                <a:cubicBezTo>
                  <a:pt x="751" y="303"/>
                  <a:pt x="751" y="302"/>
                  <a:pt x="751" y="301"/>
                </a:cubicBezTo>
                <a:cubicBezTo>
                  <a:pt x="749" y="302"/>
                  <a:pt x="744" y="300"/>
                  <a:pt x="745" y="303"/>
                </a:cubicBezTo>
                <a:cubicBezTo>
                  <a:pt x="750" y="307"/>
                  <a:pt x="755" y="313"/>
                  <a:pt x="760" y="318"/>
                </a:cubicBezTo>
                <a:cubicBezTo>
                  <a:pt x="756" y="318"/>
                  <a:pt x="756" y="315"/>
                  <a:pt x="753" y="314"/>
                </a:cubicBezTo>
                <a:cubicBezTo>
                  <a:pt x="753" y="315"/>
                  <a:pt x="754" y="317"/>
                  <a:pt x="753" y="317"/>
                </a:cubicBezTo>
                <a:cubicBezTo>
                  <a:pt x="750" y="314"/>
                  <a:pt x="745" y="312"/>
                  <a:pt x="743" y="307"/>
                </a:cubicBezTo>
                <a:cubicBezTo>
                  <a:pt x="747" y="308"/>
                  <a:pt x="749" y="314"/>
                  <a:pt x="753" y="313"/>
                </a:cubicBezTo>
                <a:cubicBezTo>
                  <a:pt x="748" y="310"/>
                  <a:pt x="747" y="305"/>
                  <a:pt x="741" y="303"/>
                </a:cubicBezTo>
                <a:close/>
                <a:moveTo>
                  <a:pt x="823" y="307"/>
                </a:moveTo>
                <a:cubicBezTo>
                  <a:pt x="822" y="301"/>
                  <a:pt x="811" y="305"/>
                  <a:pt x="815" y="315"/>
                </a:cubicBezTo>
                <a:cubicBezTo>
                  <a:pt x="817" y="313"/>
                  <a:pt x="824" y="309"/>
                  <a:pt x="823" y="307"/>
                </a:cubicBezTo>
                <a:close/>
                <a:moveTo>
                  <a:pt x="831" y="307"/>
                </a:moveTo>
                <a:cubicBezTo>
                  <a:pt x="831" y="306"/>
                  <a:pt x="831" y="305"/>
                  <a:pt x="831" y="304"/>
                </a:cubicBezTo>
                <a:cubicBezTo>
                  <a:pt x="829" y="304"/>
                  <a:pt x="829" y="307"/>
                  <a:pt x="831" y="307"/>
                </a:cubicBezTo>
                <a:close/>
                <a:moveTo>
                  <a:pt x="818" y="319"/>
                </a:moveTo>
                <a:cubicBezTo>
                  <a:pt x="823" y="321"/>
                  <a:pt x="825" y="314"/>
                  <a:pt x="829" y="313"/>
                </a:cubicBezTo>
                <a:cubicBezTo>
                  <a:pt x="829" y="311"/>
                  <a:pt x="827" y="310"/>
                  <a:pt x="826" y="309"/>
                </a:cubicBezTo>
                <a:cubicBezTo>
                  <a:pt x="823" y="312"/>
                  <a:pt x="818" y="313"/>
                  <a:pt x="818" y="319"/>
                </a:cubicBezTo>
                <a:close/>
                <a:moveTo>
                  <a:pt x="823" y="323"/>
                </a:moveTo>
                <a:cubicBezTo>
                  <a:pt x="825" y="323"/>
                  <a:pt x="826" y="325"/>
                  <a:pt x="829" y="325"/>
                </a:cubicBezTo>
                <a:cubicBezTo>
                  <a:pt x="833" y="323"/>
                  <a:pt x="831" y="319"/>
                  <a:pt x="832" y="315"/>
                </a:cubicBezTo>
                <a:cubicBezTo>
                  <a:pt x="828" y="316"/>
                  <a:pt x="825" y="319"/>
                  <a:pt x="823" y="323"/>
                </a:cubicBezTo>
                <a:close/>
                <a:moveTo>
                  <a:pt x="814" y="337"/>
                </a:moveTo>
                <a:cubicBezTo>
                  <a:pt x="818" y="335"/>
                  <a:pt x="819" y="332"/>
                  <a:pt x="823" y="330"/>
                </a:cubicBezTo>
                <a:cubicBezTo>
                  <a:pt x="822" y="328"/>
                  <a:pt x="821" y="326"/>
                  <a:pt x="818" y="325"/>
                </a:cubicBezTo>
                <a:cubicBezTo>
                  <a:pt x="815" y="328"/>
                  <a:pt x="814" y="330"/>
                  <a:pt x="814" y="337"/>
                </a:cubicBezTo>
                <a:close/>
                <a:moveTo>
                  <a:pt x="830" y="327"/>
                </a:moveTo>
                <a:cubicBezTo>
                  <a:pt x="830" y="328"/>
                  <a:pt x="830" y="328"/>
                  <a:pt x="831" y="329"/>
                </a:cubicBezTo>
                <a:cubicBezTo>
                  <a:pt x="832" y="329"/>
                  <a:pt x="833" y="328"/>
                  <a:pt x="833" y="326"/>
                </a:cubicBezTo>
                <a:cubicBezTo>
                  <a:pt x="831" y="326"/>
                  <a:pt x="831" y="326"/>
                  <a:pt x="830" y="327"/>
                </a:cubicBezTo>
                <a:close/>
                <a:moveTo>
                  <a:pt x="838" y="332"/>
                </a:moveTo>
                <a:cubicBezTo>
                  <a:pt x="838" y="330"/>
                  <a:pt x="838" y="329"/>
                  <a:pt x="837" y="328"/>
                </a:cubicBezTo>
                <a:cubicBezTo>
                  <a:pt x="836" y="329"/>
                  <a:pt x="836" y="333"/>
                  <a:pt x="838" y="332"/>
                </a:cubicBezTo>
                <a:close/>
                <a:moveTo>
                  <a:pt x="817" y="340"/>
                </a:moveTo>
                <a:cubicBezTo>
                  <a:pt x="819" y="340"/>
                  <a:pt x="818" y="342"/>
                  <a:pt x="820" y="342"/>
                </a:cubicBezTo>
                <a:cubicBezTo>
                  <a:pt x="824" y="338"/>
                  <a:pt x="828" y="337"/>
                  <a:pt x="831" y="333"/>
                </a:cubicBezTo>
                <a:cubicBezTo>
                  <a:pt x="824" y="329"/>
                  <a:pt x="820" y="336"/>
                  <a:pt x="817" y="340"/>
                </a:cubicBezTo>
                <a:close/>
                <a:moveTo>
                  <a:pt x="823" y="344"/>
                </a:moveTo>
                <a:cubicBezTo>
                  <a:pt x="825" y="345"/>
                  <a:pt x="827" y="346"/>
                  <a:pt x="829" y="346"/>
                </a:cubicBezTo>
                <a:cubicBezTo>
                  <a:pt x="833" y="345"/>
                  <a:pt x="835" y="340"/>
                  <a:pt x="833" y="336"/>
                </a:cubicBezTo>
                <a:cubicBezTo>
                  <a:pt x="828" y="338"/>
                  <a:pt x="826" y="341"/>
                  <a:pt x="823" y="344"/>
                </a:cubicBezTo>
                <a:close/>
                <a:moveTo>
                  <a:pt x="809" y="342"/>
                </a:moveTo>
                <a:cubicBezTo>
                  <a:pt x="810" y="341"/>
                  <a:pt x="811" y="338"/>
                  <a:pt x="809" y="338"/>
                </a:cubicBezTo>
                <a:cubicBezTo>
                  <a:pt x="808" y="339"/>
                  <a:pt x="808" y="341"/>
                  <a:pt x="809" y="342"/>
                </a:cubicBezTo>
                <a:close/>
                <a:moveTo>
                  <a:pt x="814" y="357"/>
                </a:moveTo>
                <a:cubicBezTo>
                  <a:pt x="817" y="358"/>
                  <a:pt x="821" y="353"/>
                  <a:pt x="824" y="351"/>
                </a:cubicBezTo>
                <a:cubicBezTo>
                  <a:pt x="822" y="349"/>
                  <a:pt x="820" y="348"/>
                  <a:pt x="818" y="346"/>
                </a:cubicBezTo>
                <a:cubicBezTo>
                  <a:pt x="815" y="348"/>
                  <a:pt x="813" y="354"/>
                  <a:pt x="814" y="357"/>
                </a:cubicBezTo>
                <a:close/>
                <a:moveTo>
                  <a:pt x="831" y="350"/>
                </a:moveTo>
                <a:cubicBezTo>
                  <a:pt x="835" y="351"/>
                  <a:pt x="835" y="346"/>
                  <a:pt x="832" y="346"/>
                </a:cubicBezTo>
                <a:cubicBezTo>
                  <a:pt x="832" y="348"/>
                  <a:pt x="831" y="348"/>
                  <a:pt x="831" y="350"/>
                </a:cubicBezTo>
                <a:close/>
                <a:moveTo>
                  <a:pt x="839" y="355"/>
                </a:moveTo>
                <a:cubicBezTo>
                  <a:pt x="840" y="353"/>
                  <a:pt x="840" y="350"/>
                  <a:pt x="838" y="350"/>
                </a:cubicBezTo>
                <a:cubicBezTo>
                  <a:pt x="839" y="351"/>
                  <a:pt x="837" y="354"/>
                  <a:pt x="839" y="355"/>
                </a:cubicBezTo>
                <a:close/>
                <a:moveTo>
                  <a:pt x="818" y="361"/>
                </a:moveTo>
                <a:cubicBezTo>
                  <a:pt x="820" y="361"/>
                  <a:pt x="819" y="362"/>
                  <a:pt x="821" y="362"/>
                </a:cubicBezTo>
                <a:cubicBezTo>
                  <a:pt x="824" y="359"/>
                  <a:pt x="828" y="358"/>
                  <a:pt x="831" y="355"/>
                </a:cubicBezTo>
                <a:cubicBezTo>
                  <a:pt x="826" y="350"/>
                  <a:pt x="819" y="356"/>
                  <a:pt x="818" y="361"/>
                </a:cubicBezTo>
                <a:close/>
                <a:moveTo>
                  <a:pt x="824" y="364"/>
                </a:moveTo>
                <a:cubicBezTo>
                  <a:pt x="829" y="371"/>
                  <a:pt x="837" y="364"/>
                  <a:pt x="834" y="357"/>
                </a:cubicBezTo>
                <a:cubicBezTo>
                  <a:pt x="830" y="358"/>
                  <a:pt x="826" y="360"/>
                  <a:pt x="824" y="364"/>
                </a:cubicBezTo>
                <a:close/>
                <a:moveTo>
                  <a:pt x="819" y="374"/>
                </a:moveTo>
                <a:cubicBezTo>
                  <a:pt x="819" y="371"/>
                  <a:pt x="822" y="373"/>
                  <a:pt x="824" y="372"/>
                </a:cubicBezTo>
                <a:cubicBezTo>
                  <a:pt x="823" y="370"/>
                  <a:pt x="821" y="369"/>
                  <a:pt x="818" y="368"/>
                </a:cubicBezTo>
                <a:cubicBezTo>
                  <a:pt x="815" y="370"/>
                  <a:pt x="812" y="372"/>
                  <a:pt x="813" y="379"/>
                </a:cubicBezTo>
                <a:cubicBezTo>
                  <a:pt x="816" y="379"/>
                  <a:pt x="818" y="378"/>
                  <a:pt x="818" y="376"/>
                </a:cubicBezTo>
                <a:cubicBezTo>
                  <a:pt x="818" y="373"/>
                  <a:pt x="815" y="374"/>
                  <a:pt x="816" y="372"/>
                </a:cubicBezTo>
                <a:cubicBezTo>
                  <a:pt x="818" y="373"/>
                  <a:pt x="818" y="368"/>
                  <a:pt x="820" y="371"/>
                </a:cubicBezTo>
                <a:cubicBezTo>
                  <a:pt x="819" y="371"/>
                  <a:pt x="816" y="375"/>
                  <a:pt x="819" y="374"/>
                </a:cubicBezTo>
                <a:close/>
                <a:moveTo>
                  <a:pt x="842" y="377"/>
                </a:moveTo>
                <a:cubicBezTo>
                  <a:pt x="841" y="375"/>
                  <a:pt x="842" y="372"/>
                  <a:pt x="840" y="372"/>
                </a:cubicBezTo>
                <a:cubicBezTo>
                  <a:pt x="840" y="374"/>
                  <a:pt x="839" y="377"/>
                  <a:pt x="842" y="377"/>
                </a:cubicBezTo>
                <a:close/>
                <a:moveTo>
                  <a:pt x="825" y="374"/>
                </a:moveTo>
                <a:cubicBezTo>
                  <a:pt x="825" y="375"/>
                  <a:pt x="825" y="376"/>
                  <a:pt x="825" y="376"/>
                </a:cubicBezTo>
                <a:cubicBezTo>
                  <a:pt x="826" y="377"/>
                  <a:pt x="830" y="378"/>
                  <a:pt x="831" y="376"/>
                </a:cubicBezTo>
                <a:cubicBezTo>
                  <a:pt x="830" y="375"/>
                  <a:pt x="828" y="372"/>
                  <a:pt x="825" y="374"/>
                </a:cubicBezTo>
                <a:close/>
                <a:moveTo>
                  <a:pt x="818" y="381"/>
                </a:moveTo>
                <a:cubicBezTo>
                  <a:pt x="822" y="385"/>
                  <a:pt x="822" y="377"/>
                  <a:pt x="825" y="379"/>
                </a:cubicBezTo>
                <a:cubicBezTo>
                  <a:pt x="825" y="377"/>
                  <a:pt x="825" y="376"/>
                  <a:pt x="822" y="376"/>
                </a:cubicBezTo>
                <a:cubicBezTo>
                  <a:pt x="823" y="380"/>
                  <a:pt x="817" y="377"/>
                  <a:pt x="818" y="381"/>
                </a:cubicBezTo>
                <a:close/>
                <a:moveTo>
                  <a:pt x="824" y="383"/>
                </a:moveTo>
                <a:cubicBezTo>
                  <a:pt x="828" y="389"/>
                  <a:pt x="838" y="387"/>
                  <a:pt x="835" y="379"/>
                </a:cubicBezTo>
                <a:cubicBezTo>
                  <a:pt x="829" y="378"/>
                  <a:pt x="830" y="384"/>
                  <a:pt x="824" y="383"/>
                </a:cubicBezTo>
                <a:close/>
                <a:moveTo>
                  <a:pt x="809" y="383"/>
                </a:moveTo>
                <a:cubicBezTo>
                  <a:pt x="810" y="380"/>
                  <a:pt x="809" y="379"/>
                  <a:pt x="807" y="379"/>
                </a:cubicBezTo>
                <a:cubicBezTo>
                  <a:pt x="807" y="381"/>
                  <a:pt x="807" y="383"/>
                  <a:pt x="809" y="383"/>
                </a:cubicBezTo>
                <a:close/>
                <a:moveTo>
                  <a:pt x="813" y="393"/>
                </a:moveTo>
                <a:cubicBezTo>
                  <a:pt x="816" y="391"/>
                  <a:pt x="821" y="393"/>
                  <a:pt x="823" y="390"/>
                </a:cubicBezTo>
                <a:cubicBezTo>
                  <a:pt x="820" y="389"/>
                  <a:pt x="812" y="386"/>
                  <a:pt x="813" y="393"/>
                </a:cubicBezTo>
                <a:close/>
                <a:moveTo>
                  <a:pt x="817" y="401"/>
                </a:moveTo>
                <a:cubicBezTo>
                  <a:pt x="824" y="400"/>
                  <a:pt x="829" y="401"/>
                  <a:pt x="832" y="396"/>
                </a:cubicBezTo>
                <a:cubicBezTo>
                  <a:pt x="826" y="393"/>
                  <a:pt x="820" y="397"/>
                  <a:pt x="817" y="401"/>
                </a:cubicBezTo>
                <a:close/>
                <a:moveTo>
                  <a:pt x="812" y="396"/>
                </a:moveTo>
                <a:cubicBezTo>
                  <a:pt x="812" y="397"/>
                  <a:pt x="812" y="398"/>
                  <a:pt x="812" y="399"/>
                </a:cubicBezTo>
                <a:cubicBezTo>
                  <a:pt x="815" y="399"/>
                  <a:pt x="816" y="398"/>
                  <a:pt x="818" y="396"/>
                </a:cubicBezTo>
                <a:cubicBezTo>
                  <a:pt x="817" y="395"/>
                  <a:pt x="813" y="395"/>
                  <a:pt x="812" y="396"/>
                </a:cubicBezTo>
                <a:close/>
                <a:moveTo>
                  <a:pt x="865" y="400"/>
                </a:moveTo>
                <a:cubicBezTo>
                  <a:pt x="859" y="401"/>
                  <a:pt x="856" y="398"/>
                  <a:pt x="849" y="397"/>
                </a:cubicBezTo>
                <a:cubicBezTo>
                  <a:pt x="852" y="400"/>
                  <a:pt x="862" y="403"/>
                  <a:pt x="865" y="400"/>
                </a:cubicBezTo>
                <a:close/>
                <a:moveTo>
                  <a:pt x="778" y="407"/>
                </a:moveTo>
                <a:cubicBezTo>
                  <a:pt x="785" y="411"/>
                  <a:pt x="793" y="404"/>
                  <a:pt x="801" y="403"/>
                </a:cubicBezTo>
                <a:cubicBezTo>
                  <a:pt x="801" y="400"/>
                  <a:pt x="802" y="400"/>
                  <a:pt x="801" y="398"/>
                </a:cubicBezTo>
                <a:cubicBezTo>
                  <a:pt x="792" y="400"/>
                  <a:pt x="784" y="402"/>
                  <a:pt x="778" y="407"/>
                </a:cubicBezTo>
                <a:close/>
                <a:moveTo>
                  <a:pt x="824" y="404"/>
                </a:moveTo>
                <a:cubicBezTo>
                  <a:pt x="823" y="403"/>
                  <a:pt x="819" y="403"/>
                  <a:pt x="817" y="403"/>
                </a:cubicBezTo>
                <a:cubicBezTo>
                  <a:pt x="817" y="407"/>
                  <a:pt x="823" y="407"/>
                  <a:pt x="824" y="404"/>
                </a:cubicBezTo>
                <a:close/>
                <a:moveTo>
                  <a:pt x="822" y="409"/>
                </a:moveTo>
                <a:cubicBezTo>
                  <a:pt x="825" y="410"/>
                  <a:pt x="826" y="413"/>
                  <a:pt x="830" y="413"/>
                </a:cubicBezTo>
                <a:cubicBezTo>
                  <a:pt x="832" y="410"/>
                  <a:pt x="836" y="409"/>
                  <a:pt x="837" y="405"/>
                </a:cubicBezTo>
                <a:cubicBezTo>
                  <a:pt x="831" y="401"/>
                  <a:pt x="825" y="406"/>
                  <a:pt x="822" y="409"/>
                </a:cubicBezTo>
                <a:close/>
                <a:moveTo>
                  <a:pt x="846" y="404"/>
                </a:moveTo>
                <a:cubicBezTo>
                  <a:pt x="847" y="408"/>
                  <a:pt x="846" y="414"/>
                  <a:pt x="849" y="415"/>
                </a:cubicBezTo>
                <a:cubicBezTo>
                  <a:pt x="851" y="412"/>
                  <a:pt x="858" y="410"/>
                  <a:pt x="856" y="405"/>
                </a:cubicBezTo>
                <a:cubicBezTo>
                  <a:pt x="853" y="404"/>
                  <a:pt x="849" y="404"/>
                  <a:pt x="846" y="404"/>
                </a:cubicBezTo>
                <a:close/>
                <a:moveTo>
                  <a:pt x="883" y="404"/>
                </a:moveTo>
                <a:cubicBezTo>
                  <a:pt x="881" y="404"/>
                  <a:pt x="877" y="403"/>
                  <a:pt x="876" y="405"/>
                </a:cubicBezTo>
                <a:cubicBezTo>
                  <a:pt x="878" y="405"/>
                  <a:pt x="882" y="406"/>
                  <a:pt x="883" y="404"/>
                </a:cubicBezTo>
                <a:close/>
                <a:moveTo>
                  <a:pt x="812" y="413"/>
                </a:moveTo>
                <a:cubicBezTo>
                  <a:pt x="814" y="414"/>
                  <a:pt x="816" y="411"/>
                  <a:pt x="816" y="409"/>
                </a:cubicBezTo>
                <a:cubicBezTo>
                  <a:pt x="814" y="409"/>
                  <a:pt x="815" y="406"/>
                  <a:pt x="812" y="407"/>
                </a:cubicBezTo>
                <a:cubicBezTo>
                  <a:pt x="812" y="409"/>
                  <a:pt x="812" y="411"/>
                  <a:pt x="812" y="413"/>
                </a:cubicBezTo>
                <a:close/>
                <a:moveTo>
                  <a:pt x="841" y="412"/>
                </a:moveTo>
                <a:cubicBezTo>
                  <a:pt x="841" y="411"/>
                  <a:pt x="843" y="407"/>
                  <a:pt x="840" y="407"/>
                </a:cubicBezTo>
                <a:cubicBezTo>
                  <a:pt x="841" y="408"/>
                  <a:pt x="839" y="412"/>
                  <a:pt x="841" y="412"/>
                </a:cubicBezTo>
                <a:close/>
                <a:moveTo>
                  <a:pt x="864" y="411"/>
                </a:moveTo>
                <a:cubicBezTo>
                  <a:pt x="867" y="411"/>
                  <a:pt x="868" y="409"/>
                  <a:pt x="868" y="407"/>
                </a:cubicBezTo>
                <a:cubicBezTo>
                  <a:pt x="864" y="406"/>
                  <a:pt x="863" y="408"/>
                  <a:pt x="864" y="411"/>
                </a:cubicBezTo>
                <a:close/>
                <a:moveTo>
                  <a:pt x="786" y="411"/>
                </a:moveTo>
                <a:cubicBezTo>
                  <a:pt x="789" y="416"/>
                  <a:pt x="794" y="420"/>
                  <a:pt x="800" y="423"/>
                </a:cubicBezTo>
                <a:cubicBezTo>
                  <a:pt x="800" y="418"/>
                  <a:pt x="802" y="411"/>
                  <a:pt x="801" y="407"/>
                </a:cubicBezTo>
                <a:cubicBezTo>
                  <a:pt x="795" y="408"/>
                  <a:pt x="791" y="410"/>
                  <a:pt x="786" y="411"/>
                </a:cubicBezTo>
                <a:close/>
                <a:moveTo>
                  <a:pt x="872" y="409"/>
                </a:moveTo>
                <a:cubicBezTo>
                  <a:pt x="874" y="410"/>
                  <a:pt x="876" y="413"/>
                  <a:pt x="879" y="415"/>
                </a:cubicBezTo>
                <a:cubicBezTo>
                  <a:pt x="883" y="414"/>
                  <a:pt x="887" y="413"/>
                  <a:pt x="889" y="410"/>
                </a:cubicBezTo>
                <a:cubicBezTo>
                  <a:pt x="883" y="410"/>
                  <a:pt x="876" y="405"/>
                  <a:pt x="872" y="409"/>
                </a:cubicBezTo>
                <a:close/>
                <a:moveTo>
                  <a:pt x="777" y="411"/>
                </a:moveTo>
                <a:cubicBezTo>
                  <a:pt x="777" y="408"/>
                  <a:pt x="775" y="408"/>
                  <a:pt x="773" y="408"/>
                </a:cubicBezTo>
                <a:cubicBezTo>
                  <a:pt x="772" y="411"/>
                  <a:pt x="775" y="410"/>
                  <a:pt x="777" y="411"/>
                </a:cubicBezTo>
                <a:close/>
                <a:moveTo>
                  <a:pt x="751" y="417"/>
                </a:moveTo>
                <a:cubicBezTo>
                  <a:pt x="759" y="416"/>
                  <a:pt x="766" y="415"/>
                  <a:pt x="771" y="411"/>
                </a:cubicBezTo>
                <a:cubicBezTo>
                  <a:pt x="764" y="409"/>
                  <a:pt x="756" y="413"/>
                  <a:pt x="751" y="417"/>
                </a:cubicBezTo>
                <a:close/>
                <a:moveTo>
                  <a:pt x="848" y="417"/>
                </a:moveTo>
                <a:cubicBezTo>
                  <a:pt x="849" y="419"/>
                  <a:pt x="847" y="419"/>
                  <a:pt x="848" y="420"/>
                </a:cubicBezTo>
                <a:cubicBezTo>
                  <a:pt x="857" y="422"/>
                  <a:pt x="861" y="418"/>
                  <a:pt x="863" y="412"/>
                </a:cubicBezTo>
                <a:cubicBezTo>
                  <a:pt x="860" y="414"/>
                  <a:pt x="860" y="411"/>
                  <a:pt x="857" y="411"/>
                </a:cubicBezTo>
                <a:cubicBezTo>
                  <a:pt x="855" y="413"/>
                  <a:pt x="853" y="416"/>
                  <a:pt x="848" y="417"/>
                </a:cubicBezTo>
                <a:close/>
                <a:moveTo>
                  <a:pt x="881" y="418"/>
                </a:moveTo>
                <a:cubicBezTo>
                  <a:pt x="889" y="421"/>
                  <a:pt x="893" y="415"/>
                  <a:pt x="897" y="412"/>
                </a:cubicBezTo>
                <a:cubicBezTo>
                  <a:pt x="892" y="409"/>
                  <a:pt x="885" y="416"/>
                  <a:pt x="881" y="418"/>
                </a:cubicBezTo>
                <a:close/>
                <a:moveTo>
                  <a:pt x="832" y="415"/>
                </a:moveTo>
                <a:cubicBezTo>
                  <a:pt x="833" y="417"/>
                  <a:pt x="835" y="418"/>
                  <a:pt x="837" y="419"/>
                </a:cubicBezTo>
                <a:cubicBezTo>
                  <a:pt x="838" y="412"/>
                  <a:pt x="835" y="410"/>
                  <a:pt x="832" y="415"/>
                </a:cubicBezTo>
                <a:close/>
                <a:moveTo>
                  <a:pt x="872" y="418"/>
                </a:moveTo>
                <a:cubicBezTo>
                  <a:pt x="873" y="417"/>
                  <a:pt x="877" y="418"/>
                  <a:pt x="877" y="416"/>
                </a:cubicBezTo>
                <a:cubicBezTo>
                  <a:pt x="873" y="416"/>
                  <a:pt x="874" y="411"/>
                  <a:pt x="870" y="411"/>
                </a:cubicBezTo>
                <a:cubicBezTo>
                  <a:pt x="869" y="413"/>
                  <a:pt x="872" y="415"/>
                  <a:pt x="872" y="418"/>
                </a:cubicBezTo>
                <a:close/>
                <a:moveTo>
                  <a:pt x="812" y="422"/>
                </a:moveTo>
                <a:cubicBezTo>
                  <a:pt x="820" y="426"/>
                  <a:pt x="821" y="418"/>
                  <a:pt x="820" y="413"/>
                </a:cubicBezTo>
                <a:cubicBezTo>
                  <a:pt x="816" y="412"/>
                  <a:pt x="813" y="417"/>
                  <a:pt x="812" y="422"/>
                </a:cubicBezTo>
                <a:close/>
                <a:moveTo>
                  <a:pt x="891" y="418"/>
                </a:moveTo>
                <a:cubicBezTo>
                  <a:pt x="899" y="419"/>
                  <a:pt x="907" y="419"/>
                  <a:pt x="913" y="417"/>
                </a:cubicBezTo>
                <a:cubicBezTo>
                  <a:pt x="915" y="418"/>
                  <a:pt x="919" y="420"/>
                  <a:pt x="921" y="417"/>
                </a:cubicBezTo>
                <a:cubicBezTo>
                  <a:pt x="913" y="412"/>
                  <a:pt x="898" y="412"/>
                  <a:pt x="891" y="418"/>
                </a:cubicBezTo>
                <a:close/>
                <a:moveTo>
                  <a:pt x="777" y="417"/>
                </a:moveTo>
                <a:cubicBezTo>
                  <a:pt x="780" y="417"/>
                  <a:pt x="780" y="413"/>
                  <a:pt x="777" y="413"/>
                </a:cubicBezTo>
                <a:cubicBezTo>
                  <a:pt x="777" y="415"/>
                  <a:pt x="777" y="416"/>
                  <a:pt x="777" y="417"/>
                </a:cubicBezTo>
                <a:close/>
                <a:moveTo>
                  <a:pt x="781" y="415"/>
                </a:moveTo>
                <a:cubicBezTo>
                  <a:pt x="781" y="416"/>
                  <a:pt x="780" y="421"/>
                  <a:pt x="783" y="424"/>
                </a:cubicBezTo>
                <a:cubicBezTo>
                  <a:pt x="787" y="425"/>
                  <a:pt x="788" y="423"/>
                  <a:pt x="792" y="424"/>
                </a:cubicBezTo>
                <a:cubicBezTo>
                  <a:pt x="790" y="420"/>
                  <a:pt x="785" y="416"/>
                  <a:pt x="781" y="415"/>
                </a:cubicBezTo>
                <a:close/>
                <a:moveTo>
                  <a:pt x="822" y="420"/>
                </a:moveTo>
                <a:cubicBezTo>
                  <a:pt x="823" y="418"/>
                  <a:pt x="825" y="418"/>
                  <a:pt x="825" y="416"/>
                </a:cubicBezTo>
                <a:cubicBezTo>
                  <a:pt x="825" y="415"/>
                  <a:pt x="823" y="414"/>
                  <a:pt x="821" y="414"/>
                </a:cubicBezTo>
                <a:cubicBezTo>
                  <a:pt x="822" y="417"/>
                  <a:pt x="820" y="418"/>
                  <a:pt x="822" y="420"/>
                </a:cubicBezTo>
                <a:close/>
                <a:moveTo>
                  <a:pt x="760" y="420"/>
                </a:moveTo>
                <a:cubicBezTo>
                  <a:pt x="763" y="423"/>
                  <a:pt x="768" y="425"/>
                  <a:pt x="772" y="426"/>
                </a:cubicBezTo>
                <a:cubicBezTo>
                  <a:pt x="774" y="424"/>
                  <a:pt x="772" y="420"/>
                  <a:pt x="773" y="416"/>
                </a:cubicBezTo>
                <a:cubicBezTo>
                  <a:pt x="770" y="416"/>
                  <a:pt x="762" y="417"/>
                  <a:pt x="760" y="420"/>
                </a:cubicBezTo>
                <a:close/>
                <a:moveTo>
                  <a:pt x="843" y="420"/>
                </a:moveTo>
                <a:cubicBezTo>
                  <a:pt x="844" y="419"/>
                  <a:pt x="844" y="416"/>
                  <a:pt x="842" y="416"/>
                </a:cubicBezTo>
                <a:cubicBezTo>
                  <a:pt x="843" y="418"/>
                  <a:pt x="840" y="420"/>
                  <a:pt x="843" y="420"/>
                </a:cubicBezTo>
                <a:close/>
                <a:moveTo>
                  <a:pt x="862" y="420"/>
                </a:moveTo>
                <a:cubicBezTo>
                  <a:pt x="864" y="419"/>
                  <a:pt x="867" y="420"/>
                  <a:pt x="868" y="419"/>
                </a:cubicBezTo>
                <a:cubicBezTo>
                  <a:pt x="868" y="418"/>
                  <a:pt x="868" y="417"/>
                  <a:pt x="868" y="416"/>
                </a:cubicBezTo>
                <a:cubicBezTo>
                  <a:pt x="865" y="416"/>
                  <a:pt x="862" y="417"/>
                  <a:pt x="862" y="420"/>
                </a:cubicBezTo>
                <a:close/>
                <a:moveTo>
                  <a:pt x="805" y="421"/>
                </a:moveTo>
                <a:cubicBezTo>
                  <a:pt x="806" y="420"/>
                  <a:pt x="807" y="417"/>
                  <a:pt x="805" y="417"/>
                </a:cubicBezTo>
                <a:cubicBezTo>
                  <a:pt x="805" y="418"/>
                  <a:pt x="803" y="420"/>
                  <a:pt x="805" y="421"/>
                </a:cubicBezTo>
                <a:close/>
                <a:moveTo>
                  <a:pt x="745" y="419"/>
                </a:moveTo>
                <a:cubicBezTo>
                  <a:pt x="747" y="419"/>
                  <a:pt x="750" y="420"/>
                  <a:pt x="750" y="417"/>
                </a:cubicBezTo>
                <a:cubicBezTo>
                  <a:pt x="748" y="418"/>
                  <a:pt x="744" y="416"/>
                  <a:pt x="745" y="419"/>
                </a:cubicBezTo>
                <a:close/>
                <a:moveTo>
                  <a:pt x="937" y="418"/>
                </a:moveTo>
                <a:cubicBezTo>
                  <a:pt x="936" y="417"/>
                  <a:pt x="933" y="418"/>
                  <a:pt x="931" y="417"/>
                </a:cubicBezTo>
                <a:cubicBezTo>
                  <a:pt x="930" y="420"/>
                  <a:pt x="936" y="419"/>
                  <a:pt x="937" y="418"/>
                </a:cubicBezTo>
                <a:close/>
                <a:moveTo>
                  <a:pt x="775" y="426"/>
                </a:moveTo>
                <a:cubicBezTo>
                  <a:pt x="777" y="425"/>
                  <a:pt x="779" y="425"/>
                  <a:pt x="779" y="424"/>
                </a:cubicBezTo>
                <a:cubicBezTo>
                  <a:pt x="778" y="422"/>
                  <a:pt x="778" y="418"/>
                  <a:pt x="775" y="418"/>
                </a:cubicBezTo>
                <a:cubicBezTo>
                  <a:pt x="775" y="421"/>
                  <a:pt x="774" y="424"/>
                  <a:pt x="775" y="426"/>
                </a:cubicBezTo>
                <a:close/>
                <a:moveTo>
                  <a:pt x="739" y="421"/>
                </a:moveTo>
                <a:cubicBezTo>
                  <a:pt x="741" y="422"/>
                  <a:pt x="745" y="420"/>
                  <a:pt x="743" y="419"/>
                </a:cubicBezTo>
                <a:cubicBezTo>
                  <a:pt x="743" y="421"/>
                  <a:pt x="738" y="418"/>
                  <a:pt x="739" y="421"/>
                </a:cubicBezTo>
                <a:close/>
                <a:moveTo>
                  <a:pt x="825" y="422"/>
                </a:moveTo>
                <a:cubicBezTo>
                  <a:pt x="828" y="421"/>
                  <a:pt x="830" y="422"/>
                  <a:pt x="831" y="420"/>
                </a:cubicBezTo>
                <a:cubicBezTo>
                  <a:pt x="829" y="419"/>
                  <a:pt x="825" y="419"/>
                  <a:pt x="825" y="422"/>
                </a:cubicBezTo>
                <a:close/>
                <a:moveTo>
                  <a:pt x="734" y="428"/>
                </a:moveTo>
                <a:cubicBezTo>
                  <a:pt x="744" y="430"/>
                  <a:pt x="754" y="429"/>
                  <a:pt x="762" y="426"/>
                </a:cubicBezTo>
                <a:cubicBezTo>
                  <a:pt x="755" y="419"/>
                  <a:pt x="740" y="423"/>
                  <a:pt x="734" y="428"/>
                </a:cubicBezTo>
                <a:close/>
                <a:moveTo>
                  <a:pt x="855" y="428"/>
                </a:moveTo>
                <a:cubicBezTo>
                  <a:pt x="860" y="426"/>
                  <a:pt x="872" y="428"/>
                  <a:pt x="872" y="424"/>
                </a:cubicBezTo>
                <a:cubicBezTo>
                  <a:pt x="869" y="427"/>
                  <a:pt x="855" y="421"/>
                  <a:pt x="855" y="428"/>
                </a:cubicBezTo>
                <a:close/>
                <a:moveTo>
                  <a:pt x="953" y="427"/>
                </a:moveTo>
                <a:cubicBezTo>
                  <a:pt x="953" y="425"/>
                  <a:pt x="953" y="424"/>
                  <a:pt x="952" y="424"/>
                </a:cubicBezTo>
                <a:cubicBezTo>
                  <a:pt x="951" y="424"/>
                  <a:pt x="950" y="425"/>
                  <a:pt x="948" y="424"/>
                </a:cubicBezTo>
                <a:cubicBezTo>
                  <a:pt x="951" y="428"/>
                  <a:pt x="951" y="434"/>
                  <a:pt x="956" y="436"/>
                </a:cubicBezTo>
                <a:cubicBezTo>
                  <a:pt x="954" y="431"/>
                  <a:pt x="956" y="426"/>
                  <a:pt x="954" y="424"/>
                </a:cubicBezTo>
                <a:cubicBezTo>
                  <a:pt x="953" y="425"/>
                  <a:pt x="956" y="427"/>
                  <a:pt x="953" y="427"/>
                </a:cubicBezTo>
                <a:close/>
                <a:moveTo>
                  <a:pt x="817" y="430"/>
                </a:moveTo>
                <a:cubicBezTo>
                  <a:pt x="821" y="429"/>
                  <a:pt x="827" y="433"/>
                  <a:pt x="828" y="428"/>
                </a:cubicBezTo>
                <a:cubicBezTo>
                  <a:pt x="824" y="426"/>
                  <a:pt x="818" y="425"/>
                  <a:pt x="817" y="430"/>
                </a:cubicBezTo>
                <a:close/>
                <a:moveTo>
                  <a:pt x="783" y="430"/>
                </a:moveTo>
                <a:cubicBezTo>
                  <a:pt x="789" y="430"/>
                  <a:pt x="796" y="433"/>
                  <a:pt x="799" y="428"/>
                </a:cubicBezTo>
                <a:cubicBezTo>
                  <a:pt x="795" y="429"/>
                  <a:pt x="786" y="428"/>
                  <a:pt x="783" y="430"/>
                </a:cubicBezTo>
                <a:close/>
                <a:moveTo>
                  <a:pt x="757" y="433"/>
                </a:moveTo>
                <a:cubicBezTo>
                  <a:pt x="762" y="433"/>
                  <a:pt x="766" y="431"/>
                  <a:pt x="771" y="433"/>
                </a:cubicBezTo>
                <a:cubicBezTo>
                  <a:pt x="768" y="430"/>
                  <a:pt x="759" y="431"/>
                  <a:pt x="757" y="433"/>
                </a:cubicBezTo>
                <a:close/>
                <a:moveTo>
                  <a:pt x="824" y="436"/>
                </a:moveTo>
                <a:cubicBezTo>
                  <a:pt x="828" y="437"/>
                  <a:pt x="829" y="439"/>
                  <a:pt x="832" y="440"/>
                </a:cubicBezTo>
                <a:cubicBezTo>
                  <a:pt x="834" y="438"/>
                  <a:pt x="838" y="437"/>
                  <a:pt x="838" y="434"/>
                </a:cubicBezTo>
                <a:cubicBezTo>
                  <a:pt x="834" y="433"/>
                  <a:pt x="826" y="433"/>
                  <a:pt x="824" y="436"/>
                </a:cubicBezTo>
                <a:close/>
                <a:moveTo>
                  <a:pt x="792" y="437"/>
                </a:moveTo>
                <a:cubicBezTo>
                  <a:pt x="795" y="438"/>
                  <a:pt x="796" y="443"/>
                  <a:pt x="799" y="445"/>
                </a:cubicBezTo>
                <a:cubicBezTo>
                  <a:pt x="800" y="443"/>
                  <a:pt x="799" y="438"/>
                  <a:pt x="800" y="435"/>
                </a:cubicBezTo>
                <a:cubicBezTo>
                  <a:pt x="797" y="437"/>
                  <a:pt x="793" y="434"/>
                  <a:pt x="792" y="437"/>
                </a:cubicBezTo>
                <a:close/>
                <a:moveTo>
                  <a:pt x="811" y="452"/>
                </a:moveTo>
                <a:cubicBezTo>
                  <a:pt x="817" y="451"/>
                  <a:pt x="821" y="447"/>
                  <a:pt x="825" y="443"/>
                </a:cubicBezTo>
                <a:cubicBezTo>
                  <a:pt x="818" y="437"/>
                  <a:pt x="809" y="441"/>
                  <a:pt x="811" y="452"/>
                </a:cubicBezTo>
                <a:close/>
                <a:moveTo>
                  <a:pt x="835" y="442"/>
                </a:moveTo>
                <a:cubicBezTo>
                  <a:pt x="836" y="443"/>
                  <a:pt x="837" y="443"/>
                  <a:pt x="839" y="443"/>
                </a:cubicBezTo>
                <a:cubicBezTo>
                  <a:pt x="839" y="441"/>
                  <a:pt x="839" y="440"/>
                  <a:pt x="838" y="439"/>
                </a:cubicBezTo>
                <a:cubicBezTo>
                  <a:pt x="837" y="439"/>
                  <a:pt x="837" y="439"/>
                  <a:pt x="836" y="439"/>
                </a:cubicBezTo>
                <a:cubicBezTo>
                  <a:pt x="836" y="441"/>
                  <a:pt x="835" y="441"/>
                  <a:pt x="835" y="442"/>
                </a:cubicBezTo>
                <a:close/>
                <a:moveTo>
                  <a:pt x="847" y="451"/>
                </a:moveTo>
                <a:cubicBezTo>
                  <a:pt x="845" y="449"/>
                  <a:pt x="847" y="443"/>
                  <a:pt x="844" y="441"/>
                </a:cubicBezTo>
                <a:cubicBezTo>
                  <a:pt x="843" y="444"/>
                  <a:pt x="843" y="452"/>
                  <a:pt x="847" y="451"/>
                </a:cubicBezTo>
                <a:close/>
                <a:moveTo>
                  <a:pt x="816" y="453"/>
                </a:moveTo>
                <a:cubicBezTo>
                  <a:pt x="816" y="456"/>
                  <a:pt x="819" y="456"/>
                  <a:pt x="820" y="457"/>
                </a:cubicBezTo>
                <a:cubicBezTo>
                  <a:pt x="824" y="454"/>
                  <a:pt x="830" y="453"/>
                  <a:pt x="833" y="449"/>
                </a:cubicBezTo>
                <a:cubicBezTo>
                  <a:pt x="828" y="440"/>
                  <a:pt x="823" y="453"/>
                  <a:pt x="816" y="453"/>
                </a:cubicBezTo>
                <a:close/>
                <a:moveTo>
                  <a:pt x="825" y="459"/>
                </a:moveTo>
                <a:cubicBezTo>
                  <a:pt x="831" y="465"/>
                  <a:pt x="843" y="462"/>
                  <a:pt x="839" y="451"/>
                </a:cubicBezTo>
                <a:cubicBezTo>
                  <a:pt x="833" y="453"/>
                  <a:pt x="828" y="455"/>
                  <a:pt x="825" y="459"/>
                </a:cubicBezTo>
                <a:close/>
                <a:moveTo>
                  <a:pt x="805" y="465"/>
                </a:moveTo>
                <a:cubicBezTo>
                  <a:pt x="805" y="465"/>
                  <a:pt x="807" y="466"/>
                  <a:pt x="807" y="465"/>
                </a:cubicBezTo>
                <a:cubicBezTo>
                  <a:pt x="805" y="464"/>
                  <a:pt x="808" y="463"/>
                  <a:pt x="807" y="462"/>
                </a:cubicBezTo>
                <a:cubicBezTo>
                  <a:pt x="806" y="462"/>
                  <a:pt x="805" y="463"/>
                  <a:pt x="805" y="465"/>
                </a:cubicBezTo>
                <a:close/>
                <a:moveTo>
                  <a:pt x="837" y="466"/>
                </a:moveTo>
                <a:cubicBezTo>
                  <a:pt x="838" y="466"/>
                  <a:pt x="840" y="466"/>
                  <a:pt x="840" y="465"/>
                </a:cubicBezTo>
                <a:cubicBezTo>
                  <a:pt x="839" y="464"/>
                  <a:pt x="840" y="462"/>
                  <a:pt x="837" y="463"/>
                </a:cubicBezTo>
                <a:cubicBezTo>
                  <a:pt x="837" y="463"/>
                  <a:pt x="837" y="464"/>
                  <a:pt x="837" y="466"/>
                </a:cubicBezTo>
                <a:close/>
                <a:moveTo>
                  <a:pt x="814" y="464"/>
                </a:moveTo>
                <a:cubicBezTo>
                  <a:pt x="813" y="468"/>
                  <a:pt x="819" y="467"/>
                  <a:pt x="818" y="471"/>
                </a:cubicBezTo>
                <a:cubicBezTo>
                  <a:pt x="822" y="471"/>
                  <a:pt x="823" y="469"/>
                  <a:pt x="826" y="467"/>
                </a:cubicBezTo>
                <a:cubicBezTo>
                  <a:pt x="822" y="466"/>
                  <a:pt x="819" y="462"/>
                  <a:pt x="814" y="464"/>
                </a:cubicBezTo>
                <a:close/>
                <a:moveTo>
                  <a:pt x="849" y="476"/>
                </a:moveTo>
                <a:cubicBezTo>
                  <a:pt x="849" y="471"/>
                  <a:pt x="849" y="467"/>
                  <a:pt x="846" y="466"/>
                </a:cubicBezTo>
                <a:cubicBezTo>
                  <a:pt x="844" y="469"/>
                  <a:pt x="846" y="475"/>
                  <a:pt x="849" y="476"/>
                </a:cubicBezTo>
                <a:close/>
                <a:moveTo>
                  <a:pt x="811" y="476"/>
                </a:moveTo>
                <a:cubicBezTo>
                  <a:pt x="818" y="477"/>
                  <a:pt x="817" y="467"/>
                  <a:pt x="811" y="467"/>
                </a:cubicBezTo>
                <a:cubicBezTo>
                  <a:pt x="811" y="469"/>
                  <a:pt x="809" y="473"/>
                  <a:pt x="811" y="476"/>
                </a:cubicBezTo>
                <a:close/>
                <a:moveTo>
                  <a:pt x="822" y="474"/>
                </a:moveTo>
                <a:cubicBezTo>
                  <a:pt x="822" y="475"/>
                  <a:pt x="822" y="476"/>
                  <a:pt x="822" y="477"/>
                </a:cubicBezTo>
                <a:cubicBezTo>
                  <a:pt x="824" y="477"/>
                  <a:pt x="824" y="478"/>
                  <a:pt x="826" y="478"/>
                </a:cubicBezTo>
                <a:cubicBezTo>
                  <a:pt x="828" y="475"/>
                  <a:pt x="833" y="475"/>
                  <a:pt x="835" y="471"/>
                </a:cubicBezTo>
                <a:cubicBezTo>
                  <a:pt x="830" y="467"/>
                  <a:pt x="826" y="472"/>
                  <a:pt x="822" y="474"/>
                </a:cubicBezTo>
                <a:close/>
                <a:moveTo>
                  <a:pt x="825" y="482"/>
                </a:moveTo>
                <a:cubicBezTo>
                  <a:pt x="829" y="485"/>
                  <a:pt x="836" y="487"/>
                  <a:pt x="841" y="483"/>
                </a:cubicBezTo>
                <a:cubicBezTo>
                  <a:pt x="842" y="480"/>
                  <a:pt x="841" y="479"/>
                  <a:pt x="841" y="475"/>
                </a:cubicBezTo>
                <a:cubicBezTo>
                  <a:pt x="834" y="473"/>
                  <a:pt x="831" y="480"/>
                  <a:pt x="825" y="482"/>
                </a:cubicBezTo>
                <a:close/>
                <a:moveTo>
                  <a:pt x="802" y="482"/>
                </a:moveTo>
                <a:cubicBezTo>
                  <a:pt x="804" y="483"/>
                  <a:pt x="806" y="480"/>
                  <a:pt x="806" y="478"/>
                </a:cubicBezTo>
                <a:cubicBezTo>
                  <a:pt x="804" y="477"/>
                  <a:pt x="803" y="476"/>
                  <a:pt x="801" y="476"/>
                </a:cubicBezTo>
                <a:cubicBezTo>
                  <a:pt x="801" y="478"/>
                  <a:pt x="802" y="479"/>
                  <a:pt x="802" y="482"/>
                </a:cubicBezTo>
                <a:close/>
                <a:moveTo>
                  <a:pt x="816" y="477"/>
                </a:moveTo>
                <a:cubicBezTo>
                  <a:pt x="816" y="479"/>
                  <a:pt x="819" y="480"/>
                  <a:pt x="822" y="480"/>
                </a:cubicBezTo>
                <a:cubicBezTo>
                  <a:pt x="821" y="475"/>
                  <a:pt x="819" y="476"/>
                  <a:pt x="816" y="477"/>
                </a:cubicBezTo>
                <a:close/>
                <a:moveTo>
                  <a:pt x="813" y="482"/>
                </a:moveTo>
                <a:cubicBezTo>
                  <a:pt x="814" y="482"/>
                  <a:pt x="814" y="483"/>
                  <a:pt x="816" y="482"/>
                </a:cubicBezTo>
                <a:cubicBezTo>
                  <a:pt x="816" y="482"/>
                  <a:pt x="816" y="481"/>
                  <a:pt x="816" y="480"/>
                </a:cubicBezTo>
                <a:cubicBezTo>
                  <a:pt x="814" y="480"/>
                  <a:pt x="813" y="481"/>
                  <a:pt x="813" y="482"/>
                </a:cubicBezTo>
                <a:close/>
                <a:moveTo>
                  <a:pt x="812" y="487"/>
                </a:moveTo>
                <a:cubicBezTo>
                  <a:pt x="813" y="485"/>
                  <a:pt x="812" y="484"/>
                  <a:pt x="811" y="484"/>
                </a:cubicBezTo>
                <a:cubicBezTo>
                  <a:pt x="810" y="485"/>
                  <a:pt x="810" y="487"/>
                  <a:pt x="812" y="487"/>
                </a:cubicBezTo>
                <a:close/>
                <a:moveTo>
                  <a:pt x="805" y="490"/>
                </a:moveTo>
                <a:cubicBezTo>
                  <a:pt x="806" y="489"/>
                  <a:pt x="807" y="484"/>
                  <a:pt x="805" y="484"/>
                </a:cubicBezTo>
                <a:cubicBezTo>
                  <a:pt x="805" y="487"/>
                  <a:pt x="803" y="489"/>
                  <a:pt x="805" y="490"/>
                </a:cubicBezTo>
                <a:close/>
                <a:moveTo>
                  <a:pt x="809" y="500"/>
                </a:moveTo>
                <a:cubicBezTo>
                  <a:pt x="814" y="500"/>
                  <a:pt x="820" y="494"/>
                  <a:pt x="826" y="491"/>
                </a:cubicBezTo>
                <a:cubicBezTo>
                  <a:pt x="818" y="483"/>
                  <a:pt x="807" y="488"/>
                  <a:pt x="809" y="500"/>
                </a:cubicBezTo>
                <a:close/>
                <a:moveTo>
                  <a:pt x="838" y="487"/>
                </a:moveTo>
                <a:cubicBezTo>
                  <a:pt x="838" y="489"/>
                  <a:pt x="839" y="490"/>
                  <a:pt x="842" y="490"/>
                </a:cubicBezTo>
                <a:cubicBezTo>
                  <a:pt x="842" y="489"/>
                  <a:pt x="842" y="488"/>
                  <a:pt x="842" y="487"/>
                </a:cubicBezTo>
                <a:cubicBezTo>
                  <a:pt x="841" y="486"/>
                  <a:pt x="839" y="486"/>
                  <a:pt x="838" y="487"/>
                </a:cubicBezTo>
                <a:close/>
                <a:moveTo>
                  <a:pt x="850" y="498"/>
                </a:moveTo>
                <a:cubicBezTo>
                  <a:pt x="851" y="496"/>
                  <a:pt x="850" y="490"/>
                  <a:pt x="848" y="488"/>
                </a:cubicBezTo>
                <a:cubicBezTo>
                  <a:pt x="846" y="491"/>
                  <a:pt x="846" y="498"/>
                  <a:pt x="850" y="498"/>
                </a:cubicBezTo>
                <a:close/>
                <a:moveTo>
                  <a:pt x="697" y="493"/>
                </a:moveTo>
                <a:cubicBezTo>
                  <a:pt x="701" y="494"/>
                  <a:pt x="701" y="489"/>
                  <a:pt x="698" y="489"/>
                </a:cubicBezTo>
                <a:cubicBezTo>
                  <a:pt x="698" y="491"/>
                  <a:pt x="697" y="491"/>
                  <a:pt x="697" y="493"/>
                </a:cubicBezTo>
                <a:close/>
                <a:moveTo>
                  <a:pt x="829" y="493"/>
                </a:moveTo>
                <a:cubicBezTo>
                  <a:pt x="823" y="497"/>
                  <a:pt x="815" y="500"/>
                  <a:pt x="811" y="504"/>
                </a:cubicBezTo>
                <a:cubicBezTo>
                  <a:pt x="818" y="520"/>
                  <a:pt x="830" y="505"/>
                  <a:pt x="836" y="497"/>
                </a:cubicBezTo>
                <a:cubicBezTo>
                  <a:pt x="835" y="495"/>
                  <a:pt x="833" y="493"/>
                  <a:pt x="829" y="493"/>
                </a:cubicBezTo>
                <a:close/>
                <a:moveTo>
                  <a:pt x="803" y="498"/>
                </a:moveTo>
                <a:cubicBezTo>
                  <a:pt x="805" y="496"/>
                  <a:pt x="803" y="494"/>
                  <a:pt x="801" y="494"/>
                </a:cubicBezTo>
                <a:cubicBezTo>
                  <a:pt x="800" y="497"/>
                  <a:pt x="801" y="498"/>
                  <a:pt x="803" y="498"/>
                </a:cubicBezTo>
                <a:close/>
                <a:moveTo>
                  <a:pt x="827" y="514"/>
                </a:moveTo>
                <a:cubicBezTo>
                  <a:pt x="835" y="512"/>
                  <a:pt x="848" y="513"/>
                  <a:pt x="840" y="502"/>
                </a:cubicBezTo>
                <a:cubicBezTo>
                  <a:pt x="840" y="501"/>
                  <a:pt x="843" y="499"/>
                  <a:pt x="840" y="499"/>
                </a:cubicBezTo>
                <a:cubicBezTo>
                  <a:pt x="837" y="505"/>
                  <a:pt x="827" y="507"/>
                  <a:pt x="827" y="514"/>
                </a:cubicBezTo>
                <a:close/>
                <a:moveTo>
                  <a:pt x="801" y="509"/>
                </a:moveTo>
                <a:cubicBezTo>
                  <a:pt x="805" y="509"/>
                  <a:pt x="804" y="501"/>
                  <a:pt x="801" y="501"/>
                </a:cubicBezTo>
                <a:cubicBezTo>
                  <a:pt x="801" y="504"/>
                  <a:pt x="801" y="506"/>
                  <a:pt x="801" y="509"/>
                </a:cubicBezTo>
                <a:close/>
                <a:moveTo>
                  <a:pt x="809" y="514"/>
                </a:moveTo>
                <a:cubicBezTo>
                  <a:pt x="812" y="513"/>
                  <a:pt x="814" y="515"/>
                  <a:pt x="816" y="514"/>
                </a:cubicBezTo>
                <a:cubicBezTo>
                  <a:pt x="814" y="511"/>
                  <a:pt x="811" y="510"/>
                  <a:pt x="809" y="508"/>
                </a:cubicBezTo>
                <a:cubicBezTo>
                  <a:pt x="808" y="509"/>
                  <a:pt x="809" y="511"/>
                  <a:pt x="809" y="514"/>
                </a:cubicBezTo>
                <a:close/>
                <a:moveTo>
                  <a:pt x="835" y="521"/>
                </a:moveTo>
                <a:cubicBezTo>
                  <a:pt x="838" y="523"/>
                  <a:pt x="840" y="521"/>
                  <a:pt x="843" y="522"/>
                </a:cubicBezTo>
                <a:cubicBezTo>
                  <a:pt x="843" y="520"/>
                  <a:pt x="843" y="517"/>
                  <a:pt x="843" y="515"/>
                </a:cubicBezTo>
                <a:cubicBezTo>
                  <a:pt x="840" y="516"/>
                  <a:pt x="838" y="519"/>
                  <a:pt x="835" y="521"/>
                </a:cubicBezTo>
                <a:close/>
                <a:moveTo>
                  <a:pt x="809" y="517"/>
                </a:moveTo>
                <a:cubicBezTo>
                  <a:pt x="810" y="520"/>
                  <a:pt x="807" y="523"/>
                  <a:pt x="809" y="523"/>
                </a:cubicBezTo>
                <a:cubicBezTo>
                  <a:pt x="811" y="520"/>
                  <a:pt x="816" y="519"/>
                  <a:pt x="815" y="516"/>
                </a:cubicBezTo>
                <a:cubicBezTo>
                  <a:pt x="813" y="517"/>
                  <a:pt x="810" y="516"/>
                  <a:pt x="809" y="517"/>
                </a:cubicBezTo>
                <a:close/>
                <a:moveTo>
                  <a:pt x="831" y="521"/>
                </a:moveTo>
                <a:cubicBezTo>
                  <a:pt x="833" y="519"/>
                  <a:pt x="835" y="519"/>
                  <a:pt x="835" y="516"/>
                </a:cubicBezTo>
                <a:cubicBezTo>
                  <a:pt x="831" y="516"/>
                  <a:pt x="830" y="516"/>
                  <a:pt x="825" y="516"/>
                </a:cubicBezTo>
                <a:cubicBezTo>
                  <a:pt x="826" y="519"/>
                  <a:pt x="828" y="520"/>
                  <a:pt x="831" y="521"/>
                </a:cubicBezTo>
                <a:close/>
                <a:moveTo>
                  <a:pt x="803" y="521"/>
                </a:moveTo>
                <a:cubicBezTo>
                  <a:pt x="805" y="522"/>
                  <a:pt x="806" y="517"/>
                  <a:pt x="803" y="517"/>
                </a:cubicBezTo>
                <a:cubicBezTo>
                  <a:pt x="802" y="517"/>
                  <a:pt x="803" y="520"/>
                  <a:pt x="803" y="521"/>
                </a:cubicBezTo>
                <a:close/>
                <a:moveTo>
                  <a:pt x="848" y="520"/>
                </a:moveTo>
                <a:cubicBezTo>
                  <a:pt x="849" y="519"/>
                  <a:pt x="849" y="517"/>
                  <a:pt x="848" y="517"/>
                </a:cubicBezTo>
                <a:cubicBezTo>
                  <a:pt x="847" y="518"/>
                  <a:pt x="847" y="519"/>
                  <a:pt x="848" y="520"/>
                </a:cubicBezTo>
                <a:close/>
                <a:moveTo>
                  <a:pt x="816" y="523"/>
                </a:moveTo>
                <a:cubicBezTo>
                  <a:pt x="819" y="522"/>
                  <a:pt x="821" y="522"/>
                  <a:pt x="825" y="522"/>
                </a:cubicBezTo>
                <a:cubicBezTo>
                  <a:pt x="824" y="517"/>
                  <a:pt x="816" y="517"/>
                  <a:pt x="816" y="523"/>
                </a:cubicBezTo>
                <a:close/>
                <a:moveTo>
                  <a:pt x="779" y="526"/>
                </a:moveTo>
                <a:cubicBezTo>
                  <a:pt x="784" y="528"/>
                  <a:pt x="791" y="528"/>
                  <a:pt x="794" y="525"/>
                </a:cubicBezTo>
                <a:cubicBezTo>
                  <a:pt x="793" y="524"/>
                  <a:pt x="792" y="523"/>
                  <a:pt x="792" y="523"/>
                </a:cubicBezTo>
                <a:cubicBezTo>
                  <a:pt x="793" y="522"/>
                  <a:pt x="794" y="522"/>
                  <a:pt x="794" y="519"/>
                </a:cubicBezTo>
                <a:cubicBezTo>
                  <a:pt x="793" y="519"/>
                  <a:pt x="793" y="518"/>
                  <a:pt x="792" y="519"/>
                </a:cubicBezTo>
                <a:cubicBezTo>
                  <a:pt x="790" y="523"/>
                  <a:pt x="782" y="521"/>
                  <a:pt x="779" y="526"/>
                </a:cubicBezTo>
                <a:close/>
                <a:moveTo>
                  <a:pt x="867" y="521"/>
                </a:moveTo>
                <a:cubicBezTo>
                  <a:pt x="863" y="520"/>
                  <a:pt x="861" y="519"/>
                  <a:pt x="857" y="519"/>
                </a:cubicBezTo>
                <a:cubicBezTo>
                  <a:pt x="857" y="522"/>
                  <a:pt x="866" y="523"/>
                  <a:pt x="867" y="521"/>
                </a:cubicBezTo>
                <a:close/>
                <a:moveTo>
                  <a:pt x="884" y="525"/>
                </a:moveTo>
                <a:cubicBezTo>
                  <a:pt x="879" y="524"/>
                  <a:pt x="876" y="522"/>
                  <a:pt x="871" y="522"/>
                </a:cubicBezTo>
                <a:cubicBezTo>
                  <a:pt x="873" y="525"/>
                  <a:pt x="880" y="526"/>
                  <a:pt x="884" y="525"/>
                </a:cubicBezTo>
                <a:close/>
                <a:moveTo>
                  <a:pt x="844" y="532"/>
                </a:moveTo>
                <a:cubicBezTo>
                  <a:pt x="844" y="530"/>
                  <a:pt x="844" y="526"/>
                  <a:pt x="843" y="524"/>
                </a:cubicBezTo>
                <a:cubicBezTo>
                  <a:pt x="840" y="524"/>
                  <a:pt x="837" y="524"/>
                  <a:pt x="835" y="524"/>
                </a:cubicBezTo>
                <a:cubicBezTo>
                  <a:pt x="837" y="528"/>
                  <a:pt x="841" y="530"/>
                  <a:pt x="844" y="532"/>
                </a:cubicBezTo>
                <a:close/>
                <a:moveTo>
                  <a:pt x="853" y="534"/>
                </a:moveTo>
                <a:cubicBezTo>
                  <a:pt x="852" y="530"/>
                  <a:pt x="854" y="525"/>
                  <a:pt x="850" y="525"/>
                </a:cubicBezTo>
                <a:cubicBezTo>
                  <a:pt x="850" y="528"/>
                  <a:pt x="847" y="535"/>
                  <a:pt x="853" y="534"/>
                </a:cubicBezTo>
                <a:close/>
                <a:moveTo>
                  <a:pt x="809" y="527"/>
                </a:moveTo>
                <a:cubicBezTo>
                  <a:pt x="809" y="528"/>
                  <a:pt x="809" y="529"/>
                  <a:pt x="808" y="529"/>
                </a:cubicBezTo>
                <a:cubicBezTo>
                  <a:pt x="808" y="531"/>
                  <a:pt x="810" y="532"/>
                  <a:pt x="811" y="533"/>
                </a:cubicBezTo>
                <a:cubicBezTo>
                  <a:pt x="809" y="533"/>
                  <a:pt x="808" y="535"/>
                  <a:pt x="809" y="536"/>
                </a:cubicBezTo>
                <a:cubicBezTo>
                  <a:pt x="817" y="536"/>
                  <a:pt x="822" y="532"/>
                  <a:pt x="825" y="525"/>
                </a:cubicBezTo>
                <a:cubicBezTo>
                  <a:pt x="821" y="527"/>
                  <a:pt x="813" y="525"/>
                  <a:pt x="809" y="527"/>
                </a:cubicBezTo>
                <a:close/>
                <a:moveTo>
                  <a:pt x="857" y="527"/>
                </a:moveTo>
                <a:cubicBezTo>
                  <a:pt x="859" y="528"/>
                  <a:pt x="857" y="533"/>
                  <a:pt x="859" y="535"/>
                </a:cubicBezTo>
                <a:cubicBezTo>
                  <a:pt x="863" y="534"/>
                  <a:pt x="864" y="535"/>
                  <a:pt x="868" y="533"/>
                </a:cubicBezTo>
                <a:cubicBezTo>
                  <a:pt x="870" y="530"/>
                  <a:pt x="866" y="530"/>
                  <a:pt x="868" y="527"/>
                </a:cubicBezTo>
                <a:cubicBezTo>
                  <a:pt x="866" y="527"/>
                  <a:pt x="865" y="526"/>
                  <a:pt x="863" y="526"/>
                </a:cubicBezTo>
                <a:cubicBezTo>
                  <a:pt x="861" y="528"/>
                  <a:pt x="866" y="529"/>
                  <a:pt x="865" y="532"/>
                </a:cubicBezTo>
                <a:cubicBezTo>
                  <a:pt x="865" y="532"/>
                  <a:pt x="865" y="532"/>
                  <a:pt x="864" y="532"/>
                </a:cubicBezTo>
                <a:cubicBezTo>
                  <a:pt x="863" y="529"/>
                  <a:pt x="858" y="530"/>
                  <a:pt x="859" y="525"/>
                </a:cubicBezTo>
                <a:cubicBezTo>
                  <a:pt x="858" y="525"/>
                  <a:pt x="857" y="526"/>
                  <a:pt x="857" y="527"/>
                </a:cubicBezTo>
                <a:close/>
                <a:moveTo>
                  <a:pt x="831" y="527"/>
                </a:moveTo>
                <a:cubicBezTo>
                  <a:pt x="827" y="528"/>
                  <a:pt x="824" y="532"/>
                  <a:pt x="821" y="536"/>
                </a:cubicBezTo>
                <a:cubicBezTo>
                  <a:pt x="829" y="535"/>
                  <a:pt x="834" y="535"/>
                  <a:pt x="841" y="536"/>
                </a:cubicBezTo>
                <a:cubicBezTo>
                  <a:pt x="839" y="531"/>
                  <a:pt x="835" y="529"/>
                  <a:pt x="831" y="527"/>
                </a:cubicBezTo>
                <a:close/>
                <a:moveTo>
                  <a:pt x="744" y="539"/>
                </a:moveTo>
                <a:cubicBezTo>
                  <a:pt x="757" y="536"/>
                  <a:pt x="771" y="533"/>
                  <a:pt x="783" y="528"/>
                </a:cubicBezTo>
                <a:cubicBezTo>
                  <a:pt x="766" y="525"/>
                  <a:pt x="756" y="535"/>
                  <a:pt x="744" y="539"/>
                </a:cubicBezTo>
                <a:close/>
                <a:moveTo>
                  <a:pt x="799" y="532"/>
                </a:moveTo>
                <a:cubicBezTo>
                  <a:pt x="801" y="532"/>
                  <a:pt x="801" y="528"/>
                  <a:pt x="799" y="528"/>
                </a:cubicBezTo>
                <a:cubicBezTo>
                  <a:pt x="797" y="529"/>
                  <a:pt x="798" y="530"/>
                  <a:pt x="799" y="532"/>
                </a:cubicBezTo>
                <a:close/>
                <a:moveTo>
                  <a:pt x="872" y="534"/>
                </a:moveTo>
                <a:cubicBezTo>
                  <a:pt x="876" y="533"/>
                  <a:pt x="880" y="532"/>
                  <a:pt x="881" y="528"/>
                </a:cubicBezTo>
                <a:cubicBezTo>
                  <a:pt x="875" y="529"/>
                  <a:pt x="873" y="528"/>
                  <a:pt x="872" y="534"/>
                </a:cubicBezTo>
                <a:close/>
                <a:moveTo>
                  <a:pt x="787" y="532"/>
                </a:moveTo>
                <a:cubicBezTo>
                  <a:pt x="788" y="534"/>
                  <a:pt x="790" y="535"/>
                  <a:pt x="792" y="536"/>
                </a:cubicBezTo>
                <a:cubicBezTo>
                  <a:pt x="792" y="532"/>
                  <a:pt x="791" y="533"/>
                  <a:pt x="793" y="530"/>
                </a:cubicBezTo>
                <a:cubicBezTo>
                  <a:pt x="790" y="530"/>
                  <a:pt x="790" y="532"/>
                  <a:pt x="787" y="532"/>
                </a:cubicBezTo>
                <a:close/>
                <a:moveTo>
                  <a:pt x="878" y="535"/>
                </a:moveTo>
                <a:cubicBezTo>
                  <a:pt x="884" y="535"/>
                  <a:pt x="890" y="535"/>
                  <a:pt x="891" y="531"/>
                </a:cubicBezTo>
                <a:cubicBezTo>
                  <a:pt x="887" y="529"/>
                  <a:pt x="879" y="530"/>
                  <a:pt x="878" y="535"/>
                </a:cubicBezTo>
                <a:close/>
                <a:moveTo>
                  <a:pt x="893" y="535"/>
                </a:moveTo>
                <a:cubicBezTo>
                  <a:pt x="894" y="535"/>
                  <a:pt x="901" y="535"/>
                  <a:pt x="902" y="533"/>
                </a:cubicBezTo>
                <a:cubicBezTo>
                  <a:pt x="900" y="532"/>
                  <a:pt x="893" y="531"/>
                  <a:pt x="893" y="535"/>
                </a:cubicBezTo>
                <a:close/>
                <a:moveTo>
                  <a:pt x="776" y="534"/>
                </a:moveTo>
                <a:cubicBezTo>
                  <a:pt x="775" y="535"/>
                  <a:pt x="776" y="538"/>
                  <a:pt x="775" y="538"/>
                </a:cubicBezTo>
                <a:cubicBezTo>
                  <a:pt x="774" y="534"/>
                  <a:pt x="768" y="536"/>
                  <a:pt x="767" y="538"/>
                </a:cubicBezTo>
                <a:cubicBezTo>
                  <a:pt x="773" y="541"/>
                  <a:pt x="782" y="538"/>
                  <a:pt x="788" y="538"/>
                </a:cubicBezTo>
                <a:cubicBezTo>
                  <a:pt x="786" y="533"/>
                  <a:pt x="781" y="533"/>
                  <a:pt x="776" y="534"/>
                </a:cubicBezTo>
                <a:close/>
                <a:moveTo>
                  <a:pt x="911" y="534"/>
                </a:moveTo>
                <a:cubicBezTo>
                  <a:pt x="908" y="535"/>
                  <a:pt x="904" y="533"/>
                  <a:pt x="903" y="534"/>
                </a:cubicBezTo>
                <a:cubicBezTo>
                  <a:pt x="905" y="535"/>
                  <a:pt x="910" y="537"/>
                  <a:pt x="911" y="534"/>
                </a:cubicBezTo>
                <a:close/>
                <a:moveTo>
                  <a:pt x="854" y="540"/>
                </a:moveTo>
                <a:cubicBezTo>
                  <a:pt x="855" y="538"/>
                  <a:pt x="853" y="538"/>
                  <a:pt x="851" y="538"/>
                </a:cubicBezTo>
                <a:cubicBezTo>
                  <a:pt x="851" y="540"/>
                  <a:pt x="853" y="540"/>
                  <a:pt x="854" y="540"/>
                </a:cubicBezTo>
                <a:close/>
                <a:moveTo>
                  <a:pt x="859" y="542"/>
                </a:moveTo>
                <a:cubicBezTo>
                  <a:pt x="861" y="541"/>
                  <a:pt x="863" y="541"/>
                  <a:pt x="863" y="538"/>
                </a:cubicBezTo>
                <a:cubicBezTo>
                  <a:pt x="861" y="537"/>
                  <a:pt x="858" y="538"/>
                  <a:pt x="859" y="542"/>
                </a:cubicBezTo>
                <a:close/>
                <a:moveTo>
                  <a:pt x="872" y="538"/>
                </a:moveTo>
                <a:cubicBezTo>
                  <a:pt x="871" y="541"/>
                  <a:pt x="874" y="539"/>
                  <a:pt x="875" y="540"/>
                </a:cubicBezTo>
                <a:cubicBezTo>
                  <a:pt x="876" y="537"/>
                  <a:pt x="873" y="537"/>
                  <a:pt x="872" y="538"/>
                </a:cubicBezTo>
                <a:close/>
                <a:moveTo>
                  <a:pt x="879" y="539"/>
                </a:moveTo>
                <a:cubicBezTo>
                  <a:pt x="880" y="540"/>
                  <a:pt x="883" y="540"/>
                  <a:pt x="883" y="538"/>
                </a:cubicBezTo>
                <a:cubicBezTo>
                  <a:pt x="881" y="538"/>
                  <a:pt x="880" y="537"/>
                  <a:pt x="879" y="539"/>
                </a:cubicBezTo>
                <a:close/>
                <a:moveTo>
                  <a:pt x="751" y="541"/>
                </a:moveTo>
                <a:cubicBezTo>
                  <a:pt x="756" y="543"/>
                  <a:pt x="759" y="540"/>
                  <a:pt x="765" y="540"/>
                </a:cubicBezTo>
                <a:cubicBezTo>
                  <a:pt x="762" y="535"/>
                  <a:pt x="755" y="541"/>
                  <a:pt x="751" y="541"/>
                </a:cubicBezTo>
                <a:close/>
                <a:moveTo>
                  <a:pt x="864" y="543"/>
                </a:moveTo>
                <a:cubicBezTo>
                  <a:pt x="867" y="542"/>
                  <a:pt x="870" y="542"/>
                  <a:pt x="871" y="540"/>
                </a:cubicBezTo>
                <a:cubicBezTo>
                  <a:pt x="869" y="539"/>
                  <a:pt x="864" y="538"/>
                  <a:pt x="864" y="543"/>
                </a:cubicBezTo>
                <a:close/>
                <a:moveTo>
                  <a:pt x="797" y="540"/>
                </a:moveTo>
                <a:cubicBezTo>
                  <a:pt x="797" y="543"/>
                  <a:pt x="802" y="542"/>
                  <a:pt x="802" y="540"/>
                </a:cubicBezTo>
                <a:cubicBezTo>
                  <a:pt x="801" y="540"/>
                  <a:pt x="798" y="540"/>
                  <a:pt x="797" y="540"/>
                </a:cubicBezTo>
                <a:close/>
                <a:moveTo>
                  <a:pt x="827" y="545"/>
                </a:moveTo>
                <a:cubicBezTo>
                  <a:pt x="832" y="543"/>
                  <a:pt x="837" y="545"/>
                  <a:pt x="842" y="542"/>
                </a:cubicBezTo>
                <a:cubicBezTo>
                  <a:pt x="837" y="540"/>
                  <a:pt x="830" y="541"/>
                  <a:pt x="825" y="540"/>
                </a:cubicBezTo>
                <a:cubicBezTo>
                  <a:pt x="824" y="543"/>
                  <a:pt x="828" y="541"/>
                  <a:pt x="827" y="545"/>
                </a:cubicBezTo>
                <a:close/>
                <a:moveTo>
                  <a:pt x="790" y="543"/>
                </a:moveTo>
                <a:cubicBezTo>
                  <a:pt x="786" y="543"/>
                  <a:pt x="784" y="543"/>
                  <a:pt x="779" y="543"/>
                </a:cubicBezTo>
                <a:cubicBezTo>
                  <a:pt x="781" y="546"/>
                  <a:pt x="788" y="546"/>
                  <a:pt x="792" y="545"/>
                </a:cubicBezTo>
                <a:cubicBezTo>
                  <a:pt x="790" y="543"/>
                  <a:pt x="793" y="541"/>
                  <a:pt x="790" y="540"/>
                </a:cubicBezTo>
                <a:cubicBezTo>
                  <a:pt x="790" y="541"/>
                  <a:pt x="790" y="542"/>
                  <a:pt x="790" y="543"/>
                </a:cubicBezTo>
                <a:close/>
                <a:moveTo>
                  <a:pt x="822" y="543"/>
                </a:moveTo>
                <a:cubicBezTo>
                  <a:pt x="822" y="542"/>
                  <a:pt x="822" y="542"/>
                  <a:pt x="822" y="541"/>
                </a:cubicBezTo>
                <a:cubicBezTo>
                  <a:pt x="821" y="541"/>
                  <a:pt x="820" y="541"/>
                  <a:pt x="819" y="541"/>
                </a:cubicBezTo>
                <a:cubicBezTo>
                  <a:pt x="818" y="544"/>
                  <a:pt x="822" y="544"/>
                  <a:pt x="822" y="543"/>
                </a:cubicBezTo>
                <a:close/>
                <a:moveTo>
                  <a:pt x="763" y="545"/>
                </a:moveTo>
                <a:cubicBezTo>
                  <a:pt x="763" y="547"/>
                  <a:pt x="772" y="547"/>
                  <a:pt x="772" y="545"/>
                </a:cubicBezTo>
                <a:cubicBezTo>
                  <a:pt x="770" y="544"/>
                  <a:pt x="765" y="544"/>
                  <a:pt x="763" y="545"/>
                </a:cubicBezTo>
                <a:close/>
                <a:moveTo>
                  <a:pt x="807" y="568"/>
                </a:moveTo>
                <a:cubicBezTo>
                  <a:pt x="820" y="569"/>
                  <a:pt x="823" y="557"/>
                  <a:pt x="827" y="549"/>
                </a:cubicBezTo>
                <a:cubicBezTo>
                  <a:pt x="815" y="545"/>
                  <a:pt x="806" y="555"/>
                  <a:pt x="807" y="568"/>
                </a:cubicBezTo>
                <a:close/>
                <a:moveTo>
                  <a:pt x="841" y="549"/>
                </a:moveTo>
                <a:cubicBezTo>
                  <a:pt x="842" y="550"/>
                  <a:pt x="843" y="550"/>
                  <a:pt x="843" y="551"/>
                </a:cubicBezTo>
                <a:cubicBezTo>
                  <a:pt x="841" y="551"/>
                  <a:pt x="840" y="552"/>
                  <a:pt x="839" y="552"/>
                </a:cubicBezTo>
                <a:cubicBezTo>
                  <a:pt x="840" y="554"/>
                  <a:pt x="840" y="557"/>
                  <a:pt x="842" y="558"/>
                </a:cubicBezTo>
                <a:cubicBezTo>
                  <a:pt x="842" y="555"/>
                  <a:pt x="844" y="558"/>
                  <a:pt x="846" y="557"/>
                </a:cubicBezTo>
                <a:cubicBezTo>
                  <a:pt x="847" y="554"/>
                  <a:pt x="844" y="553"/>
                  <a:pt x="842" y="552"/>
                </a:cubicBezTo>
                <a:cubicBezTo>
                  <a:pt x="845" y="553"/>
                  <a:pt x="846" y="551"/>
                  <a:pt x="846" y="549"/>
                </a:cubicBezTo>
                <a:cubicBezTo>
                  <a:pt x="845" y="548"/>
                  <a:pt x="841" y="547"/>
                  <a:pt x="841" y="549"/>
                </a:cubicBezTo>
                <a:close/>
                <a:moveTo>
                  <a:pt x="809" y="552"/>
                </a:moveTo>
                <a:cubicBezTo>
                  <a:pt x="811" y="552"/>
                  <a:pt x="811" y="548"/>
                  <a:pt x="809" y="549"/>
                </a:cubicBezTo>
                <a:cubicBezTo>
                  <a:pt x="808" y="549"/>
                  <a:pt x="807" y="553"/>
                  <a:pt x="809" y="552"/>
                </a:cubicBezTo>
                <a:close/>
                <a:moveTo>
                  <a:pt x="801" y="551"/>
                </a:moveTo>
                <a:cubicBezTo>
                  <a:pt x="802" y="551"/>
                  <a:pt x="801" y="553"/>
                  <a:pt x="803" y="553"/>
                </a:cubicBezTo>
                <a:cubicBezTo>
                  <a:pt x="803" y="552"/>
                  <a:pt x="803" y="551"/>
                  <a:pt x="803" y="550"/>
                </a:cubicBezTo>
                <a:cubicBezTo>
                  <a:pt x="802" y="550"/>
                  <a:pt x="801" y="550"/>
                  <a:pt x="801" y="551"/>
                </a:cubicBezTo>
                <a:close/>
                <a:moveTo>
                  <a:pt x="828" y="554"/>
                </a:moveTo>
                <a:cubicBezTo>
                  <a:pt x="823" y="563"/>
                  <a:pt x="816" y="571"/>
                  <a:pt x="812" y="581"/>
                </a:cubicBezTo>
                <a:cubicBezTo>
                  <a:pt x="823" y="582"/>
                  <a:pt x="836" y="579"/>
                  <a:pt x="848" y="579"/>
                </a:cubicBezTo>
                <a:cubicBezTo>
                  <a:pt x="842" y="570"/>
                  <a:pt x="837" y="560"/>
                  <a:pt x="828" y="554"/>
                </a:cubicBezTo>
                <a:close/>
                <a:moveTo>
                  <a:pt x="855" y="562"/>
                </a:moveTo>
                <a:cubicBezTo>
                  <a:pt x="857" y="561"/>
                  <a:pt x="855" y="558"/>
                  <a:pt x="854" y="557"/>
                </a:cubicBezTo>
                <a:cubicBezTo>
                  <a:pt x="854" y="559"/>
                  <a:pt x="853" y="562"/>
                  <a:pt x="855" y="562"/>
                </a:cubicBezTo>
                <a:close/>
                <a:moveTo>
                  <a:pt x="842" y="564"/>
                </a:moveTo>
                <a:cubicBezTo>
                  <a:pt x="842" y="563"/>
                  <a:pt x="841" y="561"/>
                  <a:pt x="840" y="562"/>
                </a:cubicBezTo>
                <a:cubicBezTo>
                  <a:pt x="839" y="563"/>
                  <a:pt x="840" y="565"/>
                  <a:pt x="842" y="564"/>
                </a:cubicBezTo>
                <a:close/>
                <a:moveTo>
                  <a:pt x="794" y="575"/>
                </a:moveTo>
                <a:cubicBezTo>
                  <a:pt x="795" y="571"/>
                  <a:pt x="799" y="569"/>
                  <a:pt x="799" y="564"/>
                </a:cubicBezTo>
                <a:cubicBezTo>
                  <a:pt x="798" y="564"/>
                  <a:pt x="797" y="563"/>
                  <a:pt x="796" y="563"/>
                </a:cubicBezTo>
                <a:cubicBezTo>
                  <a:pt x="794" y="565"/>
                  <a:pt x="792" y="573"/>
                  <a:pt x="794" y="575"/>
                </a:cubicBezTo>
                <a:close/>
                <a:moveTo>
                  <a:pt x="848" y="575"/>
                </a:moveTo>
                <a:cubicBezTo>
                  <a:pt x="849" y="571"/>
                  <a:pt x="846" y="566"/>
                  <a:pt x="842" y="565"/>
                </a:cubicBezTo>
                <a:cubicBezTo>
                  <a:pt x="843" y="569"/>
                  <a:pt x="847" y="571"/>
                  <a:pt x="848" y="575"/>
                </a:cubicBezTo>
                <a:close/>
                <a:moveTo>
                  <a:pt x="859" y="582"/>
                </a:moveTo>
                <a:cubicBezTo>
                  <a:pt x="859" y="576"/>
                  <a:pt x="859" y="570"/>
                  <a:pt x="855" y="568"/>
                </a:cubicBezTo>
                <a:cubicBezTo>
                  <a:pt x="852" y="575"/>
                  <a:pt x="856" y="579"/>
                  <a:pt x="859" y="582"/>
                </a:cubicBezTo>
                <a:close/>
                <a:moveTo>
                  <a:pt x="805" y="581"/>
                </a:moveTo>
                <a:cubicBezTo>
                  <a:pt x="811" y="581"/>
                  <a:pt x="811" y="575"/>
                  <a:pt x="814" y="572"/>
                </a:cubicBezTo>
                <a:cubicBezTo>
                  <a:pt x="811" y="570"/>
                  <a:pt x="809" y="572"/>
                  <a:pt x="807" y="571"/>
                </a:cubicBezTo>
                <a:cubicBezTo>
                  <a:pt x="805" y="573"/>
                  <a:pt x="805" y="578"/>
                  <a:pt x="805" y="581"/>
                </a:cubicBezTo>
                <a:close/>
                <a:moveTo>
                  <a:pt x="792" y="581"/>
                </a:moveTo>
                <a:cubicBezTo>
                  <a:pt x="794" y="583"/>
                  <a:pt x="797" y="582"/>
                  <a:pt x="799" y="581"/>
                </a:cubicBezTo>
                <a:cubicBezTo>
                  <a:pt x="799" y="578"/>
                  <a:pt x="799" y="574"/>
                  <a:pt x="797" y="573"/>
                </a:cubicBezTo>
                <a:cubicBezTo>
                  <a:pt x="797" y="577"/>
                  <a:pt x="793" y="577"/>
                  <a:pt x="792" y="581"/>
                </a:cubicBezTo>
                <a:close/>
                <a:moveTo>
                  <a:pt x="806" y="590"/>
                </a:moveTo>
                <a:cubicBezTo>
                  <a:pt x="809" y="591"/>
                  <a:pt x="810" y="590"/>
                  <a:pt x="814" y="590"/>
                </a:cubicBezTo>
                <a:cubicBezTo>
                  <a:pt x="814" y="587"/>
                  <a:pt x="817" y="587"/>
                  <a:pt x="817" y="584"/>
                </a:cubicBezTo>
                <a:cubicBezTo>
                  <a:pt x="810" y="582"/>
                  <a:pt x="807" y="585"/>
                  <a:pt x="806" y="590"/>
                </a:cubicBezTo>
                <a:close/>
                <a:moveTo>
                  <a:pt x="828" y="591"/>
                </a:moveTo>
                <a:cubicBezTo>
                  <a:pt x="837" y="590"/>
                  <a:pt x="842" y="590"/>
                  <a:pt x="848" y="586"/>
                </a:cubicBezTo>
                <a:cubicBezTo>
                  <a:pt x="848" y="588"/>
                  <a:pt x="845" y="589"/>
                  <a:pt x="848" y="589"/>
                </a:cubicBezTo>
                <a:cubicBezTo>
                  <a:pt x="852" y="580"/>
                  <a:pt x="831" y="585"/>
                  <a:pt x="822" y="584"/>
                </a:cubicBezTo>
                <a:cubicBezTo>
                  <a:pt x="824" y="587"/>
                  <a:pt x="826" y="589"/>
                  <a:pt x="828" y="591"/>
                </a:cubicBezTo>
                <a:close/>
                <a:moveTo>
                  <a:pt x="800" y="588"/>
                </a:moveTo>
                <a:cubicBezTo>
                  <a:pt x="801" y="585"/>
                  <a:pt x="797" y="586"/>
                  <a:pt x="794" y="586"/>
                </a:cubicBezTo>
                <a:cubicBezTo>
                  <a:pt x="795" y="587"/>
                  <a:pt x="798" y="590"/>
                  <a:pt x="800" y="588"/>
                </a:cubicBezTo>
                <a:close/>
                <a:moveTo>
                  <a:pt x="817" y="590"/>
                </a:moveTo>
                <a:cubicBezTo>
                  <a:pt x="818" y="592"/>
                  <a:pt x="821" y="591"/>
                  <a:pt x="824" y="591"/>
                </a:cubicBezTo>
                <a:cubicBezTo>
                  <a:pt x="822" y="589"/>
                  <a:pt x="822" y="586"/>
                  <a:pt x="820" y="586"/>
                </a:cubicBezTo>
                <a:cubicBezTo>
                  <a:pt x="818" y="587"/>
                  <a:pt x="818" y="589"/>
                  <a:pt x="817" y="590"/>
                </a:cubicBezTo>
                <a:close/>
                <a:moveTo>
                  <a:pt x="792" y="596"/>
                </a:moveTo>
                <a:cubicBezTo>
                  <a:pt x="791" y="592"/>
                  <a:pt x="794" y="589"/>
                  <a:pt x="790" y="588"/>
                </a:cubicBezTo>
                <a:cubicBezTo>
                  <a:pt x="790" y="590"/>
                  <a:pt x="788" y="596"/>
                  <a:pt x="792" y="596"/>
                </a:cubicBezTo>
                <a:close/>
                <a:moveTo>
                  <a:pt x="806" y="601"/>
                </a:moveTo>
                <a:cubicBezTo>
                  <a:pt x="806" y="597"/>
                  <a:pt x="811" y="598"/>
                  <a:pt x="810" y="594"/>
                </a:cubicBezTo>
                <a:cubicBezTo>
                  <a:pt x="809" y="593"/>
                  <a:pt x="806" y="593"/>
                  <a:pt x="805" y="592"/>
                </a:cubicBezTo>
                <a:cubicBezTo>
                  <a:pt x="806" y="596"/>
                  <a:pt x="802" y="601"/>
                  <a:pt x="806" y="601"/>
                </a:cubicBezTo>
                <a:close/>
                <a:moveTo>
                  <a:pt x="835" y="595"/>
                </a:moveTo>
                <a:cubicBezTo>
                  <a:pt x="836" y="595"/>
                  <a:pt x="837" y="595"/>
                  <a:pt x="838" y="595"/>
                </a:cubicBezTo>
                <a:cubicBezTo>
                  <a:pt x="838" y="594"/>
                  <a:pt x="838" y="593"/>
                  <a:pt x="837" y="592"/>
                </a:cubicBezTo>
                <a:cubicBezTo>
                  <a:pt x="837" y="594"/>
                  <a:pt x="835" y="593"/>
                  <a:pt x="835" y="595"/>
                </a:cubicBezTo>
                <a:close/>
                <a:moveTo>
                  <a:pt x="838" y="599"/>
                </a:moveTo>
                <a:cubicBezTo>
                  <a:pt x="842" y="601"/>
                  <a:pt x="849" y="600"/>
                  <a:pt x="851" y="601"/>
                </a:cubicBezTo>
                <a:cubicBezTo>
                  <a:pt x="851" y="597"/>
                  <a:pt x="851" y="595"/>
                  <a:pt x="850" y="592"/>
                </a:cubicBezTo>
                <a:cubicBezTo>
                  <a:pt x="844" y="593"/>
                  <a:pt x="839" y="592"/>
                  <a:pt x="838" y="599"/>
                </a:cubicBezTo>
                <a:close/>
                <a:moveTo>
                  <a:pt x="814" y="594"/>
                </a:moveTo>
                <a:cubicBezTo>
                  <a:pt x="814" y="597"/>
                  <a:pt x="810" y="597"/>
                  <a:pt x="811" y="602"/>
                </a:cubicBezTo>
                <a:cubicBezTo>
                  <a:pt x="811" y="604"/>
                  <a:pt x="815" y="603"/>
                  <a:pt x="814" y="605"/>
                </a:cubicBezTo>
                <a:cubicBezTo>
                  <a:pt x="812" y="607"/>
                  <a:pt x="811" y="603"/>
                  <a:pt x="809" y="602"/>
                </a:cubicBezTo>
                <a:cubicBezTo>
                  <a:pt x="808" y="605"/>
                  <a:pt x="805" y="606"/>
                  <a:pt x="805" y="609"/>
                </a:cubicBezTo>
                <a:cubicBezTo>
                  <a:pt x="807" y="611"/>
                  <a:pt x="812" y="610"/>
                  <a:pt x="816" y="610"/>
                </a:cubicBezTo>
                <a:cubicBezTo>
                  <a:pt x="815" y="609"/>
                  <a:pt x="816" y="608"/>
                  <a:pt x="817" y="607"/>
                </a:cubicBezTo>
                <a:cubicBezTo>
                  <a:pt x="817" y="609"/>
                  <a:pt x="819" y="610"/>
                  <a:pt x="821" y="610"/>
                </a:cubicBezTo>
                <a:cubicBezTo>
                  <a:pt x="823" y="605"/>
                  <a:pt x="827" y="602"/>
                  <a:pt x="828" y="597"/>
                </a:cubicBezTo>
                <a:cubicBezTo>
                  <a:pt x="826" y="592"/>
                  <a:pt x="819" y="593"/>
                  <a:pt x="814" y="594"/>
                </a:cubicBezTo>
                <a:close/>
                <a:moveTo>
                  <a:pt x="856" y="598"/>
                </a:moveTo>
                <a:cubicBezTo>
                  <a:pt x="856" y="596"/>
                  <a:pt x="857" y="593"/>
                  <a:pt x="855" y="593"/>
                </a:cubicBezTo>
                <a:cubicBezTo>
                  <a:pt x="855" y="595"/>
                  <a:pt x="853" y="598"/>
                  <a:pt x="856" y="598"/>
                </a:cubicBezTo>
                <a:close/>
                <a:moveTo>
                  <a:pt x="799" y="602"/>
                </a:moveTo>
                <a:cubicBezTo>
                  <a:pt x="797" y="600"/>
                  <a:pt x="800" y="594"/>
                  <a:pt x="797" y="594"/>
                </a:cubicBezTo>
                <a:cubicBezTo>
                  <a:pt x="796" y="597"/>
                  <a:pt x="797" y="601"/>
                  <a:pt x="799" y="602"/>
                </a:cubicBezTo>
                <a:close/>
                <a:moveTo>
                  <a:pt x="831" y="596"/>
                </a:moveTo>
                <a:cubicBezTo>
                  <a:pt x="831" y="597"/>
                  <a:pt x="833" y="597"/>
                  <a:pt x="832" y="599"/>
                </a:cubicBezTo>
                <a:cubicBezTo>
                  <a:pt x="835" y="599"/>
                  <a:pt x="835" y="596"/>
                  <a:pt x="833" y="595"/>
                </a:cubicBezTo>
                <a:cubicBezTo>
                  <a:pt x="833" y="596"/>
                  <a:pt x="832" y="596"/>
                  <a:pt x="831" y="596"/>
                </a:cubicBezTo>
                <a:close/>
                <a:moveTo>
                  <a:pt x="920" y="599"/>
                </a:moveTo>
                <a:cubicBezTo>
                  <a:pt x="922" y="600"/>
                  <a:pt x="925" y="601"/>
                  <a:pt x="926" y="603"/>
                </a:cubicBezTo>
                <a:cubicBezTo>
                  <a:pt x="926" y="599"/>
                  <a:pt x="924" y="598"/>
                  <a:pt x="922" y="596"/>
                </a:cubicBezTo>
                <a:cubicBezTo>
                  <a:pt x="921" y="597"/>
                  <a:pt x="921" y="598"/>
                  <a:pt x="920" y="599"/>
                </a:cubicBezTo>
                <a:close/>
                <a:moveTo>
                  <a:pt x="815" y="629"/>
                </a:moveTo>
                <a:cubicBezTo>
                  <a:pt x="810" y="630"/>
                  <a:pt x="808" y="638"/>
                  <a:pt x="807" y="641"/>
                </a:cubicBezTo>
                <a:cubicBezTo>
                  <a:pt x="825" y="639"/>
                  <a:pt x="839" y="641"/>
                  <a:pt x="855" y="638"/>
                </a:cubicBezTo>
                <a:cubicBezTo>
                  <a:pt x="846" y="626"/>
                  <a:pt x="839" y="612"/>
                  <a:pt x="829" y="601"/>
                </a:cubicBezTo>
                <a:cubicBezTo>
                  <a:pt x="829" y="601"/>
                  <a:pt x="828" y="601"/>
                  <a:pt x="828" y="601"/>
                </a:cubicBezTo>
                <a:cubicBezTo>
                  <a:pt x="826" y="610"/>
                  <a:pt x="817" y="617"/>
                  <a:pt x="815" y="629"/>
                </a:cubicBezTo>
                <a:close/>
                <a:moveTo>
                  <a:pt x="848" y="620"/>
                </a:moveTo>
                <a:cubicBezTo>
                  <a:pt x="847" y="627"/>
                  <a:pt x="854" y="627"/>
                  <a:pt x="853" y="634"/>
                </a:cubicBezTo>
                <a:cubicBezTo>
                  <a:pt x="860" y="629"/>
                  <a:pt x="848" y="622"/>
                  <a:pt x="850" y="618"/>
                </a:cubicBezTo>
                <a:cubicBezTo>
                  <a:pt x="842" y="615"/>
                  <a:pt x="844" y="604"/>
                  <a:pt x="835" y="603"/>
                </a:cubicBezTo>
                <a:cubicBezTo>
                  <a:pt x="838" y="610"/>
                  <a:pt x="842" y="616"/>
                  <a:pt x="848" y="620"/>
                </a:cubicBezTo>
                <a:close/>
                <a:moveTo>
                  <a:pt x="931" y="604"/>
                </a:moveTo>
                <a:cubicBezTo>
                  <a:pt x="932" y="605"/>
                  <a:pt x="935" y="605"/>
                  <a:pt x="934" y="603"/>
                </a:cubicBezTo>
                <a:cubicBezTo>
                  <a:pt x="933" y="603"/>
                  <a:pt x="931" y="603"/>
                  <a:pt x="931" y="604"/>
                </a:cubicBezTo>
                <a:close/>
                <a:moveTo>
                  <a:pt x="847" y="609"/>
                </a:moveTo>
                <a:cubicBezTo>
                  <a:pt x="849" y="607"/>
                  <a:pt x="851" y="607"/>
                  <a:pt x="850" y="603"/>
                </a:cubicBezTo>
                <a:cubicBezTo>
                  <a:pt x="848" y="603"/>
                  <a:pt x="845" y="603"/>
                  <a:pt x="842" y="603"/>
                </a:cubicBezTo>
                <a:cubicBezTo>
                  <a:pt x="842" y="607"/>
                  <a:pt x="845" y="608"/>
                  <a:pt x="847" y="609"/>
                </a:cubicBezTo>
                <a:close/>
                <a:moveTo>
                  <a:pt x="930" y="608"/>
                </a:moveTo>
                <a:cubicBezTo>
                  <a:pt x="930" y="607"/>
                  <a:pt x="930" y="606"/>
                  <a:pt x="930" y="604"/>
                </a:cubicBezTo>
                <a:cubicBezTo>
                  <a:pt x="928" y="605"/>
                  <a:pt x="929" y="603"/>
                  <a:pt x="927" y="603"/>
                </a:cubicBezTo>
                <a:cubicBezTo>
                  <a:pt x="927" y="606"/>
                  <a:pt x="928" y="607"/>
                  <a:pt x="930" y="608"/>
                </a:cubicBezTo>
                <a:close/>
                <a:moveTo>
                  <a:pt x="792" y="618"/>
                </a:moveTo>
                <a:cubicBezTo>
                  <a:pt x="790" y="619"/>
                  <a:pt x="791" y="616"/>
                  <a:pt x="789" y="617"/>
                </a:cubicBezTo>
                <a:cubicBezTo>
                  <a:pt x="789" y="619"/>
                  <a:pt x="788" y="620"/>
                  <a:pt x="788" y="622"/>
                </a:cubicBezTo>
                <a:cubicBezTo>
                  <a:pt x="796" y="624"/>
                  <a:pt x="792" y="614"/>
                  <a:pt x="793" y="608"/>
                </a:cubicBezTo>
                <a:cubicBezTo>
                  <a:pt x="792" y="608"/>
                  <a:pt x="792" y="608"/>
                  <a:pt x="791" y="608"/>
                </a:cubicBezTo>
                <a:cubicBezTo>
                  <a:pt x="790" y="612"/>
                  <a:pt x="790" y="616"/>
                  <a:pt x="792" y="618"/>
                </a:cubicBezTo>
                <a:close/>
                <a:moveTo>
                  <a:pt x="861" y="623"/>
                </a:moveTo>
                <a:cubicBezTo>
                  <a:pt x="863" y="620"/>
                  <a:pt x="864" y="612"/>
                  <a:pt x="861" y="610"/>
                </a:cubicBezTo>
                <a:cubicBezTo>
                  <a:pt x="860" y="613"/>
                  <a:pt x="859" y="621"/>
                  <a:pt x="861" y="623"/>
                </a:cubicBezTo>
                <a:close/>
                <a:moveTo>
                  <a:pt x="853" y="619"/>
                </a:moveTo>
                <a:cubicBezTo>
                  <a:pt x="854" y="617"/>
                  <a:pt x="852" y="614"/>
                  <a:pt x="853" y="612"/>
                </a:cubicBezTo>
                <a:cubicBezTo>
                  <a:pt x="852" y="612"/>
                  <a:pt x="851" y="612"/>
                  <a:pt x="850" y="612"/>
                </a:cubicBezTo>
                <a:cubicBezTo>
                  <a:pt x="848" y="614"/>
                  <a:pt x="851" y="617"/>
                  <a:pt x="853" y="619"/>
                </a:cubicBezTo>
                <a:close/>
                <a:moveTo>
                  <a:pt x="814" y="624"/>
                </a:moveTo>
                <a:cubicBezTo>
                  <a:pt x="813" y="618"/>
                  <a:pt x="818" y="619"/>
                  <a:pt x="818" y="614"/>
                </a:cubicBezTo>
                <a:cubicBezTo>
                  <a:pt x="814" y="614"/>
                  <a:pt x="810" y="613"/>
                  <a:pt x="809" y="616"/>
                </a:cubicBezTo>
                <a:cubicBezTo>
                  <a:pt x="808" y="615"/>
                  <a:pt x="806" y="614"/>
                  <a:pt x="803" y="614"/>
                </a:cubicBezTo>
                <a:cubicBezTo>
                  <a:pt x="803" y="618"/>
                  <a:pt x="807" y="617"/>
                  <a:pt x="807" y="620"/>
                </a:cubicBezTo>
                <a:cubicBezTo>
                  <a:pt x="804" y="622"/>
                  <a:pt x="808" y="626"/>
                  <a:pt x="807" y="629"/>
                </a:cubicBezTo>
                <a:cubicBezTo>
                  <a:pt x="803" y="628"/>
                  <a:pt x="806" y="621"/>
                  <a:pt x="803" y="619"/>
                </a:cubicBezTo>
                <a:cubicBezTo>
                  <a:pt x="801" y="623"/>
                  <a:pt x="800" y="628"/>
                  <a:pt x="803" y="631"/>
                </a:cubicBezTo>
                <a:cubicBezTo>
                  <a:pt x="811" y="632"/>
                  <a:pt x="812" y="625"/>
                  <a:pt x="808" y="620"/>
                </a:cubicBezTo>
                <a:cubicBezTo>
                  <a:pt x="810" y="621"/>
                  <a:pt x="810" y="625"/>
                  <a:pt x="814" y="624"/>
                </a:cubicBezTo>
                <a:close/>
                <a:moveTo>
                  <a:pt x="861" y="628"/>
                </a:moveTo>
                <a:cubicBezTo>
                  <a:pt x="862" y="628"/>
                  <a:pt x="864" y="629"/>
                  <a:pt x="865" y="628"/>
                </a:cubicBezTo>
                <a:cubicBezTo>
                  <a:pt x="865" y="625"/>
                  <a:pt x="865" y="622"/>
                  <a:pt x="863" y="621"/>
                </a:cubicBezTo>
                <a:cubicBezTo>
                  <a:pt x="863" y="624"/>
                  <a:pt x="861" y="625"/>
                  <a:pt x="861" y="628"/>
                </a:cubicBezTo>
                <a:close/>
                <a:moveTo>
                  <a:pt x="785" y="634"/>
                </a:moveTo>
                <a:cubicBezTo>
                  <a:pt x="788" y="632"/>
                  <a:pt x="789" y="629"/>
                  <a:pt x="790" y="625"/>
                </a:cubicBezTo>
                <a:cubicBezTo>
                  <a:pt x="789" y="625"/>
                  <a:pt x="789" y="624"/>
                  <a:pt x="788" y="625"/>
                </a:cubicBezTo>
                <a:cubicBezTo>
                  <a:pt x="786" y="627"/>
                  <a:pt x="786" y="631"/>
                  <a:pt x="785" y="634"/>
                </a:cubicBezTo>
                <a:close/>
                <a:moveTo>
                  <a:pt x="785" y="642"/>
                </a:moveTo>
                <a:cubicBezTo>
                  <a:pt x="786" y="642"/>
                  <a:pt x="790" y="641"/>
                  <a:pt x="794" y="642"/>
                </a:cubicBezTo>
                <a:cubicBezTo>
                  <a:pt x="793" y="637"/>
                  <a:pt x="795" y="629"/>
                  <a:pt x="792" y="627"/>
                </a:cubicBezTo>
                <a:cubicBezTo>
                  <a:pt x="791" y="633"/>
                  <a:pt x="785" y="635"/>
                  <a:pt x="785" y="642"/>
                </a:cubicBezTo>
                <a:close/>
                <a:moveTo>
                  <a:pt x="862" y="634"/>
                </a:moveTo>
                <a:cubicBezTo>
                  <a:pt x="866" y="635"/>
                  <a:pt x="865" y="641"/>
                  <a:pt x="869" y="643"/>
                </a:cubicBezTo>
                <a:cubicBezTo>
                  <a:pt x="869" y="638"/>
                  <a:pt x="867" y="635"/>
                  <a:pt x="865" y="631"/>
                </a:cubicBezTo>
                <a:cubicBezTo>
                  <a:pt x="863" y="631"/>
                  <a:pt x="862" y="632"/>
                  <a:pt x="862" y="634"/>
                </a:cubicBezTo>
                <a:close/>
                <a:moveTo>
                  <a:pt x="801" y="641"/>
                </a:moveTo>
                <a:cubicBezTo>
                  <a:pt x="804" y="640"/>
                  <a:pt x="805" y="638"/>
                  <a:pt x="806" y="635"/>
                </a:cubicBezTo>
                <a:cubicBezTo>
                  <a:pt x="805" y="634"/>
                  <a:pt x="803" y="634"/>
                  <a:pt x="801" y="634"/>
                </a:cubicBezTo>
                <a:cubicBezTo>
                  <a:pt x="801" y="637"/>
                  <a:pt x="800" y="638"/>
                  <a:pt x="801" y="641"/>
                </a:cubicBezTo>
                <a:close/>
                <a:moveTo>
                  <a:pt x="865" y="641"/>
                </a:moveTo>
                <a:cubicBezTo>
                  <a:pt x="863" y="640"/>
                  <a:pt x="863" y="636"/>
                  <a:pt x="860" y="636"/>
                </a:cubicBezTo>
                <a:cubicBezTo>
                  <a:pt x="859" y="640"/>
                  <a:pt x="863" y="643"/>
                  <a:pt x="865" y="641"/>
                </a:cubicBezTo>
                <a:close/>
                <a:moveTo>
                  <a:pt x="801" y="650"/>
                </a:moveTo>
                <a:cubicBezTo>
                  <a:pt x="807" y="651"/>
                  <a:pt x="817" y="651"/>
                  <a:pt x="816" y="643"/>
                </a:cubicBezTo>
                <a:cubicBezTo>
                  <a:pt x="809" y="643"/>
                  <a:pt x="801" y="643"/>
                  <a:pt x="801" y="650"/>
                </a:cubicBezTo>
                <a:close/>
                <a:moveTo>
                  <a:pt x="822" y="643"/>
                </a:moveTo>
                <a:cubicBezTo>
                  <a:pt x="822" y="644"/>
                  <a:pt x="822" y="644"/>
                  <a:pt x="822" y="645"/>
                </a:cubicBezTo>
                <a:cubicBezTo>
                  <a:pt x="821" y="647"/>
                  <a:pt x="820" y="644"/>
                  <a:pt x="818" y="645"/>
                </a:cubicBezTo>
                <a:cubicBezTo>
                  <a:pt x="818" y="647"/>
                  <a:pt x="816" y="648"/>
                  <a:pt x="816" y="650"/>
                </a:cubicBezTo>
                <a:cubicBezTo>
                  <a:pt x="818" y="651"/>
                  <a:pt x="820" y="653"/>
                  <a:pt x="822" y="651"/>
                </a:cubicBezTo>
                <a:cubicBezTo>
                  <a:pt x="824" y="648"/>
                  <a:pt x="820" y="648"/>
                  <a:pt x="822" y="646"/>
                </a:cubicBezTo>
                <a:cubicBezTo>
                  <a:pt x="824" y="645"/>
                  <a:pt x="825" y="649"/>
                  <a:pt x="826" y="650"/>
                </a:cubicBezTo>
                <a:cubicBezTo>
                  <a:pt x="835" y="650"/>
                  <a:pt x="850" y="653"/>
                  <a:pt x="853" y="643"/>
                </a:cubicBezTo>
                <a:cubicBezTo>
                  <a:pt x="840" y="643"/>
                  <a:pt x="833" y="644"/>
                  <a:pt x="822" y="643"/>
                </a:cubicBezTo>
                <a:close/>
                <a:moveTo>
                  <a:pt x="861" y="647"/>
                </a:moveTo>
                <a:cubicBezTo>
                  <a:pt x="862" y="647"/>
                  <a:pt x="863" y="647"/>
                  <a:pt x="863" y="647"/>
                </a:cubicBezTo>
                <a:cubicBezTo>
                  <a:pt x="864" y="645"/>
                  <a:pt x="863" y="644"/>
                  <a:pt x="861" y="644"/>
                </a:cubicBezTo>
                <a:cubicBezTo>
                  <a:pt x="861" y="645"/>
                  <a:pt x="861" y="646"/>
                  <a:pt x="861" y="647"/>
                </a:cubicBezTo>
                <a:close/>
                <a:moveTo>
                  <a:pt x="794" y="649"/>
                </a:moveTo>
                <a:cubicBezTo>
                  <a:pt x="795" y="647"/>
                  <a:pt x="795" y="646"/>
                  <a:pt x="794" y="645"/>
                </a:cubicBezTo>
                <a:cubicBezTo>
                  <a:pt x="791" y="646"/>
                  <a:pt x="789" y="644"/>
                  <a:pt x="788" y="646"/>
                </a:cubicBezTo>
                <a:cubicBezTo>
                  <a:pt x="790" y="647"/>
                  <a:pt x="790" y="650"/>
                  <a:pt x="794" y="649"/>
                </a:cubicBezTo>
                <a:close/>
                <a:moveTo>
                  <a:pt x="851" y="650"/>
                </a:moveTo>
                <a:cubicBezTo>
                  <a:pt x="854" y="649"/>
                  <a:pt x="857" y="649"/>
                  <a:pt x="857" y="646"/>
                </a:cubicBezTo>
                <a:cubicBezTo>
                  <a:pt x="854" y="644"/>
                  <a:pt x="852" y="648"/>
                  <a:pt x="851" y="650"/>
                </a:cubicBezTo>
                <a:close/>
                <a:moveTo>
                  <a:pt x="782" y="661"/>
                </a:moveTo>
                <a:cubicBezTo>
                  <a:pt x="785" y="659"/>
                  <a:pt x="786" y="652"/>
                  <a:pt x="785" y="648"/>
                </a:cubicBezTo>
                <a:cubicBezTo>
                  <a:pt x="784" y="648"/>
                  <a:pt x="784" y="648"/>
                  <a:pt x="783" y="648"/>
                </a:cubicBezTo>
                <a:cubicBezTo>
                  <a:pt x="782" y="651"/>
                  <a:pt x="782" y="656"/>
                  <a:pt x="782" y="661"/>
                </a:cubicBezTo>
                <a:close/>
                <a:moveTo>
                  <a:pt x="792" y="664"/>
                </a:moveTo>
                <a:cubicBezTo>
                  <a:pt x="798" y="664"/>
                  <a:pt x="789" y="656"/>
                  <a:pt x="794" y="653"/>
                </a:cubicBezTo>
                <a:cubicBezTo>
                  <a:pt x="793" y="653"/>
                  <a:pt x="793" y="652"/>
                  <a:pt x="792" y="653"/>
                </a:cubicBezTo>
                <a:cubicBezTo>
                  <a:pt x="790" y="656"/>
                  <a:pt x="790" y="661"/>
                  <a:pt x="792" y="664"/>
                </a:cubicBezTo>
                <a:close/>
                <a:moveTo>
                  <a:pt x="829" y="656"/>
                </a:moveTo>
                <a:cubicBezTo>
                  <a:pt x="830" y="656"/>
                  <a:pt x="831" y="656"/>
                  <a:pt x="832" y="656"/>
                </a:cubicBezTo>
                <a:cubicBezTo>
                  <a:pt x="832" y="654"/>
                  <a:pt x="831" y="653"/>
                  <a:pt x="830" y="653"/>
                </a:cubicBezTo>
                <a:cubicBezTo>
                  <a:pt x="829" y="653"/>
                  <a:pt x="829" y="654"/>
                  <a:pt x="829" y="656"/>
                </a:cubicBezTo>
                <a:close/>
                <a:moveTo>
                  <a:pt x="842" y="659"/>
                </a:moveTo>
                <a:cubicBezTo>
                  <a:pt x="843" y="665"/>
                  <a:pt x="851" y="661"/>
                  <a:pt x="857" y="661"/>
                </a:cubicBezTo>
                <a:cubicBezTo>
                  <a:pt x="857" y="657"/>
                  <a:pt x="857" y="656"/>
                  <a:pt x="856" y="653"/>
                </a:cubicBezTo>
                <a:cubicBezTo>
                  <a:pt x="849" y="652"/>
                  <a:pt x="846" y="655"/>
                  <a:pt x="842" y="659"/>
                </a:cubicBezTo>
                <a:close/>
                <a:moveTo>
                  <a:pt x="841" y="656"/>
                </a:moveTo>
                <a:cubicBezTo>
                  <a:pt x="841" y="654"/>
                  <a:pt x="840" y="653"/>
                  <a:pt x="838" y="653"/>
                </a:cubicBezTo>
                <a:cubicBezTo>
                  <a:pt x="838" y="655"/>
                  <a:pt x="839" y="656"/>
                  <a:pt x="841" y="656"/>
                </a:cubicBezTo>
                <a:close/>
                <a:moveTo>
                  <a:pt x="805" y="659"/>
                </a:moveTo>
                <a:cubicBezTo>
                  <a:pt x="807" y="658"/>
                  <a:pt x="809" y="657"/>
                  <a:pt x="809" y="654"/>
                </a:cubicBezTo>
                <a:cubicBezTo>
                  <a:pt x="806" y="654"/>
                  <a:pt x="804" y="654"/>
                  <a:pt x="801" y="654"/>
                </a:cubicBezTo>
                <a:cubicBezTo>
                  <a:pt x="801" y="657"/>
                  <a:pt x="804" y="657"/>
                  <a:pt x="805" y="659"/>
                </a:cubicBezTo>
                <a:close/>
                <a:moveTo>
                  <a:pt x="807" y="663"/>
                </a:moveTo>
                <a:cubicBezTo>
                  <a:pt x="805" y="665"/>
                  <a:pt x="803" y="668"/>
                  <a:pt x="802" y="672"/>
                </a:cubicBezTo>
                <a:cubicBezTo>
                  <a:pt x="805" y="673"/>
                  <a:pt x="811" y="672"/>
                  <a:pt x="815" y="673"/>
                </a:cubicBezTo>
                <a:cubicBezTo>
                  <a:pt x="816" y="673"/>
                  <a:pt x="814" y="671"/>
                  <a:pt x="816" y="671"/>
                </a:cubicBezTo>
                <a:cubicBezTo>
                  <a:pt x="819" y="671"/>
                  <a:pt x="818" y="674"/>
                  <a:pt x="821" y="673"/>
                </a:cubicBezTo>
                <a:cubicBezTo>
                  <a:pt x="823" y="667"/>
                  <a:pt x="828" y="664"/>
                  <a:pt x="829" y="657"/>
                </a:cubicBezTo>
                <a:cubicBezTo>
                  <a:pt x="822" y="652"/>
                  <a:pt x="809" y="653"/>
                  <a:pt x="808" y="662"/>
                </a:cubicBezTo>
                <a:cubicBezTo>
                  <a:pt x="810" y="666"/>
                  <a:pt x="815" y="666"/>
                  <a:pt x="816" y="671"/>
                </a:cubicBezTo>
                <a:cubicBezTo>
                  <a:pt x="812" y="669"/>
                  <a:pt x="809" y="667"/>
                  <a:pt x="807" y="663"/>
                </a:cubicBezTo>
                <a:close/>
                <a:moveTo>
                  <a:pt x="863" y="661"/>
                </a:moveTo>
                <a:cubicBezTo>
                  <a:pt x="863" y="659"/>
                  <a:pt x="865" y="655"/>
                  <a:pt x="862" y="655"/>
                </a:cubicBezTo>
                <a:cubicBezTo>
                  <a:pt x="861" y="656"/>
                  <a:pt x="861" y="660"/>
                  <a:pt x="863" y="661"/>
                </a:cubicBezTo>
                <a:close/>
                <a:moveTo>
                  <a:pt x="833" y="661"/>
                </a:moveTo>
                <a:cubicBezTo>
                  <a:pt x="836" y="661"/>
                  <a:pt x="837" y="660"/>
                  <a:pt x="837" y="658"/>
                </a:cubicBezTo>
                <a:cubicBezTo>
                  <a:pt x="836" y="657"/>
                  <a:pt x="836" y="655"/>
                  <a:pt x="833" y="655"/>
                </a:cubicBezTo>
                <a:cubicBezTo>
                  <a:pt x="832" y="656"/>
                  <a:pt x="832" y="660"/>
                  <a:pt x="833" y="661"/>
                </a:cubicBezTo>
                <a:close/>
                <a:moveTo>
                  <a:pt x="803" y="663"/>
                </a:moveTo>
                <a:cubicBezTo>
                  <a:pt x="805" y="661"/>
                  <a:pt x="802" y="658"/>
                  <a:pt x="799" y="657"/>
                </a:cubicBezTo>
                <a:cubicBezTo>
                  <a:pt x="798" y="660"/>
                  <a:pt x="801" y="663"/>
                  <a:pt x="803" y="663"/>
                </a:cubicBezTo>
                <a:close/>
                <a:moveTo>
                  <a:pt x="802" y="709"/>
                </a:moveTo>
                <a:cubicBezTo>
                  <a:pt x="823" y="709"/>
                  <a:pt x="842" y="708"/>
                  <a:pt x="862" y="708"/>
                </a:cubicBezTo>
                <a:cubicBezTo>
                  <a:pt x="852" y="691"/>
                  <a:pt x="841" y="676"/>
                  <a:pt x="830" y="661"/>
                </a:cubicBezTo>
                <a:cubicBezTo>
                  <a:pt x="821" y="678"/>
                  <a:pt x="810" y="692"/>
                  <a:pt x="802" y="709"/>
                </a:cubicBezTo>
                <a:close/>
                <a:moveTo>
                  <a:pt x="837" y="665"/>
                </a:moveTo>
                <a:cubicBezTo>
                  <a:pt x="840" y="672"/>
                  <a:pt x="845" y="677"/>
                  <a:pt x="849" y="683"/>
                </a:cubicBezTo>
                <a:cubicBezTo>
                  <a:pt x="850" y="682"/>
                  <a:pt x="851" y="680"/>
                  <a:pt x="851" y="677"/>
                </a:cubicBezTo>
                <a:cubicBezTo>
                  <a:pt x="846" y="673"/>
                  <a:pt x="845" y="662"/>
                  <a:pt x="837" y="665"/>
                </a:cubicBezTo>
                <a:close/>
                <a:moveTo>
                  <a:pt x="850" y="672"/>
                </a:moveTo>
                <a:cubicBezTo>
                  <a:pt x="853" y="671"/>
                  <a:pt x="854" y="670"/>
                  <a:pt x="855" y="667"/>
                </a:cubicBezTo>
                <a:cubicBezTo>
                  <a:pt x="852" y="667"/>
                  <a:pt x="851" y="665"/>
                  <a:pt x="847" y="666"/>
                </a:cubicBezTo>
                <a:cubicBezTo>
                  <a:pt x="847" y="669"/>
                  <a:pt x="850" y="669"/>
                  <a:pt x="850" y="672"/>
                </a:cubicBezTo>
                <a:close/>
                <a:moveTo>
                  <a:pt x="798" y="668"/>
                </a:moveTo>
                <a:cubicBezTo>
                  <a:pt x="798" y="669"/>
                  <a:pt x="798" y="671"/>
                  <a:pt x="800" y="670"/>
                </a:cubicBezTo>
                <a:cubicBezTo>
                  <a:pt x="800" y="669"/>
                  <a:pt x="801" y="669"/>
                  <a:pt x="801" y="667"/>
                </a:cubicBezTo>
                <a:cubicBezTo>
                  <a:pt x="799" y="667"/>
                  <a:pt x="798" y="667"/>
                  <a:pt x="798" y="668"/>
                </a:cubicBezTo>
                <a:close/>
                <a:moveTo>
                  <a:pt x="792" y="671"/>
                </a:moveTo>
                <a:cubicBezTo>
                  <a:pt x="794" y="672"/>
                  <a:pt x="794" y="668"/>
                  <a:pt x="792" y="668"/>
                </a:cubicBezTo>
                <a:cubicBezTo>
                  <a:pt x="792" y="669"/>
                  <a:pt x="790" y="670"/>
                  <a:pt x="792" y="671"/>
                </a:cubicBezTo>
                <a:close/>
                <a:moveTo>
                  <a:pt x="780" y="687"/>
                </a:moveTo>
                <a:cubicBezTo>
                  <a:pt x="781" y="688"/>
                  <a:pt x="783" y="688"/>
                  <a:pt x="783" y="689"/>
                </a:cubicBezTo>
                <a:cubicBezTo>
                  <a:pt x="778" y="691"/>
                  <a:pt x="777" y="696"/>
                  <a:pt x="777" y="702"/>
                </a:cubicBezTo>
                <a:cubicBezTo>
                  <a:pt x="782" y="697"/>
                  <a:pt x="784" y="689"/>
                  <a:pt x="788" y="684"/>
                </a:cubicBezTo>
                <a:cubicBezTo>
                  <a:pt x="786" y="679"/>
                  <a:pt x="789" y="673"/>
                  <a:pt x="786" y="669"/>
                </a:cubicBezTo>
                <a:cubicBezTo>
                  <a:pt x="784" y="676"/>
                  <a:pt x="783" y="681"/>
                  <a:pt x="780" y="687"/>
                </a:cubicBezTo>
                <a:close/>
                <a:moveTo>
                  <a:pt x="855" y="676"/>
                </a:moveTo>
                <a:cubicBezTo>
                  <a:pt x="857" y="678"/>
                  <a:pt x="856" y="683"/>
                  <a:pt x="859" y="683"/>
                </a:cubicBezTo>
                <a:cubicBezTo>
                  <a:pt x="859" y="682"/>
                  <a:pt x="860" y="675"/>
                  <a:pt x="858" y="674"/>
                </a:cubicBezTo>
                <a:cubicBezTo>
                  <a:pt x="857" y="675"/>
                  <a:pt x="855" y="675"/>
                  <a:pt x="855" y="676"/>
                </a:cubicBezTo>
                <a:close/>
                <a:moveTo>
                  <a:pt x="870" y="689"/>
                </a:moveTo>
                <a:cubicBezTo>
                  <a:pt x="869" y="684"/>
                  <a:pt x="873" y="677"/>
                  <a:pt x="869" y="674"/>
                </a:cubicBezTo>
                <a:cubicBezTo>
                  <a:pt x="868" y="677"/>
                  <a:pt x="866" y="686"/>
                  <a:pt x="870" y="689"/>
                </a:cubicBezTo>
                <a:close/>
                <a:moveTo>
                  <a:pt x="807" y="695"/>
                </a:moveTo>
                <a:cubicBezTo>
                  <a:pt x="810" y="687"/>
                  <a:pt x="815" y="684"/>
                  <a:pt x="818" y="676"/>
                </a:cubicBezTo>
                <a:cubicBezTo>
                  <a:pt x="810" y="676"/>
                  <a:pt x="804" y="677"/>
                  <a:pt x="799" y="676"/>
                </a:cubicBezTo>
                <a:cubicBezTo>
                  <a:pt x="800" y="682"/>
                  <a:pt x="803" y="690"/>
                  <a:pt x="807" y="695"/>
                </a:cubicBezTo>
                <a:close/>
                <a:moveTo>
                  <a:pt x="852" y="683"/>
                </a:moveTo>
                <a:cubicBezTo>
                  <a:pt x="853" y="684"/>
                  <a:pt x="853" y="686"/>
                  <a:pt x="855" y="685"/>
                </a:cubicBezTo>
                <a:cubicBezTo>
                  <a:pt x="855" y="684"/>
                  <a:pt x="855" y="683"/>
                  <a:pt x="855" y="682"/>
                </a:cubicBezTo>
                <a:cubicBezTo>
                  <a:pt x="854" y="682"/>
                  <a:pt x="852" y="682"/>
                  <a:pt x="852" y="683"/>
                </a:cubicBezTo>
                <a:close/>
                <a:moveTo>
                  <a:pt x="796" y="696"/>
                </a:moveTo>
                <a:cubicBezTo>
                  <a:pt x="799" y="696"/>
                  <a:pt x="802" y="697"/>
                  <a:pt x="803" y="696"/>
                </a:cubicBezTo>
                <a:cubicBezTo>
                  <a:pt x="802" y="691"/>
                  <a:pt x="798" y="691"/>
                  <a:pt x="800" y="685"/>
                </a:cubicBezTo>
                <a:cubicBezTo>
                  <a:pt x="798" y="685"/>
                  <a:pt x="799" y="682"/>
                  <a:pt x="797" y="683"/>
                </a:cubicBezTo>
                <a:cubicBezTo>
                  <a:pt x="799" y="689"/>
                  <a:pt x="796" y="690"/>
                  <a:pt x="796" y="696"/>
                </a:cubicBezTo>
                <a:close/>
                <a:moveTo>
                  <a:pt x="868" y="694"/>
                </a:moveTo>
                <a:cubicBezTo>
                  <a:pt x="871" y="695"/>
                  <a:pt x="872" y="693"/>
                  <a:pt x="874" y="694"/>
                </a:cubicBezTo>
                <a:cubicBezTo>
                  <a:pt x="874" y="690"/>
                  <a:pt x="874" y="685"/>
                  <a:pt x="871" y="684"/>
                </a:cubicBezTo>
                <a:cubicBezTo>
                  <a:pt x="872" y="690"/>
                  <a:pt x="868" y="690"/>
                  <a:pt x="868" y="694"/>
                </a:cubicBezTo>
                <a:close/>
                <a:moveTo>
                  <a:pt x="853" y="687"/>
                </a:moveTo>
                <a:cubicBezTo>
                  <a:pt x="855" y="693"/>
                  <a:pt x="858" y="698"/>
                  <a:pt x="862" y="702"/>
                </a:cubicBezTo>
                <a:cubicBezTo>
                  <a:pt x="862" y="695"/>
                  <a:pt x="861" y="685"/>
                  <a:pt x="853" y="687"/>
                </a:cubicBezTo>
                <a:close/>
                <a:moveTo>
                  <a:pt x="775" y="711"/>
                </a:moveTo>
                <a:cubicBezTo>
                  <a:pt x="779" y="710"/>
                  <a:pt x="785" y="711"/>
                  <a:pt x="789" y="709"/>
                </a:cubicBezTo>
                <a:cubicBezTo>
                  <a:pt x="788" y="703"/>
                  <a:pt x="790" y="694"/>
                  <a:pt x="786" y="691"/>
                </a:cubicBezTo>
                <a:cubicBezTo>
                  <a:pt x="785" y="700"/>
                  <a:pt x="778" y="703"/>
                  <a:pt x="775" y="711"/>
                </a:cubicBezTo>
                <a:close/>
                <a:moveTo>
                  <a:pt x="878" y="711"/>
                </a:moveTo>
                <a:cubicBezTo>
                  <a:pt x="878" y="706"/>
                  <a:pt x="877" y="702"/>
                  <a:pt x="876" y="697"/>
                </a:cubicBezTo>
                <a:cubicBezTo>
                  <a:pt x="874" y="696"/>
                  <a:pt x="871" y="696"/>
                  <a:pt x="868" y="696"/>
                </a:cubicBezTo>
                <a:cubicBezTo>
                  <a:pt x="871" y="702"/>
                  <a:pt x="875" y="706"/>
                  <a:pt x="878" y="711"/>
                </a:cubicBezTo>
                <a:close/>
                <a:moveTo>
                  <a:pt x="795" y="709"/>
                </a:moveTo>
                <a:cubicBezTo>
                  <a:pt x="801" y="709"/>
                  <a:pt x="800" y="703"/>
                  <a:pt x="803" y="700"/>
                </a:cubicBezTo>
                <a:cubicBezTo>
                  <a:pt x="802" y="699"/>
                  <a:pt x="799" y="700"/>
                  <a:pt x="797" y="699"/>
                </a:cubicBezTo>
                <a:cubicBezTo>
                  <a:pt x="795" y="701"/>
                  <a:pt x="795" y="705"/>
                  <a:pt x="795" y="709"/>
                </a:cubicBezTo>
                <a:close/>
                <a:moveTo>
                  <a:pt x="868" y="709"/>
                </a:moveTo>
                <a:cubicBezTo>
                  <a:pt x="871" y="709"/>
                  <a:pt x="875" y="715"/>
                  <a:pt x="878" y="712"/>
                </a:cubicBezTo>
                <a:cubicBezTo>
                  <a:pt x="873" y="710"/>
                  <a:pt x="871" y="706"/>
                  <a:pt x="870" y="702"/>
                </a:cubicBezTo>
                <a:cubicBezTo>
                  <a:pt x="869" y="702"/>
                  <a:pt x="868" y="702"/>
                  <a:pt x="868" y="702"/>
                </a:cubicBezTo>
                <a:cubicBezTo>
                  <a:pt x="868" y="704"/>
                  <a:pt x="868" y="706"/>
                  <a:pt x="868" y="709"/>
                </a:cubicBezTo>
                <a:close/>
                <a:moveTo>
                  <a:pt x="822" y="713"/>
                </a:moveTo>
                <a:cubicBezTo>
                  <a:pt x="822" y="716"/>
                  <a:pt x="825" y="716"/>
                  <a:pt x="826" y="717"/>
                </a:cubicBezTo>
                <a:cubicBezTo>
                  <a:pt x="835" y="715"/>
                  <a:pt x="856" y="722"/>
                  <a:pt x="860" y="713"/>
                </a:cubicBezTo>
                <a:cubicBezTo>
                  <a:pt x="849" y="713"/>
                  <a:pt x="833" y="711"/>
                  <a:pt x="822" y="713"/>
                </a:cubicBezTo>
                <a:close/>
                <a:moveTo>
                  <a:pt x="815" y="717"/>
                </a:moveTo>
                <a:cubicBezTo>
                  <a:pt x="817" y="718"/>
                  <a:pt x="820" y="718"/>
                  <a:pt x="822" y="717"/>
                </a:cubicBezTo>
                <a:cubicBezTo>
                  <a:pt x="822" y="715"/>
                  <a:pt x="820" y="714"/>
                  <a:pt x="818" y="713"/>
                </a:cubicBezTo>
                <a:cubicBezTo>
                  <a:pt x="817" y="715"/>
                  <a:pt x="815" y="715"/>
                  <a:pt x="815" y="717"/>
                </a:cubicBezTo>
                <a:close/>
                <a:moveTo>
                  <a:pt x="797" y="715"/>
                </a:moveTo>
                <a:cubicBezTo>
                  <a:pt x="797" y="715"/>
                  <a:pt x="797" y="716"/>
                  <a:pt x="797" y="717"/>
                </a:cubicBezTo>
                <a:cubicBezTo>
                  <a:pt x="802" y="718"/>
                  <a:pt x="813" y="719"/>
                  <a:pt x="814" y="714"/>
                </a:cubicBezTo>
                <a:cubicBezTo>
                  <a:pt x="808" y="714"/>
                  <a:pt x="801" y="713"/>
                  <a:pt x="797" y="715"/>
                </a:cubicBezTo>
                <a:close/>
                <a:moveTo>
                  <a:pt x="773" y="717"/>
                </a:moveTo>
                <a:cubicBezTo>
                  <a:pt x="773" y="721"/>
                  <a:pt x="771" y="726"/>
                  <a:pt x="773" y="730"/>
                </a:cubicBezTo>
                <a:cubicBezTo>
                  <a:pt x="778" y="729"/>
                  <a:pt x="776" y="721"/>
                  <a:pt x="779" y="717"/>
                </a:cubicBezTo>
                <a:cubicBezTo>
                  <a:pt x="777" y="716"/>
                  <a:pt x="776" y="717"/>
                  <a:pt x="773" y="717"/>
                </a:cubicBezTo>
                <a:close/>
                <a:moveTo>
                  <a:pt x="784" y="730"/>
                </a:moveTo>
                <a:cubicBezTo>
                  <a:pt x="785" y="730"/>
                  <a:pt x="786" y="730"/>
                  <a:pt x="787" y="730"/>
                </a:cubicBezTo>
                <a:cubicBezTo>
                  <a:pt x="789" y="728"/>
                  <a:pt x="789" y="725"/>
                  <a:pt x="790" y="722"/>
                </a:cubicBezTo>
                <a:cubicBezTo>
                  <a:pt x="787" y="722"/>
                  <a:pt x="787" y="720"/>
                  <a:pt x="783" y="720"/>
                </a:cubicBezTo>
                <a:cubicBezTo>
                  <a:pt x="783" y="721"/>
                  <a:pt x="783" y="728"/>
                  <a:pt x="784" y="730"/>
                </a:cubicBezTo>
                <a:close/>
                <a:moveTo>
                  <a:pt x="858" y="729"/>
                </a:moveTo>
                <a:cubicBezTo>
                  <a:pt x="855" y="730"/>
                  <a:pt x="853" y="733"/>
                  <a:pt x="853" y="737"/>
                </a:cubicBezTo>
                <a:cubicBezTo>
                  <a:pt x="855" y="736"/>
                  <a:pt x="857" y="738"/>
                  <a:pt x="859" y="738"/>
                </a:cubicBezTo>
                <a:cubicBezTo>
                  <a:pt x="861" y="737"/>
                  <a:pt x="858" y="734"/>
                  <a:pt x="859" y="734"/>
                </a:cubicBezTo>
                <a:cubicBezTo>
                  <a:pt x="863" y="734"/>
                  <a:pt x="863" y="737"/>
                  <a:pt x="866" y="738"/>
                </a:cubicBezTo>
                <a:cubicBezTo>
                  <a:pt x="865" y="732"/>
                  <a:pt x="865" y="725"/>
                  <a:pt x="863" y="720"/>
                </a:cubicBezTo>
                <a:cubicBezTo>
                  <a:pt x="859" y="721"/>
                  <a:pt x="857" y="724"/>
                  <a:pt x="858" y="729"/>
                </a:cubicBezTo>
                <a:close/>
                <a:moveTo>
                  <a:pt x="873" y="729"/>
                </a:moveTo>
                <a:cubicBezTo>
                  <a:pt x="874" y="727"/>
                  <a:pt x="874" y="721"/>
                  <a:pt x="872" y="720"/>
                </a:cubicBezTo>
                <a:cubicBezTo>
                  <a:pt x="871" y="722"/>
                  <a:pt x="870" y="729"/>
                  <a:pt x="873" y="729"/>
                </a:cubicBezTo>
                <a:close/>
                <a:moveTo>
                  <a:pt x="881" y="724"/>
                </a:moveTo>
                <a:cubicBezTo>
                  <a:pt x="881" y="722"/>
                  <a:pt x="881" y="721"/>
                  <a:pt x="881" y="720"/>
                </a:cubicBezTo>
                <a:cubicBezTo>
                  <a:pt x="880" y="720"/>
                  <a:pt x="879" y="720"/>
                  <a:pt x="878" y="720"/>
                </a:cubicBezTo>
                <a:cubicBezTo>
                  <a:pt x="878" y="722"/>
                  <a:pt x="878" y="724"/>
                  <a:pt x="881" y="724"/>
                </a:cubicBezTo>
                <a:close/>
                <a:moveTo>
                  <a:pt x="840" y="722"/>
                </a:moveTo>
                <a:cubicBezTo>
                  <a:pt x="843" y="728"/>
                  <a:pt x="847" y="726"/>
                  <a:pt x="853" y="728"/>
                </a:cubicBezTo>
                <a:cubicBezTo>
                  <a:pt x="854" y="726"/>
                  <a:pt x="857" y="725"/>
                  <a:pt x="857" y="722"/>
                </a:cubicBezTo>
                <a:cubicBezTo>
                  <a:pt x="852" y="720"/>
                  <a:pt x="846" y="722"/>
                  <a:pt x="840" y="722"/>
                </a:cubicBezTo>
                <a:close/>
                <a:moveTo>
                  <a:pt x="811" y="722"/>
                </a:moveTo>
                <a:cubicBezTo>
                  <a:pt x="808" y="728"/>
                  <a:pt x="803" y="730"/>
                  <a:pt x="801" y="737"/>
                </a:cubicBezTo>
                <a:cubicBezTo>
                  <a:pt x="807" y="737"/>
                  <a:pt x="818" y="741"/>
                  <a:pt x="823" y="738"/>
                </a:cubicBezTo>
                <a:cubicBezTo>
                  <a:pt x="826" y="737"/>
                  <a:pt x="829" y="730"/>
                  <a:pt x="829" y="728"/>
                </a:cubicBezTo>
                <a:cubicBezTo>
                  <a:pt x="829" y="725"/>
                  <a:pt x="827" y="724"/>
                  <a:pt x="825" y="722"/>
                </a:cubicBezTo>
                <a:cubicBezTo>
                  <a:pt x="821" y="722"/>
                  <a:pt x="817" y="722"/>
                  <a:pt x="811" y="722"/>
                </a:cubicBezTo>
                <a:close/>
                <a:moveTo>
                  <a:pt x="829" y="722"/>
                </a:moveTo>
                <a:cubicBezTo>
                  <a:pt x="829" y="725"/>
                  <a:pt x="831" y="724"/>
                  <a:pt x="833" y="724"/>
                </a:cubicBezTo>
                <a:cubicBezTo>
                  <a:pt x="835" y="721"/>
                  <a:pt x="830" y="721"/>
                  <a:pt x="829" y="722"/>
                </a:cubicBezTo>
                <a:close/>
                <a:moveTo>
                  <a:pt x="795" y="723"/>
                </a:moveTo>
                <a:cubicBezTo>
                  <a:pt x="793" y="727"/>
                  <a:pt x="797" y="729"/>
                  <a:pt x="800" y="730"/>
                </a:cubicBezTo>
                <a:cubicBezTo>
                  <a:pt x="803" y="729"/>
                  <a:pt x="807" y="725"/>
                  <a:pt x="807" y="722"/>
                </a:cubicBezTo>
                <a:cubicBezTo>
                  <a:pt x="803" y="722"/>
                  <a:pt x="800" y="723"/>
                  <a:pt x="795" y="723"/>
                </a:cubicBezTo>
                <a:close/>
                <a:moveTo>
                  <a:pt x="833" y="727"/>
                </a:moveTo>
                <a:cubicBezTo>
                  <a:pt x="835" y="729"/>
                  <a:pt x="837" y="728"/>
                  <a:pt x="840" y="727"/>
                </a:cubicBezTo>
                <a:cubicBezTo>
                  <a:pt x="839" y="723"/>
                  <a:pt x="834" y="723"/>
                  <a:pt x="833" y="727"/>
                </a:cubicBezTo>
                <a:close/>
                <a:moveTo>
                  <a:pt x="882" y="732"/>
                </a:moveTo>
                <a:cubicBezTo>
                  <a:pt x="883" y="738"/>
                  <a:pt x="882" y="725"/>
                  <a:pt x="880" y="724"/>
                </a:cubicBezTo>
                <a:cubicBezTo>
                  <a:pt x="879" y="728"/>
                  <a:pt x="881" y="729"/>
                  <a:pt x="882" y="732"/>
                </a:cubicBezTo>
                <a:close/>
                <a:moveTo>
                  <a:pt x="852" y="730"/>
                </a:moveTo>
                <a:cubicBezTo>
                  <a:pt x="851" y="729"/>
                  <a:pt x="849" y="729"/>
                  <a:pt x="848" y="728"/>
                </a:cubicBezTo>
                <a:cubicBezTo>
                  <a:pt x="846" y="732"/>
                  <a:pt x="852" y="734"/>
                  <a:pt x="852" y="730"/>
                </a:cubicBezTo>
                <a:close/>
                <a:moveTo>
                  <a:pt x="836" y="730"/>
                </a:moveTo>
                <a:cubicBezTo>
                  <a:pt x="838" y="736"/>
                  <a:pt x="841" y="740"/>
                  <a:pt x="846" y="743"/>
                </a:cubicBezTo>
                <a:cubicBezTo>
                  <a:pt x="847" y="741"/>
                  <a:pt x="848" y="740"/>
                  <a:pt x="848" y="737"/>
                </a:cubicBezTo>
                <a:cubicBezTo>
                  <a:pt x="845" y="733"/>
                  <a:pt x="843" y="728"/>
                  <a:pt x="836" y="730"/>
                </a:cubicBezTo>
                <a:close/>
                <a:moveTo>
                  <a:pt x="786" y="737"/>
                </a:moveTo>
                <a:cubicBezTo>
                  <a:pt x="788" y="736"/>
                  <a:pt x="786" y="732"/>
                  <a:pt x="786" y="731"/>
                </a:cubicBezTo>
                <a:cubicBezTo>
                  <a:pt x="786" y="731"/>
                  <a:pt x="785" y="731"/>
                  <a:pt x="784" y="731"/>
                </a:cubicBezTo>
                <a:cubicBezTo>
                  <a:pt x="783" y="733"/>
                  <a:pt x="784" y="736"/>
                  <a:pt x="786" y="737"/>
                </a:cubicBezTo>
                <a:close/>
                <a:moveTo>
                  <a:pt x="793" y="739"/>
                </a:moveTo>
                <a:cubicBezTo>
                  <a:pt x="796" y="738"/>
                  <a:pt x="798" y="737"/>
                  <a:pt x="798" y="733"/>
                </a:cubicBezTo>
                <a:cubicBezTo>
                  <a:pt x="797" y="732"/>
                  <a:pt x="796" y="731"/>
                  <a:pt x="794" y="731"/>
                </a:cubicBezTo>
                <a:cubicBezTo>
                  <a:pt x="792" y="733"/>
                  <a:pt x="793" y="737"/>
                  <a:pt x="793" y="739"/>
                </a:cubicBezTo>
                <a:close/>
                <a:moveTo>
                  <a:pt x="870" y="782"/>
                </a:moveTo>
                <a:cubicBezTo>
                  <a:pt x="870" y="781"/>
                  <a:pt x="870" y="780"/>
                  <a:pt x="869" y="780"/>
                </a:cubicBezTo>
                <a:cubicBezTo>
                  <a:pt x="862" y="770"/>
                  <a:pt x="854" y="760"/>
                  <a:pt x="846" y="750"/>
                </a:cubicBezTo>
                <a:cubicBezTo>
                  <a:pt x="841" y="744"/>
                  <a:pt x="838" y="736"/>
                  <a:pt x="831" y="731"/>
                </a:cubicBezTo>
                <a:cubicBezTo>
                  <a:pt x="818" y="749"/>
                  <a:pt x="804" y="769"/>
                  <a:pt x="794" y="787"/>
                </a:cubicBezTo>
                <a:cubicBezTo>
                  <a:pt x="818" y="786"/>
                  <a:pt x="847" y="787"/>
                  <a:pt x="873" y="786"/>
                </a:cubicBezTo>
                <a:cubicBezTo>
                  <a:pt x="871" y="780"/>
                  <a:pt x="873" y="774"/>
                  <a:pt x="870" y="766"/>
                </a:cubicBezTo>
                <a:cubicBezTo>
                  <a:pt x="869" y="766"/>
                  <a:pt x="867" y="768"/>
                  <a:pt x="866" y="766"/>
                </a:cubicBezTo>
                <a:cubicBezTo>
                  <a:pt x="867" y="764"/>
                  <a:pt x="870" y="767"/>
                  <a:pt x="870" y="764"/>
                </a:cubicBezTo>
                <a:cubicBezTo>
                  <a:pt x="863" y="759"/>
                  <a:pt x="862" y="745"/>
                  <a:pt x="848" y="748"/>
                </a:cubicBezTo>
                <a:cubicBezTo>
                  <a:pt x="853" y="754"/>
                  <a:pt x="857" y="762"/>
                  <a:pt x="864" y="766"/>
                </a:cubicBezTo>
                <a:cubicBezTo>
                  <a:pt x="862" y="772"/>
                  <a:pt x="874" y="776"/>
                  <a:pt x="870" y="782"/>
                </a:cubicBezTo>
                <a:close/>
                <a:moveTo>
                  <a:pt x="769" y="741"/>
                </a:moveTo>
                <a:cubicBezTo>
                  <a:pt x="772" y="739"/>
                  <a:pt x="774" y="738"/>
                  <a:pt x="774" y="734"/>
                </a:cubicBezTo>
                <a:cubicBezTo>
                  <a:pt x="774" y="733"/>
                  <a:pt x="773" y="733"/>
                  <a:pt x="773" y="732"/>
                </a:cubicBezTo>
                <a:cubicBezTo>
                  <a:pt x="772" y="736"/>
                  <a:pt x="769" y="737"/>
                  <a:pt x="769" y="741"/>
                </a:cubicBezTo>
                <a:close/>
                <a:moveTo>
                  <a:pt x="773" y="748"/>
                </a:moveTo>
                <a:cubicBezTo>
                  <a:pt x="776" y="747"/>
                  <a:pt x="779" y="748"/>
                  <a:pt x="780" y="747"/>
                </a:cubicBezTo>
                <a:cubicBezTo>
                  <a:pt x="779" y="742"/>
                  <a:pt x="782" y="735"/>
                  <a:pt x="779" y="732"/>
                </a:cubicBezTo>
                <a:cubicBezTo>
                  <a:pt x="777" y="738"/>
                  <a:pt x="775" y="742"/>
                  <a:pt x="773" y="748"/>
                </a:cubicBezTo>
                <a:close/>
                <a:moveTo>
                  <a:pt x="1189" y="741"/>
                </a:moveTo>
                <a:cubicBezTo>
                  <a:pt x="1189" y="740"/>
                  <a:pt x="1190" y="733"/>
                  <a:pt x="1187" y="732"/>
                </a:cubicBezTo>
                <a:cubicBezTo>
                  <a:pt x="1187" y="734"/>
                  <a:pt x="1185" y="741"/>
                  <a:pt x="1189" y="741"/>
                </a:cubicBezTo>
                <a:close/>
                <a:moveTo>
                  <a:pt x="878" y="752"/>
                </a:moveTo>
                <a:cubicBezTo>
                  <a:pt x="880" y="752"/>
                  <a:pt x="881" y="752"/>
                  <a:pt x="883" y="752"/>
                </a:cubicBezTo>
                <a:cubicBezTo>
                  <a:pt x="880" y="745"/>
                  <a:pt x="880" y="738"/>
                  <a:pt x="878" y="733"/>
                </a:cubicBezTo>
                <a:cubicBezTo>
                  <a:pt x="877" y="739"/>
                  <a:pt x="878" y="745"/>
                  <a:pt x="878" y="752"/>
                </a:cubicBezTo>
                <a:close/>
                <a:moveTo>
                  <a:pt x="855" y="741"/>
                </a:moveTo>
                <a:cubicBezTo>
                  <a:pt x="858" y="741"/>
                  <a:pt x="856" y="746"/>
                  <a:pt x="860" y="745"/>
                </a:cubicBezTo>
                <a:cubicBezTo>
                  <a:pt x="860" y="744"/>
                  <a:pt x="860" y="742"/>
                  <a:pt x="861" y="742"/>
                </a:cubicBezTo>
                <a:cubicBezTo>
                  <a:pt x="861" y="744"/>
                  <a:pt x="865" y="745"/>
                  <a:pt x="867" y="744"/>
                </a:cubicBezTo>
                <a:cubicBezTo>
                  <a:pt x="867" y="742"/>
                  <a:pt x="866" y="743"/>
                  <a:pt x="866" y="741"/>
                </a:cubicBezTo>
                <a:cubicBezTo>
                  <a:pt x="861" y="739"/>
                  <a:pt x="858" y="739"/>
                  <a:pt x="855" y="741"/>
                </a:cubicBezTo>
                <a:close/>
                <a:moveTo>
                  <a:pt x="800" y="741"/>
                </a:moveTo>
                <a:cubicBezTo>
                  <a:pt x="800" y="744"/>
                  <a:pt x="799" y="745"/>
                  <a:pt x="797" y="745"/>
                </a:cubicBezTo>
                <a:cubicBezTo>
                  <a:pt x="798" y="744"/>
                  <a:pt x="799" y="743"/>
                  <a:pt x="799" y="741"/>
                </a:cubicBezTo>
                <a:cubicBezTo>
                  <a:pt x="794" y="743"/>
                  <a:pt x="789" y="749"/>
                  <a:pt x="792" y="756"/>
                </a:cubicBezTo>
                <a:cubicBezTo>
                  <a:pt x="798" y="755"/>
                  <a:pt x="807" y="755"/>
                  <a:pt x="813" y="754"/>
                </a:cubicBezTo>
                <a:cubicBezTo>
                  <a:pt x="814" y="748"/>
                  <a:pt x="820" y="747"/>
                  <a:pt x="820" y="740"/>
                </a:cubicBezTo>
                <a:cubicBezTo>
                  <a:pt x="815" y="739"/>
                  <a:pt x="809" y="742"/>
                  <a:pt x="805" y="739"/>
                </a:cubicBezTo>
                <a:cubicBezTo>
                  <a:pt x="802" y="745"/>
                  <a:pt x="812" y="750"/>
                  <a:pt x="809" y="754"/>
                </a:cubicBezTo>
                <a:cubicBezTo>
                  <a:pt x="805" y="750"/>
                  <a:pt x="805" y="743"/>
                  <a:pt x="800" y="741"/>
                </a:cubicBezTo>
                <a:close/>
                <a:moveTo>
                  <a:pt x="848" y="743"/>
                </a:moveTo>
                <a:cubicBezTo>
                  <a:pt x="848" y="744"/>
                  <a:pt x="849" y="744"/>
                  <a:pt x="848" y="745"/>
                </a:cubicBezTo>
                <a:cubicBezTo>
                  <a:pt x="850" y="744"/>
                  <a:pt x="851" y="745"/>
                  <a:pt x="854" y="745"/>
                </a:cubicBezTo>
                <a:cubicBezTo>
                  <a:pt x="853" y="742"/>
                  <a:pt x="852" y="741"/>
                  <a:pt x="850" y="739"/>
                </a:cubicBezTo>
                <a:cubicBezTo>
                  <a:pt x="850" y="742"/>
                  <a:pt x="848" y="741"/>
                  <a:pt x="848" y="743"/>
                </a:cubicBezTo>
                <a:close/>
                <a:moveTo>
                  <a:pt x="873" y="745"/>
                </a:moveTo>
                <a:cubicBezTo>
                  <a:pt x="875" y="744"/>
                  <a:pt x="874" y="742"/>
                  <a:pt x="872" y="741"/>
                </a:cubicBezTo>
                <a:cubicBezTo>
                  <a:pt x="871" y="742"/>
                  <a:pt x="871" y="745"/>
                  <a:pt x="873" y="745"/>
                </a:cubicBezTo>
                <a:close/>
                <a:moveTo>
                  <a:pt x="1178" y="747"/>
                </a:moveTo>
                <a:cubicBezTo>
                  <a:pt x="1180" y="748"/>
                  <a:pt x="1183" y="748"/>
                  <a:pt x="1183" y="745"/>
                </a:cubicBezTo>
                <a:cubicBezTo>
                  <a:pt x="1180" y="744"/>
                  <a:pt x="1179" y="746"/>
                  <a:pt x="1178" y="747"/>
                </a:cubicBezTo>
                <a:close/>
                <a:moveTo>
                  <a:pt x="1186" y="745"/>
                </a:moveTo>
                <a:cubicBezTo>
                  <a:pt x="1186" y="747"/>
                  <a:pt x="1187" y="748"/>
                  <a:pt x="1188" y="748"/>
                </a:cubicBezTo>
                <a:cubicBezTo>
                  <a:pt x="1189" y="747"/>
                  <a:pt x="1191" y="747"/>
                  <a:pt x="1191" y="745"/>
                </a:cubicBezTo>
                <a:cubicBezTo>
                  <a:pt x="1189" y="745"/>
                  <a:pt x="1187" y="744"/>
                  <a:pt x="1186" y="745"/>
                </a:cubicBezTo>
                <a:close/>
                <a:moveTo>
                  <a:pt x="861" y="749"/>
                </a:moveTo>
                <a:cubicBezTo>
                  <a:pt x="862" y="750"/>
                  <a:pt x="864" y="751"/>
                  <a:pt x="864" y="753"/>
                </a:cubicBezTo>
                <a:cubicBezTo>
                  <a:pt x="867" y="752"/>
                  <a:pt x="868" y="754"/>
                  <a:pt x="869" y="753"/>
                </a:cubicBezTo>
                <a:cubicBezTo>
                  <a:pt x="869" y="750"/>
                  <a:pt x="866" y="751"/>
                  <a:pt x="867" y="748"/>
                </a:cubicBezTo>
                <a:cubicBezTo>
                  <a:pt x="864" y="749"/>
                  <a:pt x="862" y="746"/>
                  <a:pt x="861" y="749"/>
                </a:cubicBezTo>
                <a:close/>
                <a:moveTo>
                  <a:pt x="771" y="759"/>
                </a:moveTo>
                <a:cubicBezTo>
                  <a:pt x="768" y="765"/>
                  <a:pt x="763" y="776"/>
                  <a:pt x="764" y="782"/>
                </a:cubicBezTo>
                <a:cubicBezTo>
                  <a:pt x="766" y="779"/>
                  <a:pt x="767" y="774"/>
                  <a:pt x="771" y="773"/>
                </a:cubicBezTo>
                <a:cubicBezTo>
                  <a:pt x="772" y="764"/>
                  <a:pt x="784" y="762"/>
                  <a:pt x="779" y="750"/>
                </a:cubicBezTo>
                <a:cubicBezTo>
                  <a:pt x="774" y="750"/>
                  <a:pt x="770" y="751"/>
                  <a:pt x="771" y="759"/>
                </a:cubicBezTo>
                <a:close/>
                <a:moveTo>
                  <a:pt x="1186" y="759"/>
                </a:moveTo>
                <a:cubicBezTo>
                  <a:pt x="1188" y="759"/>
                  <a:pt x="1190" y="759"/>
                  <a:pt x="1191" y="760"/>
                </a:cubicBezTo>
                <a:cubicBezTo>
                  <a:pt x="1190" y="757"/>
                  <a:pt x="1192" y="753"/>
                  <a:pt x="1190" y="752"/>
                </a:cubicBezTo>
                <a:cubicBezTo>
                  <a:pt x="1192" y="758"/>
                  <a:pt x="1184" y="754"/>
                  <a:pt x="1186" y="759"/>
                </a:cubicBezTo>
                <a:close/>
                <a:moveTo>
                  <a:pt x="878" y="755"/>
                </a:moveTo>
                <a:cubicBezTo>
                  <a:pt x="878" y="761"/>
                  <a:pt x="876" y="771"/>
                  <a:pt x="881" y="773"/>
                </a:cubicBezTo>
                <a:cubicBezTo>
                  <a:pt x="883" y="772"/>
                  <a:pt x="883" y="768"/>
                  <a:pt x="885" y="767"/>
                </a:cubicBezTo>
                <a:cubicBezTo>
                  <a:pt x="885" y="771"/>
                  <a:pt x="883" y="772"/>
                  <a:pt x="883" y="774"/>
                </a:cubicBezTo>
                <a:cubicBezTo>
                  <a:pt x="885" y="779"/>
                  <a:pt x="889" y="784"/>
                  <a:pt x="892" y="789"/>
                </a:cubicBezTo>
                <a:cubicBezTo>
                  <a:pt x="891" y="776"/>
                  <a:pt x="886" y="765"/>
                  <a:pt x="883" y="754"/>
                </a:cubicBezTo>
                <a:cubicBezTo>
                  <a:pt x="881" y="754"/>
                  <a:pt x="880" y="758"/>
                  <a:pt x="878" y="755"/>
                </a:cubicBezTo>
                <a:close/>
                <a:moveTo>
                  <a:pt x="786" y="764"/>
                </a:moveTo>
                <a:cubicBezTo>
                  <a:pt x="785" y="762"/>
                  <a:pt x="787" y="757"/>
                  <a:pt x="784" y="758"/>
                </a:cubicBezTo>
                <a:cubicBezTo>
                  <a:pt x="783" y="760"/>
                  <a:pt x="783" y="763"/>
                  <a:pt x="786" y="764"/>
                </a:cubicBezTo>
                <a:close/>
                <a:moveTo>
                  <a:pt x="789" y="778"/>
                </a:moveTo>
                <a:cubicBezTo>
                  <a:pt x="793" y="777"/>
                  <a:pt x="796" y="777"/>
                  <a:pt x="798" y="776"/>
                </a:cubicBezTo>
                <a:cubicBezTo>
                  <a:pt x="802" y="772"/>
                  <a:pt x="807" y="763"/>
                  <a:pt x="808" y="758"/>
                </a:cubicBezTo>
                <a:cubicBezTo>
                  <a:pt x="802" y="758"/>
                  <a:pt x="796" y="759"/>
                  <a:pt x="791" y="758"/>
                </a:cubicBezTo>
                <a:cubicBezTo>
                  <a:pt x="791" y="764"/>
                  <a:pt x="788" y="771"/>
                  <a:pt x="789" y="778"/>
                </a:cubicBezTo>
                <a:close/>
                <a:moveTo>
                  <a:pt x="1189" y="767"/>
                </a:moveTo>
                <a:cubicBezTo>
                  <a:pt x="1190" y="766"/>
                  <a:pt x="1191" y="765"/>
                  <a:pt x="1191" y="763"/>
                </a:cubicBezTo>
                <a:cubicBezTo>
                  <a:pt x="1189" y="763"/>
                  <a:pt x="1188" y="764"/>
                  <a:pt x="1187" y="763"/>
                </a:cubicBezTo>
                <a:cubicBezTo>
                  <a:pt x="1186" y="765"/>
                  <a:pt x="1187" y="766"/>
                  <a:pt x="1189" y="767"/>
                </a:cubicBezTo>
                <a:close/>
                <a:moveTo>
                  <a:pt x="762" y="789"/>
                </a:moveTo>
                <a:cubicBezTo>
                  <a:pt x="768" y="788"/>
                  <a:pt x="776" y="789"/>
                  <a:pt x="781" y="788"/>
                </a:cubicBezTo>
                <a:cubicBezTo>
                  <a:pt x="780" y="780"/>
                  <a:pt x="782" y="769"/>
                  <a:pt x="779" y="764"/>
                </a:cubicBezTo>
                <a:cubicBezTo>
                  <a:pt x="775" y="773"/>
                  <a:pt x="765" y="781"/>
                  <a:pt x="762" y="789"/>
                </a:cubicBezTo>
                <a:close/>
                <a:moveTo>
                  <a:pt x="1191" y="775"/>
                </a:moveTo>
                <a:cubicBezTo>
                  <a:pt x="1191" y="773"/>
                  <a:pt x="1191" y="772"/>
                  <a:pt x="1191" y="771"/>
                </a:cubicBezTo>
                <a:cubicBezTo>
                  <a:pt x="1189" y="771"/>
                  <a:pt x="1188" y="771"/>
                  <a:pt x="1187" y="771"/>
                </a:cubicBezTo>
                <a:cubicBezTo>
                  <a:pt x="1185" y="773"/>
                  <a:pt x="1187" y="776"/>
                  <a:pt x="1191" y="775"/>
                </a:cubicBezTo>
                <a:close/>
                <a:moveTo>
                  <a:pt x="878" y="786"/>
                </a:moveTo>
                <a:cubicBezTo>
                  <a:pt x="883" y="787"/>
                  <a:pt x="886" y="790"/>
                  <a:pt x="891" y="791"/>
                </a:cubicBezTo>
                <a:cubicBezTo>
                  <a:pt x="887" y="785"/>
                  <a:pt x="883" y="780"/>
                  <a:pt x="878" y="775"/>
                </a:cubicBezTo>
                <a:cubicBezTo>
                  <a:pt x="877" y="778"/>
                  <a:pt x="879" y="782"/>
                  <a:pt x="878" y="786"/>
                </a:cubicBezTo>
                <a:close/>
                <a:moveTo>
                  <a:pt x="1187" y="782"/>
                </a:moveTo>
                <a:cubicBezTo>
                  <a:pt x="1191" y="781"/>
                  <a:pt x="1191" y="784"/>
                  <a:pt x="1193" y="785"/>
                </a:cubicBezTo>
                <a:cubicBezTo>
                  <a:pt x="1194" y="778"/>
                  <a:pt x="1187" y="779"/>
                  <a:pt x="1185" y="776"/>
                </a:cubicBezTo>
                <a:cubicBezTo>
                  <a:pt x="1184" y="779"/>
                  <a:pt x="1187" y="780"/>
                  <a:pt x="1187" y="782"/>
                </a:cubicBezTo>
                <a:close/>
                <a:moveTo>
                  <a:pt x="787" y="788"/>
                </a:moveTo>
                <a:cubicBezTo>
                  <a:pt x="792" y="787"/>
                  <a:pt x="794" y="782"/>
                  <a:pt x="794" y="779"/>
                </a:cubicBezTo>
                <a:cubicBezTo>
                  <a:pt x="788" y="777"/>
                  <a:pt x="787" y="782"/>
                  <a:pt x="787" y="788"/>
                </a:cubicBezTo>
                <a:close/>
                <a:moveTo>
                  <a:pt x="1186" y="796"/>
                </a:moveTo>
                <a:cubicBezTo>
                  <a:pt x="1187" y="795"/>
                  <a:pt x="1187" y="793"/>
                  <a:pt x="1187" y="791"/>
                </a:cubicBezTo>
                <a:cubicBezTo>
                  <a:pt x="1188" y="791"/>
                  <a:pt x="1189" y="790"/>
                  <a:pt x="1191" y="791"/>
                </a:cubicBezTo>
                <a:cubicBezTo>
                  <a:pt x="1191" y="788"/>
                  <a:pt x="1190" y="786"/>
                  <a:pt x="1188" y="786"/>
                </a:cubicBezTo>
                <a:cubicBezTo>
                  <a:pt x="1188" y="788"/>
                  <a:pt x="1180" y="793"/>
                  <a:pt x="1186" y="796"/>
                </a:cubicBezTo>
                <a:close/>
                <a:moveTo>
                  <a:pt x="822" y="790"/>
                </a:moveTo>
                <a:cubicBezTo>
                  <a:pt x="821" y="794"/>
                  <a:pt x="825" y="795"/>
                  <a:pt x="827" y="797"/>
                </a:cubicBezTo>
                <a:cubicBezTo>
                  <a:pt x="834" y="797"/>
                  <a:pt x="845" y="796"/>
                  <a:pt x="851" y="796"/>
                </a:cubicBezTo>
                <a:cubicBezTo>
                  <a:pt x="860" y="795"/>
                  <a:pt x="870" y="797"/>
                  <a:pt x="873" y="790"/>
                </a:cubicBezTo>
                <a:cubicBezTo>
                  <a:pt x="861" y="789"/>
                  <a:pt x="838" y="789"/>
                  <a:pt x="822" y="790"/>
                </a:cubicBezTo>
                <a:close/>
                <a:moveTo>
                  <a:pt x="1209" y="791"/>
                </a:moveTo>
                <a:cubicBezTo>
                  <a:pt x="1204" y="795"/>
                  <a:pt x="1201" y="789"/>
                  <a:pt x="1197" y="790"/>
                </a:cubicBezTo>
                <a:cubicBezTo>
                  <a:pt x="1197" y="793"/>
                  <a:pt x="1198" y="793"/>
                  <a:pt x="1198" y="796"/>
                </a:cubicBezTo>
                <a:cubicBezTo>
                  <a:pt x="1206" y="796"/>
                  <a:pt x="1216" y="798"/>
                  <a:pt x="1224" y="795"/>
                </a:cubicBezTo>
                <a:cubicBezTo>
                  <a:pt x="1219" y="794"/>
                  <a:pt x="1211" y="795"/>
                  <a:pt x="1209" y="791"/>
                </a:cubicBezTo>
                <a:close/>
                <a:moveTo>
                  <a:pt x="788" y="797"/>
                </a:moveTo>
                <a:cubicBezTo>
                  <a:pt x="795" y="794"/>
                  <a:pt x="811" y="801"/>
                  <a:pt x="812" y="791"/>
                </a:cubicBezTo>
                <a:cubicBezTo>
                  <a:pt x="803" y="792"/>
                  <a:pt x="788" y="788"/>
                  <a:pt x="788" y="797"/>
                </a:cubicBezTo>
                <a:close/>
                <a:moveTo>
                  <a:pt x="879" y="791"/>
                </a:moveTo>
                <a:cubicBezTo>
                  <a:pt x="879" y="794"/>
                  <a:pt x="882" y="794"/>
                  <a:pt x="885" y="794"/>
                </a:cubicBezTo>
                <a:cubicBezTo>
                  <a:pt x="885" y="793"/>
                  <a:pt x="885" y="793"/>
                  <a:pt x="885" y="792"/>
                </a:cubicBezTo>
                <a:cubicBezTo>
                  <a:pt x="883" y="791"/>
                  <a:pt x="880" y="790"/>
                  <a:pt x="879" y="791"/>
                </a:cubicBezTo>
                <a:close/>
                <a:moveTo>
                  <a:pt x="1167" y="795"/>
                </a:moveTo>
                <a:cubicBezTo>
                  <a:pt x="1170" y="797"/>
                  <a:pt x="1175" y="798"/>
                  <a:pt x="1180" y="797"/>
                </a:cubicBezTo>
                <a:cubicBezTo>
                  <a:pt x="1181" y="795"/>
                  <a:pt x="1180" y="793"/>
                  <a:pt x="1181" y="791"/>
                </a:cubicBezTo>
                <a:cubicBezTo>
                  <a:pt x="1176" y="789"/>
                  <a:pt x="1171" y="794"/>
                  <a:pt x="1167" y="795"/>
                </a:cubicBezTo>
                <a:close/>
                <a:moveTo>
                  <a:pt x="1188" y="797"/>
                </a:moveTo>
                <a:cubicBezTo>
                  <a:pt x="1191" y="797"/>
                  <a:pt x="1192" y="796"/>
                  <a:pt x="1194" y="795"/>
                </a:cubicBezTo>
                <a:cubicBezTo>
                  <a:pt x="1194" y="793"/>
                  <a:pt x="1194" y="791"/>
                  <a:pt x="1191" y="791"/>
                </a:cubicBezTo>
                <a:cubicBezTo>
                  <a:pt x="1193" y="795"/>
                  <a:pt x="1189" y="795"/>
                  <a:pt x="1188" y="797"/>
                </a:cubicBezTo>
                <a:close/>
                <a:moveTo>
                  <a:pt x="770" y="792"/>
                </a:moveTo>
                <a:cubicBezTo>
                  <a:pt x="771" y="796"/>
                  <a:pt x="778" y="794"/>
                  <a:pt x="781" y="796"/>
                </a:cubicBezTo>
                <a:cubicBezTo>
                  <a:pt x="781" y="794"/>
                  <a:pt x="781" y="793"/>
                  <a:pt x="781" y="791"/>
                </a:cubicBezTo>
                <a:cubicBezTo>
                  <a:pt x="777" y="791"/>
                  <a:pt x="774" y="792"/>
                  <a:pt x="770" y="792"/>
                </a:cubicBezTo>
                <a:close/>
                <a:moveTo>
                  <a:pt x="812" y="796"/>
                </a:moveTo>
                <a:cubicBezTo>
                  <a:pt x="814" y="798"/>
                  <a:pt x="818" y="798"/>
                  <a:pt x="822" y="797"/>
                </a:cubicBezTo>
                <a:cubicBezTo>
                  <a:pt x="821" y="794"/>
                  <a:pt x="819" y="792"/>
                  <a:pt x="816" y="791"/>
                </a:cubicBezTo>
                <a:cubicBezTo>
                  <a:pt x="815" y="793"/>
                  <a:pt x="813" y="794"/>
                  <a:pt x="812" y="796"/>
                </a:cubicBezTo>
                <a:close/>
                <a:moveTo>
                  <a:pt x="758" y="808"/>
                </a:moveTo>
                <a:cubicBezTo>
                  <a:pt x="760" y="810"/>
                  <a:pt x="762" y="809"/>
                  <a:pt x="764" y="808"/>
                </a:cubicBezTo>
                <a:cubicBezTo>
                  <a:pt x="763" y="801"/>
                  <a:pt x="769" y="801"/>
                  <a:pt x="768" y="795"/>
                </a:cubicBezTo>
                <a:cubicBezTo>
                  <a:pt x="758" y="789"/>
                  <a:pt x="759" y="801"/>
                  <a:pt x="758" y="808"/>
                </a:cubicBezTo>
                <a:close/>
                <a:moveTo>
                  <a:pt x="1155" y="798"/>
                </a:moveTo>
                <a:cubicBezTo>
                  <a:pt x="1159" y="799"/>
                  <a:pt x="1160" y="797"/>
                  <a:pt x="1163" y="797"/>
                </a:cubicBezTo>
                <a:cubicBezTo>
                  <a:pt x="1163" y="795"/>
                  <a:pt x="1160" y="796"/>
                  <a:pt x="1158" y="795"/>
                </a:cubicBezTo>
                <a:cubicBezTo>
                  <a:pt x="1158" y="797"/>
                  <a:pt x="1156" y="797"/>
                  <a:pt x="1155" y="798"/>
                </a:cubicBezTo>
                <a:close/>
                <a:moveTo>
                  <a:pt x="773" y="809"/>
                </a:moveTo>
                <a:cubicBezTo>
                  <a:pt x="775" y="809"/>
                  <a:pt x="776" y="809"/>
                  <a:pt x="778" y="809"/>
                </a:cubicBezTo>
                <a:cubicBezTo>
                  <a:pt x="780" y="806"/>
                  <a:pt x="780" y="803"/>
                  <a:pt x="781" y="799"/>
                </a:cubicBezTo>
                <a:cubicBezTo>
                  <a:pt x="778" y="800"/>
                  <a:pt x="776" y="797"/>
                  <a:pt x="773" y="797"/>
                </a:cubicBezTo>
                <a:cubicBezTo>
                  <a:pt x="773" y="801"/>
                  <a:pt x="772" y="806"/>
                  <a:pt x="773" y="809"/>
                </a:cubicBezTo>
                <a:close/>
                <a:moveTo>
                  <a:pt x="891" y="801"/>
                </a:moveTo>
                <a:cubicBezTo>
                  <a:pt x="892" y="801"/>
                  <a:pt x="893" y="802"/>
                  <a:pt x="893" y="802"/>
                </a:cubicBezTo>
                <a:cubicBezTo>
                  <a:pt x="895" y="801"/>
                  <a:pt x="896" y="799"/>
                  <a:pt x="894" y="797"/>
                </a:cubicBezTo>
                <a:cubicBezTo>
                  <a:pt x="893" y="797"/>
                  <a:pt x="893" y="797"/>
                  <a:pt x="892" y="797"/>
                </a:cubicBezTo>
                <a:cubicBezTo>
                  <a:pt x="891" y="798"/>
                  <a:pt x="891" y="800"/>
                  <a:pt x="891" y="801"/>
                </a:cubicBezTo>
                <a:close/>
                <a:moveTo>
                  <a:pt x="866" y="810"/>
                </a:moveTo>
                <a:cubicBezTo>
                  <a:pt x="862" y="810"/>
                  <a:pt x="862" y="814"/>
                  <a:pt x="860" y="815"/>
                </a:cubicBezTo>
                <a:cubicBezTo>
                  <a:pt x="863" y="819"/>
                  <a:pt x="866" y="823"/>
                  <a:pt x="869" y="826"/>
                </a:cubicBezTo>
                <a:cubicBezTo>
                  <a:pt x="872" y="826"/>
                  <a:pt x="875" y="826"/>
                  <a:pt x="878" y="826"/>
                </a:cubicBezTo>
                <a:cubicBezTo>
                  <a:pt x="879" y="823"/>
                  <a:pt x="874" y="823"/>
                  <a:pt x="876" y="821"/>
                </a:cubicBezTo>
                <a:cubicBezTo>
                  <a:pt x="877" y="821"/>
                  <a:pt x="878" y="823"/>
                  <a:pt x="878" y="821"/>
                </a:cubicBezTo>
                <a:cubicBezTo>
                  <a:pt x="876" y="817"/>
                  <a:pt x="878" y="813"/>
                  <a:pt x="876" y="808"/>
                </a:cubicBezTo>
                <a:cubicBezTo>
                  <a:pt x="874" y="808"/>
                  <a:pt x="869" y="809"/>
                  <a:pt x="869" y="807"/>
                </a:cubicBezTo>
                <a:cubicBezTo>
                  <a:pt x="871" y="807"/>
                  <a:pt x="875" y="808"/>
                  <a:pt x="876" y="806"/>
                </a:cubicBezTo>
                <a:cubicBezTo>
                  <a:pt x="876" y="803"/>
                  <a:pt x="876" y="800"/>
                  <a:pt x="874" y="798"/>
                </a:cubicBezTo>
                <a:cubicBezTo>
                  <a:pt x="867" y="799"/>
                  <a:pt x="866" y="805"/>
                  <a:pt x="866" y="810"/>
                </a:cubicBezTo>
                <a:close/>
                <a:moveTo>
                  <a:pt x="880" y="806"/>
                </a:moveTo>
                <a:cubicBezTo>
                  <a:pt x="883" y="805"/>
                  <a:pt x="882" y="806"/>
                  <a:pt x="885" y="808"/>
                </a:cubicBezTo>
                <a:cubicBezTo>
                  <a:pt x="886" y="806"/>
                  <a:pt x="885" y="800"/>
                  <a:pt x="885" y="798"/>
                </a:cubicBezTo>
                <a:cubicBezTo>
                  <a:pt x="884" y="798"/>
                  <a:pt x="883" y="798"/>
                  <a:pt x="882" y="798"/>
                </a:cubicBezTo>
                <a:cubicBezTo>
                  <a:pt x="882" y="801"/>
                  <a:pt x="879" y="802"/>
                  <a:pt x="880" y="806"/>
                </a:cubicBezTo>
                <a:close/>
                <a:moveTo>
                  <a:pt x="796" y="821"/>
                </a:moveTo>
                <a:cubicBezTo>
                  <a:pt x="794" y="821"/>
                  <a:pt x="793" y="822"/>
                  <a:pt x="792" y="819"/>
                </a:cubicBezTo>
                <a:cubicBezTo>
                  <a:pt x="788" y="823"/>
                  <a:pt x="780" y="828"/>
                  <a:pt x="784" y="836"/>
                </a:cubicBezTo>
                <a:cubicBezTo>
                  <a:pt x="791" y="835"/>
                  <a:pt x="798" y="836"/>
                  <a:pt x="803" y="836"/>
                </a:cubicBezTo>
                <a:cubicBezTo>
                  <a:pt x="805" y="830"/>
                  <a:pt x="798" y="826"/>
                  <a:pt x="796" y="821"/>
                </a:cubicBezTo>
                <a:close/>
                <a:moveTo>
                  <a:pt x="807" y="835"/>
                </a:moveTo>
                <a:cubicBezTo>
                  <a:pt x="812" y="829"/>
                  <a:pt x="818" y="825"/>
                  <a:pt x="820" y="817"/>
                </a:cubicBezTo>
                <a:cubicBezTo>
                  <a:pt x="826" y="815"/>
                  <a:pt x="828" y="811"/>
                  <a:pt x="831" y="806"/>
                </a:cubicBezTo>
                <a:cubicBezTo>
                  <a:pt x="828" y="803"/>
                  <a:pt x="827" y="801"/>
                  <a:pt x="824" y="799"/>
                </a:cubicBezTo>
                <a:cubicBezTo>
                  <a:pt x="818" y="798"/>
                  <a:pt x="813" y="799"/>
                  <a:pt x="808" y="799"/>
                </a:cubicBezTo>
                <a:cubicBezTo>
                  <a:pt x="805" y="805"/>
                  <a:pt x="799" y="809"/>
                  <a:pt x="795" y="814"/>
                </a:cubicBezTo>
                <a:cubicBezTo>
                  <a:pt x="799" y="821"/>
                  <a:pt x="802" y="830"/>
                  <a:pt x="807" y="835"/>
                </a:cubicBezTo>
                <a:close/>
                <a:moveTo>
                  <a:pt x="829" y="800"/>
                </a:moveTo>
                <a:cubicBezTo>
                  <a:pt x="830" y="801"/>
                  <a:pt x="831" y="803"/>
                  <a:pt x="833" y="804"/>
                </a:cubicBezTo>
                <a:cubicBezTo>
                  <a:pt x="834" y="802"/>
                  <a:pt x="836" y="802"/>
                  <a:pt x="836" y="799"/>
                </a:cubicBezTo>
                <a:cubicBezTo>
                  <a:pt x="835" y="799"/>
                  <a:pt x="829" y="798"/>
                  <a:pt x="829" y="800"/>
                </a:cubicBezTo>
                <a:close/>
                <a:moveTo>
                  <a:pt x="859" y="814"/>
                </a:moveTo>
                <a:cubicBezTo>
                  <a:pt x="861" y="808"/>
                  <a:pt x="865" y="805"/>
                  <a:pt x="868" y="799"/>
                </a:cubicBezTo>
                <a:cubicBezTo>
                  <a:pt x="861" y="798"/>
                  <a:pt x="852" y="799"/>
                  <a:pt x="844" y="799"/>
                </a:cubicBezTo>
                <a:cubicBezTo>
                  <a:pt x="849" y="805"/>
                  <a:pt x="853" y="810"/>
                  <a:pt x="859" y="814"/>
                </a:cubicBezTo>
                <a:close/>
                <a:moveTo>
                  <a:pt x="787" y="800"/>
                </a:moveTo>
                <a:cubicBezTo>
                  <a:pt x="786" y="804"/>
                  <a:pt x="790" y="809"/>
                  <a:pt x="795" y="810"/>
                </a:cubicBezTo>
                <a:cubicBezTo>
                  <a:pt x="798" y="806"/>
                  <a:pt x="803" y="804"/>
                  <a:pt x="804" y="799"/>
                </a:cubicBezTo>
                <a:cubicBezTo>
                  <a:pt x="798" y="799"/>
                  <a:pt x="790" y="800"/>
                  <a:pt x="787" y="800"/>
                </a:cubicBezTo>
                <a:close/>
                <a:moveTo>
                  <a:pt x="840" y="799"/>
                </a:moveTo>
                <a:cubicBezTo>
                  <a:pt x="838" y="801"/>
                  <a:pt x="835" y="803"/>
                  <a:pt x="835" y="806"/>
                </a:cubicBezTo>
                <a:cubicBezTo>
                  <a:pt x="840" y="813"/>
                  <a:pt x="845" y="821"/>
                  <a:pt x="853" y="825"/>
                </a:cubicBezTo>
                <a:cubicBezTo>
                  <a:pt x="853" y="823"/>
                  <a:pt x="857" y="821"/>
                  <a:pt x="857" y="817"/>
                </a:cubicBezTo>
                <a:cubicBezTo>
                  <a:pt x="850" y="811"/>
                  <a:pt x="846" y="804"/>
                  <a:pt x="840" y="799"/>
                </a:cubicBezTo>
                <a:close/>
                <a:moveTo>
                  <a:pt x="1186" y="806"/>
                </a:moveTo>
                <a:cubicBezTo>
                  <a:pt x="1186" y="804"/>
                  <a:pt x="1187" y="804"/>
                  <a:pt x="1187" y="802"/>
                </a:cubicBezTo>
                <a:cubicBezTo>
                  <a:pt x="1186" y="802"/>
                  <a:pt x="1185" y="801"/>
                  <a:pt x="1184" y="801"/>
                </a:cubicBezTo>
                <a:cubicBezTo>
                  <a:pt x="1184" y="804"/>
                  <a:pt x="1183" y="806"/>
                  <a:pt x="1186" y="806"/>
                </a:cubicBezTo>
                <a:close/>
                <a:moveTo>
                  <a:pt x="1194" y="805"/>
                </a:moveTo>
                <a:cubicBezTo>
                  <a:pt x="1196" y="804"/>
                  <a:pt x="1195" y="803"/>
                  <a:pt x="1195" y="801"/>
                </a:cubicBezTo>
                <a:cubicBezTo>
                  <a:pt x="1194" y="802"/>
                  <a:pt x="1191" y="801"/>
                  <a:pt x="1191" y="802"/>
                </a:cubicBezTo>
                <a:cubicBezTo>
                  <a:pt x="1193" y="802"/>
                  <a:pt x="1192" y="805"/>
                  <a:pt x="1194" y="805"/>
                </a:cubicBezTo>
                <a:close/>
                <a:moveTo>
                  <a:pt x="898" y="815"/>
                </a:moveTo>
                <a:cubicBezTo>
                  <a:pt x="899" y="810"/>
                  <a:pt x="896" y="808"/>
                  <a:pt x="896" y="802"/>
                </a:cubicBezTo>
                <a:cubicBezTo>
                  <a:pt x="896" y="802"/>
                  <a:pt x="895" y="802"/>
                  <a:pt x="894" y="802"/>
                </a:cubicBezTo>
                <a:cubicBezTo>
                  <a:pt x="893" y="807"/>
                  <a:pt x="895" y="813"/>
                  <a:pt x="898" y="815"/>
                </a:cubicBezTo>
                <a:close/>
                <a:moveTo>
                  <a:pt x="788" y="808"/>
                </a:moveTo>
                <a:cubicBezTo>
                  <a:pt x="788" y="806"/>
                  <a:pt x="787" y="806"/>
                  <a:pt x="786" y="805"/>
                </a:cubicBezTo>
                <a:cubicBezTo>
                  <a:pt x="783" y="807"/>
                  <a:pt x="786" y="811"/>
                  <a:pt x="788" y="808"/>
                </a:cubicBezTo>
                <a:close/>
                <a:moveTo>
                  <a:pt x="1185" y="808"/>
                </a:moveTo>
                <a:cubicBezTo>
                  <a:pt x="1187" y="810"/>
                  <a:pt x="1191" y="810"/>
                  <a:pt x="1193" y="808"/>
                </a:cubicBezTo>
                <a:cubicBezTo>
                  <a:pt x="1193" y="804"/>
                  <a:pt x="1186" y="804"/>
                  <a:pt x="1185" y="808"/>
                </a:cubicBezTo>
                <a:close/>
                <a:moveTo>
                  <a:pt x="832" y="808"/>
                </a:moveTo>
                <a:cubicBezTo>
                  <a:pt x="825" y="819"/>
                  <a:pt x="815" y="828"/>
                  <a:pt x="808" y="840"/>
                </a:cubicBezTo>
                <a:cubicBezTo>
                  <a:pt x="803" y="843"/>
                  <a:pt x="800" y="849"/>
                  <a:pt x="796" y="854"/>
                </a:cubicBezTo>
                <a:cubicBezTo>
                  <a:pt x="792" y="858"/>
                  <a:pt x="786" y="864"/>
                  <a:pt x="786" y="868"/>
                </a:cubicBezTo>
                <a:cubicBezTo>
                  <a:pt x="817" y="867"/>
                  <a:pt x="855" y="869"/>
                  <a:pt x="884" y="867"/>
                </a:cubicBezTo>
                <a:cubicBezTo>
                  <a:pt x="867" y="847"/>
                  <a:pt x="850" y="827"/>
                  <a:pt x="832" y="808"/>
                </a:cubicBezTo>
                <a:close/>
                <a:moveTo>
                  <a:pt x="1193" y="812"/>
                </a:moveTo>
                <a:cubicBezTo>
                  <a:pt x="1194" y="813"/>
                  <a:pt x="1195" y="812"/>
                  <a:pt x="1196" y="811"/>
                </a:cubicBezTo>
                <a:cubicBezTo>
                  <a:pt x="1195" y="811"/>
                  <a:pt x="1194" y="810"/>
                  <a:pt x="1193" y="810"/>
                </a:cubicBezTo>
                <a:cubicBezTo>
                  <a:pt x="1193" y="811"/>
                  <a:pt x="1192" y="811"/>
                  <a:pt x="1193" y="812"/>
                </a:cubicBezTo>
                <a:close/>
                <a:moveTo>
                  <a:pt x="775" y="817"/>
                </a:moveTo>
                <a:cubicBezTo>
                  <a:pt x="777" y="816"/>
                  <a:pt x="778" y="814"/>
                  <a:pt x="779" y="817"/>
                </a:cubicBezTo>
                <a:cubicBezTo>
                  <a:pt x="780" y="814"/>
                  <a:pt x="779" y="815"/>
                  <a:pt x="779" y="812"/>
                </a:cubicBezTo>
                <a:cubicBezTo>
                  <a:pt x="777" y="812"/>
                  <a:pt x="777" y="810"/>
                  <a:pt x="774" y="810"/>
                </a:cubicBezTo>
                <a:cubicBezTo>
                  <a:pt x="772" y="812"/>
                  <a:pt x="773" y="815"/>
                  <a:pt x="775" y="817"/>
                </a:cubicBezTo>
                <a:close/>
                <a:moveTo>
                  <a:pt x="784" y="823"/>
                </a:moveTo>
                <a:cubicBezTo>
                  <a:pt x="786" y="819"/>
                  <a:pt x="790" y="818"/>
                  <a:pt x="792" y="814"/>
                </a:cubicBezTo>
                <a:cubicBezTo>
                  <a:pt x="792" y="811"/>
                  <a:pt x="789" y="813"/>
                  <a:pt x="790" y="810"/>
                </a:cubicBezTo>
                <a:cubicBezTo>
                  <a:pt x="788" y="810"/>
                  <a:pt x="786" y="810"/>
                  <a:pt x="785" y="810"/>
                </a:cubicBezTo>
                <a:cubicBezTo>
                  <a:pt x="785" y="816"/>
                  <a:pt x="783" y="819"/>
                  <a:pt x="784" y="823"/>
                </a:cubicBezTo>
                <a:close/>
                <a:moveTo>
                  <a:pt x="890" y="833"/>
                </a:moveTo>
                <a:cubicBezTo>
                  <a:pt x="894" y="833"/>
                  <a:pt x="894" y="832"/>
                  <a:pt x="898" y="832"/>
                </a:cubicBezTo>
                <a:cubicBezTo>
                  <a:pt x="897" y="828"/>
                  <a:pt x="894" y="827"/>
                  <a:pt x="893" y="824"/>
                </a:cubicBezTo>
                <a:cubicBezTo>
                  <a:pt x="894" y="823"/>
                  <a:pt x="895" y="822"/>
                  <a:pt x="895" y="820"/>
                </a:cubicBezTo>
                <a:cubicBezTo>
                  <a:pt x="892" y="818"/>
                  <a:pt x="892" y="813"/>
                  <a:pt x="890" y="810"/>
                </a:cubicBezTo>
                <a:cubicBezTo>
                  <a:pt x="891" y="816"/>
                  <a:pt x="888" y="825"/>
                  <a:pt x="890" y="833"/>
                </a:cubicBezTo>
                <a:close/>
                <a:moveTo>
                  <a:pt x="1184" y="813"/>
                </a:moveTo>
                <a:cubicBezTo>
                  <a:pt x="1187" y="814"/>
                  <a:pt x="1187" y="810"/>
                  <a:pt x="1184" y="810"/>
                </a:cubicBezTo>
                <a:cubicBezTo>
                  <a:pt x="1184" y="811"/>
                  <a:pt x="1184" y="812"/>
                  <a:pt x="1184" y="813"/>
                </a:cubicBezTo>
                <a:close/>
                <a:moveTo>
                  <a:pt x="760" y="819"/>
                </a:moveTo>
                <a:cubicBezTo>
                  <a:pt x="761" y="817"/>
                  <a:pt x="761" y="814"/>
                  <a:pt x="762" y="811"/>
                </a:cubicBezTo>
                <a:cubicBezTo>
                  <a:pt x="758" y="811"/>
                  <a:pt x="757" y="818"/>
                  <a:pt x="760" y="819"/>
                </a:cubicBezTo>
                <a:close/>
                <a:moveTo>
                  <a:pt x="761" y="829"/>
                </a:moveTo>
                <a:cubicBezTo>
                  <a:pt x="764" y="829"/>
                  <a:pt x="767" y="829"/>
                  <a:pt x="770" y="830"/>
                </a:cubicBezTo>
                <a:cubicBezTo>
                  <a:pt x="771" y="825"/>
                  <a:pt x="771" y="817"/>
                  <a:pt x="768" y="813"/>
                </a:cubicBezTo>
                <a:cubicBezTo>
                  <a:pt x="765" y="814"/>
                  <a:pt x="762" y="822"/>
                  <a:pt x="761" y="829"/>
                </a:cubicBezTo>
                <a:close/>
                <a:moveTo>
                  <a:pt x="1185" y="814"/>
                </a:moveTo>
                <a:cubicBezTo>
                  <a:pt x="1184" y="817"/>
                  <a:pt x="1187" y="816"/>
                  <a:pt x="1187" y="819"/>
                </a:cubicBezTo>
                <a:cubicBezTo>
                  <a:pt x="1189" y="818"/>
                  <a:pt x="1193" y="819"/>
                  <a:pt x="1192" y="815"/>
                </a:cubicBezTo>
                <a:cubicBezTo>
                  <a:pt x="1191" y="815"/>
                  <a:pt x="1190" y="815"/>
                  <a:pt x="1191" y="814"/>
                </a:cubicBezTo>
                <a:cubicBezTo>
                  <a:pt x="1188" y="813"/>
                  <a:pt x="1187" y="815"/>
                  <a:pt x="1185" y="814"/>
                </a:cubicBezTo>
                <a:close/>
                <a:moveTo>
                  <a:pt x="898" y="821"/>
                </a:moveTo>
                <a:cubicBezTo>
                  <a:pt x="898" y="819"/>
                  <a:pt x="900" y="817"/>
                  <a:pt x="898" y="816"/>
                </a:cubicBezTo>
                <a:cubicBezTo>
                  <a:pt x="897" y="817"/>
                  <a:pt x="896" y="821"/>
                  <a:pt x="898" y="821"/>
                </a:cubicBezTo>
                <a:close/>
                <a:moveTo>
                  <a:pt x="756" y="823"/>
                </a:moveTo>
                <a:cubicBezTo>
                  <a:pt x="756" y="822"/>
                  <a:pt x="758" y="818"/>
                  <a:pt x="756" y="817"/>
                </a:cubicBezTo>
                <a:cubicBezTo>
                  <a:pt x="755" y="819"/>
                  <a:pt x="754" y="822"/>
                  <a:pt x="756" y="823"/>
                </a:cubicBezTo>
                <a:close/>
                <a:moveTo>
                  <a:pt x="1183" y="820"/>
                </a:moveTo>
                <a:cubicBezTo>
                  <a:pt x="1184" y="824"/>
                  <a:pt x="1186" y="827"/>
                  <a:pt x="1183" y="830"/>
                </a:cubicBezTo>
                <a:cubicBezTo>
                  <a:pt x="1183" y="831"/>
                  <a:pt x="1185" y="830"/>
                  <a:pt x="1186" y="831"/>
                </a:cubicBezTo>
                <a:cubicBezTo>
                  <a:pt x="1186" y="828"/>
                  <a:pt x="1190" y="830"/>
                  <a:pt x="1192" y="830"/>
                </a:cubicBezTo>
                <a:cubicBezTo>
                  <a:pt x="1191" y="827"/>
                  <a:pt x="1194" y="828"/>
                  <a:pt x="1195" y="827"/>
                </a:cubicBezTo>
                <a:cubicBezTo>
                  <a:pt x="1195" y="826"/>
                  <a:pt x="1195" y="824"/>
                  <a:pt x="1195" y="823"/>
                </a:cubicBezTo>
                <a:cubicBezTo>
                  <a:pt x="1193" y="823"/>
                  <a:pt x="1189" y="821"/>
                  <a:pt x="1186" y="823"/>
                </a:cubicBezTo>
                <a:cubicBezTo>
                  <a:pt x="1186" y="821"/>
                  <a:pt x="1186" y="820"/>
                  <a:pt x="1186" y="819"/>
                </a:cubicBezTo>
                <a:cubicBezTo>
                  <a:pt x="1184" y="818"/>
                  <a:pt x="1184" y="820"/>
                  <a:pt x="1183" y="820"/>
                </a:cubicBezTo>
                <a:close/>
                <a:moveTo>
                  <a:pt x="1195" y="822"/>
                </a:moveTo>
                <a:cubicBezTo>
                  <a:pt x="1195" y="821"/>
                  <a:pt x="1195" y="820"/>
                  <a:pt x="1195" y="819"/>
                </a:cubicBezTo>
                <a:cubicBezTo>
                  <a:pt x="1194" y="819"/>
                  <a:pt x="1193" y="819"/>
                  <a:pt x="1193" y="819"/>
                </a:cubicBezTo>
                <a:cubicBezTo>
                  <a:pt x="1193" y="820"/>
                  <a:pt x="1193" y="822"/>
                  <a:pt x="1195" y="822"/>
                </a:cubicBezTo>
                <a:close/>
                <a:moveTo>
                  <a:pt x="855" y="826"/>
                </a:moveTo>
                <a:cubicBezTo>
                  <a:pt x="859" y="826"/>
                  <a:pt x="861" y="827"/>
                  <a:pt x="865" y="827"/>
                </a:cubicBezTo>
                <a:cubicBezTo>
                  <a:pt x="863" y="823"/>
                  <a:pt x="861" y="821"/>
                  <a:pt x="857" y="819"/>
                </a:cubicBezTo>
                <a:cubicBezTo>
                  <a:pt x="859" y="824"/>
                  <a:pt x="854" y="824"/>
                  <a:pt x="855" y="826"/>
                </a:cubicBezTo>
                <a:close/>
                <a:moveTo>
                  <a:pt x="773" y="827"/>
                </a:moveTo>
                <a:cubicBezTo>
                  <a:pt x="776" y="827"/>
                  <a:pt x="775" y="820"/>
                  <a:pt x="773" y="821"/>
                </a:cubicBezTo>
                <a:cubicBezTo>
                  <a:pt x="772" y="823"/>
                  <a:pt x="775" y="825"/>
                  <a:pt x="773" y="827"/>
                </a:cubicBezTo>
                <a:close/>
                <a:moveTo>
                  <a:pt x="886" y="827"/>
                </a:moveTo>
                <a:cubicBezTo>
                  <a:pt x="886" y="825"/>
                  <a:pt x="886" y="823"/>
                  <a:pt x="884" y="823"/>
                </a:cubicBezTo>
                <a:cubicBezTo>
                  <a:pt x="883" y="825"/>
                  <a:pt x="883" y="827"/>
                  <a:pt x="886" y="827"/>
                </a:cubicBezTo>
                <a:close/>
                <a:moveTo>
                  <a:pt x="1186" y="838"/>
                </a:moveTo>
                <a:cubicBezTo>
                  <a:pt x="1189" y="839"/>
                  <a:pt x="1194" y="838"/>
                  <a:pt x="1197" y="838"/>
                </a:cubicBezTo>
                <a:cubicBezTo>
                  <a:pt x="1196" y="833"/>
                  <a:pt x="1198" y="830"/>
                  <a:pt x="1196" y="828"/>
                </a:cubicBezTo>
                <a:cubicBezTo>
                  <a:pt x="1196" y="832"/>
                  <a:pt x="1194" y="833"/>
                  <a:pt x="1192" y="834"/>
                </a:cubicBezTo>
                <a:cubicBezTo>
                  <a:pt x="1193" y="834"/>
                  <a:pt x="1194" y="834"/>
                  <a:pt x="1194" y="836"/>
                </a:cubicBezTo>
                <a:cubicBezTo>
                  <a:pt x="1191" y="834"/>
                  <a:pt x="1186" y="834"/>
                  <a:pt x="1186" y="838"/>
                </a:cubicBezTo>
                <a:close/>
                <a:moveTo>
                  <a:pt x="856" y="830"/>
                </a:moveTo>
                <a:cubicBezTo>
                  <a:pt x="860" y="836"/>
                  <a:pt x="864" y="843"/>
                  <a:pt x="872" y="847"/>
                </a:cubicBezTo>
                <a:cubicBezTo>
                  <a:pt x="874" y="853"/>
                  <a:pt x="879" y="858"/>
                  <a:pt x="884" y="862"/>
                </a:cubicBezTo>
                <a:cubicBezTo>
                  <a:pt x="883" y="854"/>
                  <a:pt x="880" y="848"/>
                  <a:pt x="881" y="843"/>
                </a:cubicBezTo>
                <a:cubicBezTo>
                  <a:pt x="874" y="838"/>
                  <a:pt x="871" y="825"/>
                  <a:pt x="856" y="830"/>
                </a:cubicBezTo>
                <a:close/>
                <a:moveTo>
                  <a:pt x="874" y="831"/>
                </a:moveTo>
                <a:cubicBezTo>
                  <a:pt x="874" y="835"/>
                  <a:pt x="878" y="832"/>
                  <a:pt x="881" y="834"/>
                </a:cubicBezTo>
                <a:cubicBezTo>
                  <a:pt x="880" y="832"/>
                  <a:pt x="876" y="829"/>
                  <a:pt x="874" y="831"/>
                </a:cubicBezTo>
                <a:close/>
                <a:moveTo>
                  <a:pt x="886" y="834"/>
                </a:moveTo>
                <a:cubicBezTo>
                  <a:pt x="888" y="832"/>
                  <a:pt x="886" y="830"/>
                  <a:pt x="884" y="830"/>
                </a:cubicBezTo>
                <a:cubicBezTo>
                  <a:pt x="883" y="833"/>
                  <a:pt x="885" y="833"/>
                  <a:pt x="886" y="834"/>
                </a:cubicBezTo>
                <a:close/>
                <a:moveTo>
                  <a:pt x="762" y="848"/>
                </a:moveTo>
                <a:cubicBezTo>
                  <a:pt x="766" y="844"/>
                  <a:pt x="774" y="838"/>
                  <a:pt x="769" y="831"/>
                </a:cubicBezTo>
                <a:cubicBezTo>
                  <a:pt x="768" y="833"/>
                  <a:pt x="763" y="832"/>
                  <a:pt x="760" y="832"/>
                </a:cubicBezTo>
                <a:cubicBezTo>
                  <a:pt x="759" y="835"/>
                  <a:pt x="755" y="838"/>
                  <a:pt x="758" y="842"/>
                </a:cubicBezTo>
                <a:cubicBezTo>
                  <a:pt x="753" y="842"/>
                  <a:pt x="755" y="848"/>
                  <a:pt x="753" y="851"/>
                </a:cubicBezTo>
                <a:cubicBezTo>
                  <a:pt x="752" y="857"/>
                  <a:pt x="747" y="860"/>
                  <a:pt x="749" y="864"/>
                </a:cubicBezTo>
                <a:cubicBezTo>
                  <a:pt x="753" y="858"/>
                  <a:pt x="761" y="852"/>
                  <a:pt x="760" y="845"/>
                </a:cubicBezTo>
                <a:cubicBezTo>
                  <a:pt x="761" y="845"/>
                  <a:pt x="759" y="849"/>
                  <a:pt x="762" y="848"/>
                </a:cubicBezTo>
                <a:close/>
                <a:moveTo>
                  <a:pt x="775" y="834"/>
                </a:moveTo>
                <a:cubicBezTo>
                  <a:pt x="776" y="834"/>
                  <a:pt x="777" y="833"/>
                  <a:pt x="777" y="831"/>
                </a:cubicBezTo>
                <a:cubicBezTo>
                  <a:pt x="775" y="831"/>
                  <a:pt x="774" y="832"/>
                  <a:pt x="775" y="834"/>
                </a:cubicBezTo>
                <a:close/>
                <a:moveTo>
                  <a:pt x="1185" y="838"/>
                </a:moveTo>
                <a:cubicBezTo>
                  <a:pt x="1184" y="837"/>
                  <a:pt x="1185" y="833"/>
                  <a:pt x="1183" y="834"/>
                </a:cubicBezTo>
                <a:cubicBezTo>
                  <a:pt x="1182" y="836"/>
                  <a:pt x="1181" y="838"/>
                  <a:pt x="1185" y="838"/>
                </a:cubicBezTo>
                <a:close/>
                <a:moveTo>
                  <a:pt x="1201" y="837"/>
                </a:moveTo>
                <a:cubicBezTo>
                  <a:pt x="1204" y="838"/>
                  <a:pt x="1211" y="839"/>
                  <a:pt x="1214" y="837"/>
                </a:cubicBezTo>
                <a:cubicBezTo>
                  <a:pt x="1209" y="837"/>
                  <a:pt x="1205" y="835"/>
                  <a:pt x="1202" y="834"/>
                </a:cubicBezTo>
                <a:cubicBezTo>
                  <a:pt x="1201" y="834"/>
                  <a:pt x="1201" y="835"/>
                  <a:pt x="1201" y="837"/>
                </a:cubicBezTo>
                <a:close/>
                <a:moveTo>
                  <a:pt x="1168" y="838"/>
                </a:moveTo>
                <a:cubicBezTo>
                  <a:pt x="1171" y="839"/>
                  <a:pt x="1180" y="840"/>
                  <a:pt x="1178" y="834"/>
                </a:cubicBezTo>
                <a:cubicBezTo>
                  <a:pt x="1175" y="836"/>
                  <a:pt x="1171" y="836"/>
                  <a:pt x="1168" y="838"/>
                </a:cubicBezTo>
                <a:close/>
                <a:moveTo>
                  <a:pt x="752" y="841"/>
                </a:moveTo>
                <a:cubicBezTo>
                  <a:pt x="751" y="839"/>
                  <a:pt x="755" y="837"/>
                  <a:pt x="753" y="836"/>
                </a:cubicBezTo>
                <a:cubicBezTo>
                  <a:pt x="753" y="838"/>
                  <a:pt x="750" y="839"/>
                  <a:pt x="752" y="841"/>
                </a:cubicBezTo>
                <a:close/>
                <a:moveTo>
                  <a:pt x="889" y="838"/>
                </a:moveTo>
                <a:cubicBezTo>
                  <a:pt x="887" y="850"/>
                  <a:pt x="894" y="854"/>
                  <a:pt x="902" y="856"/>
                </a:cubicBezTo>
                <a:cubicBezTo>
                  <a:pt x="900" y="857"/>
                  <a:pt x="898" y="854"/>
                  <a:pt x="898" y="857"/>
                </a:cubicBezTo>
                <a:cubicBezTo>
                  <a:pt x="901" y="861"/>
                  <a:pt x="905" y="864"/>
                  <a:pt x="908" y="869"/>
                </a:cubicBezTo>
                <a:cubicBezTo>
                  <a:pt x="908" y="861"/>
                  <a:pt x="903" y="855"/>
                  <a:pt x="902" y="846"/>
                </a:cubicBezTo>
                <a:cubicBezTo>
                  <a:pt x="901" y="844"/>
                  <a:pt x="900" y="847"/>
                  <a:pt x="900" y="845"/>
                </a:cubicBezTo>
                <a:cubicBezTo>
                  <a:pt x="901" y="843"/>
                  <a:pt x="900" y="839"/>
                  <a:pt x="899" y="837"/>
                </a:cubicBezTo>
                <a:cubicBezTo>
                  <a:pt x="896" y="837"/>
                  <a:pt x="891" y="836"/>
                  <a:pt x="889" y="838"/>
                </a:cubicBezTo>
                <a:close/>
                <a:moveTo>
                  <a:pt x="776" y="851"/>
                </a:moveTo>
                <a:cubicBezTo>
                  <a:pt x="775" y="846"/>
                  <a:pt x="778" y="844"/>
                  <a:pt x="777" y="838"/>
                </a:cubicBezTo>
                <a:cubicBezTo>
                  <a:pt x="776" y="838"/>
                  <a:pt x="776" y="838"/>
                  <a:pt x="775" y="838"/>
                </a:cubicBezTo>
                <a:cubicBezTo>
                  <a:pt x="775" y="842"/>
                  <a:pt x="773" y="849"/>
                  <a:pt x="776" y="851"/>
                </a:cubicBezTo>
                <a:close/>
                <a:moveTo>
                  <a:pt x="782" y="839"/>
                </a:moveTo>
                <a:cubicBezTo>
                  <a:pt x="780" y="850"/>
                  <a:pt x="780" y="858"/>
                  <a:pt x="779" y="868"/>
                </a:cubicBezTo>
                <a:cubicBezTo>
                  <a:pt x="783" y="868"/>
                  <a:pt x="787" y="861"/>
                  <a:pt x="790" y="856"/>
                </a:cubicBezTo>
                <a:cubicBezTo>
                  <a:pt x="796" y="852"/>
                  <a:pt x="800" y="845"/>
                  <a:pt x="804" y="839"/>
                </a:cubicBezTo>
                <a:cubicBezTo>
                  <a:pt x="797" y="837"/>
                  <a:pt x="790" y="840"/>
                  <a:pt x="782" y="839"/>
                </a:cubicBezTo>
                <a:close/>
                <a:moveTo>
                  <a:pt x="1183" y="848"/>
                </a:moveTo>
                <a:cubicBezTo>
                  <a:pt x="1184" y="847"/>
                  <a:pt x="1183" y="845"/>
                  <a:pt x="1185" y="846"/>
                </a:cubicBezTo>
                <a:cubicBezTo>
                  <a:pt x="1185" y="847"/>
                  <a:pt x="1186" y="847"/>
                  <a:pt x="1186" y="847"/>
                </a:cubicBezTo>
                <a:cubicBezTo>
                  <a:pt x="1185" y="850"/>
                  <a:pt x="1184" y="848"/>
                  <a:pt x="1183" y="849"/>
                </a:cubicBezTo>
                <a:cubicBezTo>
                  <a:pt x="1182" y="852"/>
                  <a:pt x="1182" y="853"/>
                  <a:pt x="1183" y="856"/>
                </a:cubicBezTo>
                <a:cubicBezTo>
                  <a:pt x="1189" y="856"/>
                  <a:pt x="1194" y="853"/>
                  <a:pt x="1198" y="856"/>
                </a:cubicBezTo>
                <a:cubicBezTo>
                  <a:pt x="1199" y="849"/>
                  <a:pt x="1192" y="849"/>
                  <a:pt x="1191" y="843"/>
                </a:cubicBezTo>
                <a:cubicBezTo>
                  <a:pt x="1187" y="844"/>
                  <a:pt x="1186" y="841"/>
                  <a:pt x="1183" y="841"/>
                </a:cubicBezTo>
                <a:cubicBezTo>
                  <a:pt x="1182" y="842"/>
                  <a:pt x="1182" y="847"/>
                  <a:pt x="1183" y="848"/>
                </a:cubicBezTo>
                <a:close/>
                <a:moveTo>
                  <a:pt x="1198" y="847"/>
                </a:moveTo>
                <a:cubicBezTo>
                  <a:pt x="1198" y="844"/>
                  <a:pt x="1198" y="843"/>
                  <a:pt x="1197" y="841"/>
                </a:cubicBezTo>
                <a:cubicBezTo>
                  <a:pt x="1196" y="841"/>
                  <a:pt x="1194" y="841"/>
                  <a:pt x="1193" y="841"/>
                </a:cubicBezTo>
                <a:cubicBezTo>
                  <a:pt x="1192" y="845"/>
                  <a:pt x="1196" y="845"/>
                  <a:pt x="1198" y="847"/>
                </a:cubicBezTo>
                <a:close/>
                <a:moveTo>
                  <a:pt x="769" y="843"/>
                </a:moveTo>
                <a:cubicBezTo>
                  <a:pt x="764" y="853"/>
                  <a:pt x="752" y="861"/>
                  <a:pt x="748" y="870"/>
                </a:cubicBezTo>
                <a:cubicBezTo>
                  <a:pt x="753" y="869"/>
                  <a:pt x="762" y="869"/>
                  <a:pt x="772" y="869"/>
                </a:cubicBezTo>
                <a:cubicBezTo>
                  <a:pt x="772" y="860"/>
                  <a:pt x="771" y="852"/>
                  <a:pt x="771" y="843"/>
                </a:cubicBezTo>
                <a:cubicBezTo>
                  <a:pt x="771" y="843"/>
                  <a:pt x="770" y="843"/>
                  <a:pt x="769" y="843"/>
                </a:cubicBezTo>
                <a:close/>
                <a:moveTo>
                  <a:pt x="889" y="867"/>
                </a:moveTo>
                <a:cubicBezTo>
                  <a:pt x="896" y="868"/>
                  <a:pt x="900" y="871"/>
                  <a:pt x="906" y="872"/>
                </a:cubicBezTo>
                <a:cubicBezTo>
                  <a:pt x="901" y="865"/>
                  <a:pt x="896" y="859"/>
                  <a:pt x="889" y="853"/>
                </a:cubicBezTo>
                <a:cubicBezTo>
                  <a:pt x="889" y="858"/>
                  <a:pt x="889" y="863"/>
                  <a:pt x="889" y="867"/>
                </a:cubicBezTo>
                <a:close/>
                <a:moveTo>
                  <a:pt x="1180" y="869"/>
                </a:moveTo>
                <a:cubicBezTo>
                  <a:pt x="1183" y="869"/>
                  <a:pt x="1183" y="870"/>
                  <a:pt x="1183" y="873"/>
                </a:cubicBezTo>
                <a:cubicBezTo>
                  <a:pt x="1182" y="872"/>
                  <a:pt x="1181" y="873"/>
                  <a:pt x="1180" y="873"/>
                </a:cubicBezTo>
                <a:cubicBezTo>
                  <a:pt x="1180" y="874"/>
                  <a:pt x="1180" y="875"/>
                  <a:pt x="1180" y="876"/>
                </a:cubicBezTo>
                <a:cubicBezTo>
                  <a:pt x="1185" y="878"/>
                  <a:pt x="1195" y="876"/>
                  <a:pt x="1201" y="875"/>
                </a:cubicBezTo>
                <a:cubicBezTo>
                  <a:pt x="1198" y="869"/>
                  <a:pt x="1194" y="865"/>
                  <a:pt x="1191" y="859"/>
                </a:cubicBezTo>
                <a:cubicBezTo>
                  <a:pt x="1183" y="854"/>
                  <a:pt x="1179" y="860"/>
                  <a:pt x="1180" y="869"/>
                </a:cubicBezTo>
                <a:close/>
                <a:moveTo>
                  <a:pt x="1200" y="861"/>
                </a:moveTo>
                <a:cubicBezTo>
                  <a:pt x="1199" y="856"/>
                  <a:pt x="1196" y="858"/>
                  <a:pt x="1193" y="857"/>
                </a:cubicBezTo>
                <a:cubicBezTo>
                  <a:pt x="1192" y="861"/>
                  <a:pt x="1197" y="863"/>
                  <a:pt x="1200" y="861"/>
                </a:cubicBezTo>
                <a:close/>
                <a:moveTo>
                  <a:pt x="1201" y="869"/>
                </a:moveTo>
                <a:cubicBezTo>
                  <a:pt x="1201" y="867"/>
                  <a:pt x="1201" y="864"/>
                  <a:pt x="1198" y="864"/>
                </a:cubicBezTo>
                <a:cubicBezTo>
                  <a:pt x="1198" y="867"/>
                  <a:pt x="1199" y="869"/>
                  <a:pt x="1201" y="869"/>
                </a:cubicBezTo>
                <a:close/>
                <a:moveTo>
                  <a:pt x="820" y="872"/>
                </a:moveTo>
                <a:cubicBezTo>
                  <a:pt x="823" y="878"/>
                  <a:pt x="832" y="875"/>
                  <a:pt x="837" y="875"/>
                </a:cubicBezTo>
                <a:cubicBezTo>
                  <a:pt x="844" y="875"/>
                  <a:pt x="850" y="875"/>
                  <a:pt x="856" y="875"/>
                </a:cubicBezTo>
                <a:cubicBezTo>
                  <a:pt x="867" y="874"/>
                  <a:pt x="879" y="876"/>
                  <a:pt x="885" y="871"/>
                </a:cubicBezTo>
                <a:cubicBezTo>
                  <a:pt x="865" y="870"/>
                  <a:pt x="841" y="871"/>
                  <a:pt x="820" y="872"/>
                </a:cubicBezTo>
                <a:close/>
                <a:moveTo>
                  <a:pt x="895" y="873"/>
                </a:moveTo>
                <a:cubicBezTo>
                  <a:pt x="893" y="872"/>
                  <a:pt x="892" y="872"/>
                  <a:pt x="891" y="871"/>
                </a:cubicBezTo>
                <a:cubicBezTo>
                  <a:pt x="889" y="874"/>
                  <a:pt x="894" y="874"/>
                  <a:pt x="895" y="873"/>
                </a:cubicBezTo>
                <a:close/>
                <a:moveTo>
                  <a:pt x="779" y="875"/>
                </a:moveTo>
                <a:cubicBezTo>
                  <a:pt x="788" y="875"/>
                  <a:pt x="804" y="878"/>
                  <a:pt x="810" y="873"/>
                </a:cubicBezTo>
                <a:cubicBezTo>
                  <a:pt x="800" y="872"/>
                  <a:pt x="784" y="870"/>
                  <a:pt x="779" y="875"/>
                </a:cubicBezTo>
                <a:close/>
                <a:moveTo>
                  <a:pt x="773" y="873"/>
                </a:moveTo>
                <a:cubicBezTo>
                  <a:pt x="769" y="873"/>
                  <a:pt x="766" y="873"/>
                  <a:pt x="762" y="873"/>
                </a:cubicBezTo>
                <a:cubicBezTo>
                  <a:pt x="763" y="875"/>
                  <a:pt x="772" y="876"/>
                  <a:pt x="773" y="873"/>
                </a:cubicBezTo>
                <a:close/>
                <a:moveTo>
                  <a:pt x="812" y="875"/>
                </a:moveTo>
                <a:cubicBezTo>
                  <a:pt x="814" y="875"/>
                  <a:pt x="818" y="876"/>
                  <a:pt x="818" y="874"/>
                </a:cubicBezTo>
                <a:cubicBezTo>
                  <a:pt x="817" y="872"/>
                  <a:pt x="812" y="872"/>
                  <a:pt x="812" y="875"/>
                </a:cubicBezTo>
                <a:close/>
                <a:moveTo>
                  <a:pt x="753" y="884"/>
                </a:moveTo>
                <a:cubicBezTo>
                  <a:pt x="756" y="883"/>
                  <a:pt x="757" y="880"/>
                  <a:pt x="758" y="876"/>
                </a:cubicBezTo>
                <a:cubicBezTo>
                  <a:pt x="755" y="874"/>
                  <a:pt x="749" y="873"/>
                  <a:pt x="746" y="874"/>
                </a:cubicBezTo>
                <a:cubicBezTo>
                  <a:pt x="744" y="878"/>
                  <a:pt x="745" y="884"/>
                  <a:pt x="744" y="890"/>
                </a:cubicBezTo>
                <a:cubicBezTo>
                  <a:pt x="747" y="891"/>
                  <a:pt x="754" y="891"/>
                  <a:pt x="753" y="886"/>
                </a:cubicBezTo>
                <a:cubicBezTo>
                  <a:pt x="752" y="883"/>
                  <a:pt x="748" y="882"/>
                  <a:pt x="748" y="877"/>
                </a:cubicBezTo>
                <a:cubicBezTo>
                  <a:pt x="750" y="879"/>
                  <a:pt x="751" y="882"/>
                  <a:pt x="753" y="884"/>
                </a:cubicBezTo>
                <a:close/>
                <a:moveTo>
                  <a:pt x="763" y="876"/>
                </a:moveTo>
                <a:cubicBezTo>
                  <a:pt x="762" y="882"/>
                  <a:pt x="762" y="897"/>
                  <a:pt x="766" y="901"/>
                </a:cubicBezTo>
                <a:cubicBezTo>
                  <a:pt x="767" y="892"/>
                  <a:pt x="773" y="888"/>
                  <a:pt x="772" y="879"/>
                </a:cubicBezTo>
                <a:cubicBezTo>
                  <a:pt x="768" y="878"/>
                  <a:pt x="766" y="877"/>
                  <a:pt x="763" y="876"/>
                </a:cubicBezTo>
                <a:close/>
                <a:moveTo>
                  <a:pt x="908" y="883"/>
                </a:moveTo>
                <a:cubicBezTo>
                  <a:pt x="906" y="887"/>
                  <a:pt x="908" y="892"/>
                  <a:pt x="911" y="894"/>
                </a:cubicBezTo>
                <a:cubicBezTo>
                  <a:pt x="915" y="889"/>
                  <a:pt x="910" y="882"/>
                  <a:pt x="910" y="877"/>
                </a:cubicBezTo>
                <a:cubicBezTo>
                  <a:pt x="907" y="877"/>
                  <a:pt x="906" y="876"/>
                  <a:pt x="904" y="876"/>
                </a:cubicBezTo>
                <a:cubicBezTo>
                  <a:pt x="904" y="880"/>
                  <a:pt x="906" y="883"/>
                  <a:pt x="908" y="883"/>
                </a:cubicBezTo>
                <a:close/>
                <a:moveTo>
                  <a:pt x="874" y="892"/>
                </a:moveTo>
                <a:cubicBezTo>
                  <a:pt x="873" y="892"/>
                  <a:pt x="873" y="891"/>
                  <a:pt x="872" y="891"/>
                </a:cubicBezTo>
                <a:cubicBezTo>
                  <a:pt x="871" y="893"/>
                  <a:pt x="869" y="895"/>
                  <a:pt x="868" y="897"/>
                </a:cubicBezTo>
                <a:cubicBezTo>
                  <a:pt x="874" y="901"/>
                  <a:pt x="877" y="912"/>
                  <a:pt x="889" y="908"/>
                </a:cubicBezTo>
                <a:cubicBezTo>
                  <a:pt x="890" y="896"/>
                  <a:pt x="887" y="888"/>
                  <a:pt x="886" y="877"/>
                </a:cubicBezTo>
                <a:cubicBezTo>
                  <a:pt x="878" y="879"/>
                  <a:pt x="876" y="886"/>
                  <a:pt x="874" y="892"/>
                </a:cubicBezTo>
                <a:close/>
                <a:moveTo>
                  <a:pt x="898" y="896"/>
                </a:moveTo>
                <a:cubicBezTo>
                  <a:pt x="898" y="889"/>
                  <a:pt x="899" y="881"/>
                  <a:pt x="898" y="877"/>
                </a:cubicBezTo>
                <a:cubicBezTo>
                  <a:pt x="896" y="877"/>
                  <a:pt x="894" y="877"/>
                  <a:pt x="892" y="877"/>
                </a:cubicBezTo>
                <a:cubicBezTo>
                  <a:pt x="894" y="884"/>
                  <a:pt x="895" y="891"/>
                  <a:pt x="898" y="896"/>
                </a:cubicBezTo>
                <a:close/>
                <a:moveTo>
                  <a:pt x="848" y="878"/>
                </a:moveTo>
                <a:cubicBezTo>
                  <a:pt x="854" y="884"/>
                  <a:pt x="859" y="891"/>
                  <a:pt x="867" y="895"/>
                </a:cubicBezTo>
                <a:cubicBezTo>
                  <a:pt x="870" y="889"/>
                  <a:pt x="878" y="884"/>
                  <a:pt x="878" y="877"/>
                </a:cubicBezTo>
                <a:cubicBezTo>
                  <a:pt x="868" y="877"/>
                  <a:pt x="859" y="879"/>
                  <a:pt x="848" y="878"/>
                </a:cubicBezTo>
                <a:close/>
                <a:moveTo>
                  <a:pt x="790" y="899"/>
                </a:moveTo>
                <a:cubicBezTo>
                  <a:pt x="784" y="902"/>
                  <a:pt x="780" y="907"/>
                  <a:pt x="775" y="913"/>
                </a:cubicBezTo>
                <a:cubicBezTo>
                  <a:pt x="784" y="917"/>
                  <a:pt x="801" y="912"/>
                  <a:pt x="807" y="914"/>
                </a:cubicBezTo>
                <a:cubicBezTo>
                  <a:pt x="814" y="904"/>
                  <a:pt x="823" y="897"/>
                  <a:pt x="831" y="888"/>
                </a:cubicBezTo>
                <a:cubicBezTo>
                  <a:pt x="829" y="882"/>
                  <a:pt x="820" y="875"/>
                  <a:pt x="808" y="879"/>
                </a:cubicBezTo>
                <a:cubicBezTo>
                  <a:pt x="802" y="884"/>
                  <a:pt x="796" y="890"/>
                  <a:pt x="791" y="896"/>
                </a:cubicBezTo>
                <a:cubicBezTo>
                  <a:pt x="791" y="900"/>
                  <a:pt x="797" y="902"/>
                  <a:pt x="796" y="905"/>
                </a:cubicBezTo>
                <a:cubicBezTo>
                  <a:pt x="792" y="904"/>
                  <a:pt x="793" y="900"/>
                  <a:pt x="790" y="899"/>
                </a:cubicBezTo>
                <a:close/>
                <a:moveTo>
                  <a:pt x="833" y="885"/>
                </a:moveTo>
                <a:cubicBezTo>
                  <a:pt x="836" y="884"/>
                  <a:pt x="836" y="880"/>
                  <a:pt x="840" y="880"/>
                </a:cubicBezTo>
                <a:cubicBezTo>
                  <a:pt x="840" y="884"/>
                  <a:pt x="835" y="884"/>
                  <a:pt x="835" y="888"/>
                </a:cubicBezTo>
                <a:cubicBezTo>
                  <a:pt x="842" y="895"/>
                  <a:pt x="849" y="901"/>
                  <a:pt x="857" y="907"/>
                </a:cubicBezTo>
                <a:cubicBezTo>
                  <a:pt x="860" y="905"/>
                  <a:pt x="862" y="901"/>
                  <a:pt x="864" y="899"/>
                </a:cubicBezTo>
                <a:cubicBezTo>
                  <a:pt x="854" y="889"/>
                  <a:pt x="848" y="875"/>
                  <a:pt x="827" y="878"/>
                </a:cubicBezTo>
                <a:cubicBezTo>
                  <a:pt x="827" y="882"/>
                  <a:pt x="830" y="883"/>
                  <a:pt x="833" y="885"/>
                </a:cubicBezTo>
                <a:close/>
                <a:moveTo>
                  <a:pt x="789" y="893"/>
                </a:moveTo>
                <a:cubicBezTo>
                  <a:pt x="794" y="888"/>
                  <a:pt x="799" y="884"/>
                  <a:pt x="803" y="879"/>
                </a:cubicBezTo>
                <a:cubicBezTo>
                  <a:pt x="795" y="878"/>
                  <a:pt x="787" y="879"/>
                  <a:pt x="779" y="879"/>
                </a:cubicBezTo>
                <a:cubicBezTo>
                  <a:pt x="775" y="885"/>
                  <a:pt x="777" y="899"/>
                  <a:pt x="775" y="907"/>
                </a:cubicBezTo>
                <a:cubicBezTo>
                  <a:pt x="779" y="903"/>
                  <a:pt x="784" y="899"/>
                  <a:pt x="787" y="894"/>
                </a:cubicBezTo>
                <a:cubicBezTo>
                  <a:pt x="784" y="890"/>
                  <a:pt x="780" y="887"/>
                  <a:pt x="779" y="883"/>
                </a:cubicBezTo>
                <a:cubicBezTo>
                  <a:pt x="784" y="884"/>
                  <a:pt x="784" y="892"/>
                  <a:pt x="789" y="893"/>
                </a:cubicBezTo>
                <a:close/>
                <a:moveTo>
                  <a:pt x="1193" y="881"/>
                </a:moveTo>
                <a:cubicBezTo>
                  <a:pt x="1188" y="881"/>
                  <a:pt x="1186" y="879"/>
                  <a:pt x="1180" y="879"/>
                </a:cubicBezTo>
                <a:cubicBezTo>
                  <a:pt x="1179" y="881"/>
                  <a:pt x="1177" y="884"/>
                  <a:pt x="1180" y="886"/>
                </a:cubicBezTo>
                <a:cubicBezTo>
                  <a:pt x="1182" y="885"/>
                  <a:pt x="1182" y="883"/>
                  <a:pt x="1185" y="883"/>
                </a:cubicBezTo>
                <a:cubicBezTo>
                  <a:pt x="1186" y="885"/>
                  <a:pt x="1187" y="887"/>
                  <a:pt x="1185" y="888"/>
                </a:cubicBezTo>
                <a:cubicBezTo>
                  <a:pt x="1184" y="888"/>
                  <a:pt x="1180" y="887"/>
                  <a:pt x="1178" y="888"/>
                </a:cubicBezTo>
                <a:cubicBezTo>
                  <a:pt x="1178" y="892"/>
                  <a:pt x="1183" y="891"/>
                  <a:pt x="1182" y="896"/>
                </a:cubicBezTo>
                <a:cubicBezTo>
                  <a:pt x="1181" y="897"/>
                  <a:pt x="1180" y="896"/>
                  <a:pt x="1178" y="896"/>
                </a:cubicBezTo>
                <a:cubicBezTo>
                  <a:pt x="1178" y="897"/>
                  <a:pt x="1177" y="900"/>
                  <a:pt x="1178" y="901"/>
                </a:cubicBezTo>
                <a:cubicBezTo>
                  <a:pt x="1189" y="900"/>
                  <a:pt x="1195" y="902"/>
                  <a:pt x="1204" y="901"/>
                </a:cubicBezTo>
                <a:cubicBezTo>
                  <a:pt x="1205" y="895"/>
                  <a:pt x="1199" y="896"/>
                  <a:pt x="1200" y="890"/>
                </a:cubicBezTo>
                <a:cubicBezTo>
                  <a:pt x="1202" y="890"/>
                  <a:pt x="1202" y="892"/>
                  <a:pt x="1204" y="892"/>
                </a:cubicBezTo>
                <a:cubicBezTo>
                  <a:pt x="1205" y="889"/>
                  <a:pt x="1203" y="888"/>
                  <a:pt x="1202" y="886"/>
                </a:cubicBezTo>
                <a:cubicBezTo>
                  <a:pt x="1203" y="885"/>
                  <a:pt x="1203" y="883"/>
                  <a:pt x="1203" y="881"/>
                </a:cubicBezTo>
                <a:cubicBezTo>
                  <a:pt x="1200" y="880"/>
                  <a:pt x="1194" y="876"/>
                  <a:pt x="1193" y="881"/>
                </a:cubicBezTo>
                <a:close/>
                <a:moveTo>
                  <a:pt x="757" y="890"/>
                </a:moveTo>
                <a:cubicBezTo>
                  <a:pt x="760" y="891"/>
                  <a:pt x="759" y="886"/>
                  <a:pt x="758" y="886"/>
                </a:cubicBezTo>
                <a:cubicBezTo>
                  <a:pt x="758" y="888"/>
                  <a:pt x="756" y="888"/>
                  <a:pt x="757" y="890"/>
                </a:cubicBezTo>
                <a:close/>
                <a:moveTo>
                  <a:pt x="833" y="890"/>
                </a:moveTo>
                <a:cubicBezTo>
                  <a:pt x="812" y="909"/>
                  <a:pt x="794" y="930"/>
                  <a:pt x="774" y="950"/>
                </a:cubicBezTo>
                <a:cubicBezTo>
                  <a:pt x="811" y="948"/>
                  <a:pt x="851" y="950"/>
                  <a:pt x="895" y="948"/>
                </a:cubicBezTo>
                <a:cubicBezTo>
                  <a:pt x="873" y="930"/>
                  <a:pt x="854" y="908"/>
                  <a:pt x="833" y="890"/>
                </a:cubicBezTo>
                <a:close/>
                <a:moveTo>
                  <a:pt x="904" y="894"/>
                </a:moveTo>
                <a:cubicBezTo>
                  <a:pt x="906" y="893"/>
                  <a:pt x="905" y="889"/>
                  <a:pt x="903" y="890"/>
                </a:cubicBezTo>
                <a:cubicBezTo>
                  <a:pt x="903" y="891"/>
                  <a:pt x="901" y="895"/>
                  <a:pt x="904" y="894"/>
                </a:cubicBezTo>
                <a:close/>
                <a:moveTo>
                  <a:pt x="745" y="901"/>
                </a:moveTo>
                <a:cubicBezTo>
                  <a:pt x="748" y="900"/>
                  <a:pt x="751" y="897"/>
                  <a:pt x="751" y="892"/>
                </a:cubicBezTo>
                <a:cubicBezTo>
                  <a:pt x="743" y="889"/>
                  <a:pt x="744" y="898"/>
                  <a:pt x="745" y="901"/>
                </a:cubicBezTo>
                <a:close/>
                <a:moveTo>
                  <a:pt x="772" y="896"/>
                </a:moveTo>
                <a:cubicBezTo>
                  <a:pt x="771" y="895"/>
                  <a:pt x="773" y="892"/>
                  <a:pt x="771" y="892"/>
                </a:cubicBezTo>
                <a:cubicBezTo>
                  <a:pt x="771" y="894"/>
                  <a:pt x="769" y="897"/>
                  <a:pt x="772" y="896"/>
                </a:cubicBezTo>
                <a:close/>
                <a:moveTo>
                  <a:pt x="749" y="910"/>
                </a:moveTo>
                <a:cubicBezTo>
                  <a:pt x="752" y="912"/>
                  <a:pt x="755" y="910"/>
                  <a:pt x="760" y="911"/>
                </a:cubicBezTo>
                <a:cubicBezTo>
                  <a:pt x="761" y="906"/>
                  <a:pt x="760" y="897"/>
                  <a:pt x="758" y="893"/>
                </a:cubicBezTo>
                <a:cubicBezTo>
                  <a:pt x="752" y="896"/>
                  <a:pt x="752" y="904"/>
                  <a:pt x="749" y="910"/>
                </a:cubicBezTo>
                <a:close/>
                <a:moveTo>
                  <a:pt x="1267" y="894"/>
                </a:moveTo>
                <a:cubicBezTo>
                  <a:pt x="1269" y="897"/>
                  <a:pt x="1266" y="900"/>
                  <a:pt x="1270" y="901"/>
                </a:cubicBezTo>
                <a:cubicBezTo>
                  <a:pt x="1271" y="898"/>
                  <a:pt x="1269" y="896"/>
                  <a:pt x="1269" y="893"/>
                </a:cubicBezTo>
                <a:cubicBezTo>
                  <a:pt x="1268" y="894"/>
                  <a:pt x="1268" y="894"/>
                  <a:pt x="1267" y="894"/>
                </a:cubicBezTo>
                <a:close/>
                <a:moveTo>
                  <a:pt x="893" y="899"/>
                </a:moveTo>
                <a:cubicBezTo>
                  <a:pt x="896" y="900"/>
                  <a:pt x="896" y="894"/>
                  <a:pt x="893" y="895"/>
                </a:cubicBezTo>
                <a:cubicBezTo>
                  <a:pt x="893" y="896"/>
                  <a:pt x="893" y="897"/>
                  <a:pt x="893" y="899"/>
                </a:cubicBezTo>
                <a:close/>
                <a:moveTo>
                  <a:pt x="904" y="901"/>
                </a:moveTo>
                <a:cubicBezTo>
                  <a:pt x="900" y="901"/>
                  <a:pt x="902" y="908"/>
                  <a:pt x="902" y="912"/>
                </a:cubicBezTo>
                <a:cubicBezTo>
                  <a:pt x="904" y="913"/>
                  <a:pt x="911" y="914"/>
                  <a:pt x="911" y="911"/>
                </a:cubicBezTo>
                <a:cubicBezTo>
                  <a:pt x="910" y="907"/>
                  <a:pt x="907" y="904"/>
                  <a:pt x="905" y="901"/>
                </a:cubicBezTo>
                <a:cubicBezTo>
                  <a:pt x="906" y="900"/>
                  <a:pt x="907" y="903"/>
                  <a:pt x="908" y="901"/>
                </a:cubicBezTo>
                <a:cubicBezTo>
                  <a:pt x="906" y="900"/>
                  <a:pt x="907" y="896"/>
                  <a:pt x="905" y="895"/>
                </a:cubicBezTo>
                <a:cubicBezTo>
                  <a:pt x="904" y="895"/>
                  <a:pt x="904" y="895"/>
                  <a:pt x="903" y="895"/>
                </a:cubicBezTo>
                <a:cubicBezTo>
                  <a:pt x="903" y="898"/>
                  <a:pt x="904" y="899"/>
                  <a:pt x="904" y="901"/>
                </a:cubicBezTo>
                <a:close/>
                <a:moveTo>
                  <a:pt x="913" y="901"/>
                </a:moveTo>
                <a:cubicBezTo>
                  <a:pt x="912" y="899"/>
                  <a:pt x="914" y="895"/>
                  <a:pt x="911" y="896"/>
                </a:cubicBezTo>
                <a:cubicBezTo>
                  <a:pt x="911" y="898"/>
                  <a:pt x="910" y="901"/>
                  <a:pt x="913" y="901"/>
                </a:cubicBezTo>
                <a:close/>
                <a:moveTo>
                  <a:pt x="770" y="905"/>
                </a:moveTo>
                <a:cubicBezTo>
                  <a:pt x="770" y="905"/>
                  <a:pt x="772" y="899"/>
                  <a:pt x="769" y="900"/>
                </a:cubicBezTo>
                <a:cubicBezTo>
                  <a:pt x="770" y="902"/>
                  <a:pt x="768" y="905"/>
                  <a:pt x="770" y="905"/>
                </a:cubicBezTo>
                <a:close/>
                <a:moveTo>
                  <a:pt x="860" y="908"/>
                </a:moveTo>
                <a:cubicBezTo>
                  <a:pt x="865" y="909"/>
                  <a:pt x="870" y="909"/>
                  <a:pt x="875" y="909"/>
                </a:cubicBezTo>
                <a:cubicBezTo>
                  <a:pt x="873" y="905"/>
                  <a:pt x="869" y="903"/>
                  <a:pt x="865" y="900"/>
                </a:cubicBezTo>
                <a:cubicBezTo>
                  <a:pt x="864" y="903"/>
                  <a:pt x="861" y="904"/>
                  <a:pt x="860" y="908"/>
                </a:cubicBezTo>
                <a:close/>
                <a:moveTo>
                  <a:pt x="741" y="905"/>
                </a:moveTo>
                <a:cubicBezTo>
                  <a:pt x="743" y="906"/>
                  <a:pt x="744" y="900"/>
                  <a:pt x="742" y="901"/>
                </a:cubicBezTo>
                <a:cubicBezTo>
                  <a:pt x="742" y="902"/>
                  <a:pt x="741" y="903"/>
                  <a:pt x="741" y="905"/>
                </a:cubicBezTo>
                <a:close/>
                <a:moveTo>
                  <a:pt x="898" y="909"/>
                </a:moveTo>
                <a:cubicBezTo>
                  <a:pt x="899" y="907"/>
                  <a:pt x="897" y="903"/>
                  <a:pt x="896" y="901"/>
                </a:cubicBezTo>
                <a:cubicBezTo>
                  <a:pt x="894" y="903"/>
                  <a:pt x="893" y="910"/>
                  <a:pt x="898" y="909"/>
                </a:cubicBezTo>
                <a:close/>
                <a:moveTo>
                  <a:pt x="1203" y="921"/>
                </a:moveTo>
                <a:cubicBezTo>
                  <a:pt x="1200" y="915"/>
                  <a:pt x="1196" y="909"/>
                  <a:pt x="1191" y="905"/>
                </a:cubicBezTo>
                <a:cubicBezTo>
                  <a:pt x="1187" y="907"/>
                  <a:pt x="1182" y="903"/>
                  <a:pt x="1177" y="905"/>
                </a:cubicBezTo>
                <a:cubicBezTo>
                  <a:pt x="1177" y="906"/>
                  <a:pt x="1177" y="907"/>
                  <a:pt x="1177" y="908"/>
                </a:cubicBezTo>
                <a:cubicBezTo>
                  <a:pt x="1180" y="909"/>
                  <a:pt x="1186" y="907"/>
                  <a:pt x="1187" y="911"/>
                </a:cubicBezTo>
                <a:cubicBezTo>
                  <a:pt x="1183" y="912"/>
                  <a:pt x="1177" y="908"/>
                  <a:pt x="1176" y="913"/>
                </a:cubicBezTo>
                <a:cubicBezTo>
                  <a:pt x="1178" y="914"/>
                  <a:pt x="1181" y="912"/>
                  <a:pt x="1183" y="915"/>
                </a:cubicBezTo>
                <a:cubicBezTo>
                  <a:pt x="1183" y="917"/>
                  <a:pt x="1182" y="919"/>
                  <a:pt x="1181" y="920"/>
                </a:cubicBezTo>
                <a:cubicBezTo>
                  <a:pt x="1181" y="918"/>
                  <a:pt x="1177" y="917"/>
                  <a:pt x="1175" y="918"/>
                </a:cubicBezTo>
                <a:cubicBezTo>
                  <a:pt x="1175" y="921"/>
                  <a:pt x="1177" y="921"/>
                  <a:pt x="1177" y="923"/>
                </a:cubicBezTo>
                <a:cubicBezTo>
                  <a:pt x="1175" y="924"/>
                  <a:pt x="1174" y="925"/>
                  <a:pt x="1174" y="929"/>
                </a:cubicBezTo>
                <a:cubicBezTo>
                  <a:pt x="1186" y="930"/>
                  <a:pt x="1198" y="929"/>
                  <a:pt x="1208" y="929"/>
                </a:cubicBezTo>
                <a:cubicBezTo>
                  <a:pt x="1209" y="924"/>
                  <a:pt x="1204" y="924"/>
                  <a:pt x="1203" y="921"/>
                </a:cubicBezTo>
                <a:close/>
                <a:moveTo>
                  <a:pt x="1196" y="905"/>
                </a:moveTo>
                <a:cubicBezTo>
                  <a:pt x="1198" y="908"/>
                  <a:pt x="1202" y="916"/>
                  <a:pt x="1207" y="912"/>
                </a:cubicBezTo>
                <a:cubicBezTo>
                  <a:pt x="1206" y="912"/>
                  <a:pt x="1206" y="911"/>
                  <a:pt x="1206" y="910"/>
                </a:cubicBezTo>
                <a:cubicBezTo>
                  <a:pt x="1203" y="911"/>
                  <a:pt x="1202" y="910"/>
                  <a:pt x="1201" y="908"/>
                </a:cubicBezTo>
                <a:cubicBezTo>
                  <a:pt x="1203" y="908"/>
                  <a:pt x="1204" y="907"/>
                  <a:pt x="1206" y="907"/>
                </a:cubicBezTo>
                <a:cubicBezTo>
                  <a:pt x="1207" y="902"/>
                  <a:pt x="1198" y="904"/>
                  <a:pt x="1196" y="905"/>
                </a:cubicBezTo>
                <a:close/>
                <a:moveTo>
                  <a:pt x="767" y="910"/>
                </a:moveTo>
                <a:cubicBezTo>
                  <a:pt x="767" y="909"/>
                  <a:pt x="769" y="909"/>
                  <a:pt x="769" y="909"/>
                </a:cubicBezTo>
                <a:cubicBezTo>
                  <a:pt x="769" y="904"/>
                  <a:pt x="763" y="908"/>
                  <a:pt x="767" y="910"/>
                </a:cubicBezTo>
                <a:close/>
                <a:moveTo>
                  <a:pt x="740" y="911"/>
                </a:moveTo>
                <a:cubicBezTo>
                  <a:pt x="743" y="911"/>
                  <a:pt x="743" y="910"/>
                  <a:pt x="743" y="907"/>
                </a:cubicBezTo>
                <a:cubicBezTo>
                  <a:pt x="742" y="907"/>
                  <a:pt x="742" y="907"/>
                  <a:pt x="741" y="907"/>
                </a:cubicBezTo>
                <a:cubicBezTo>
                  <a:pt x="741" y="909"/>
                  <a:pt x="740" y="909"/>
                  <a:pt x="740" y="911"/>
                </a:cubicBezTo>
                <a:close/>
                <a:moveTo>
                  <a:pt x="885" y="918"/>
                </a:moveTo>
                <a:cubicBezTo>
                  <a:pt x="884" y="910"/>
                  <a:pt x="870" y="911"/>
                  <a:pt x="861" y="912"/>
                </a:cubicBezTo>
                <a:cubicBezTo>
                  <a:pt x="867" y="917"/>
                  <a:pt x="871" y="924"/>
                  <a:pt x="878" y="928"/>
                </a:cubicBezTo>
                <a:cubicBezTo>
                  <a:pt x="880" y="924"/>
                  <a:pt x="885" y="922"/>
                  <a:pt x="885" y="918"/>
                </a:cubicBezTo>
                <a:close/>
                <a:moveTo>
                  <a:pt x="741" y="933"/>
                </a:moveTo>
                <a:cubicBezTo>
                  <a:pt x="737" y="935"/>
                  <a:pt x="736" y="941"/>
                  <a:pt x="734" y="946"/>
                </a:cubicBezTo>
                <a:cubicBezTo>
                  <a:pt x="744" y="938"/>
                  <a:pt x="751" y="928"/>
                  <a:pt x="761" y="920"/>
                </a:cubicBezTo>
                <a:cubicBezTo>
                  <a:pt x="761" y="918"/>
                  <a:pt x="761" y="915"/>
                  <a:pt x="760" y="914"/>
                </a:cubicBezTo>
                <a:cubicBezTo>
                  <a:pt x="758" y="914"/>
                  <a:pt x="753" y="914"/>
                  <a:pt x="748" y="914"/>
                </a:cubicBezTo>
                <a:cubicBezTo>
                  <a:pt x="745" y="919"/>
                  <a:pt x="742" y="924"/>
                  <a:pt x="741" y="933"/>
                </a:cubicBezTo>
                <a:close/>
                <a:moveTo>
                  <a:pt x="737" y="927"/>
                </a:moveTo>
                <a:cubicBezTo>
                  <a:pt x="740" y="924"/>
                  <a:pt x="740" y="918"/>
                  <a:pt x="742" y="914"/>
                </a:cubicBezTo>
                <a:cubicBezTo>
                  <a:pt x="742" y="914"/>
                  <a:pt x="741" y="914"/>
                  <a:pt x="740" y="914"/>
                </a:cubicBezTo>
                <a:cubicBezTo>
                  <a:pt x="738" y="916"/>
                  <a:pt x="736" y="921"/>
                  <a:pt x="737" y="927"/>
                </a:cubicBezTo>
                <a:close/>
                <a:moveTo>
                  <a:pt x="902" y="916"/>
                </a:moveTo>
                <a:cubicBezTo>
                  <a:pt x="901" y="922"/>
                  <a:pt x="900" y="934"/>
                  <a:pt x="909" y="932"/>
                </a:cubicBezTo>
                <a:cubicBezTo>
                  <a:pt x="912" y="939"/>
                  <a:pt x="918" y="945"/>
                  <a:pt x="924" y="947"/>
                </a:cubicBezTo>
                <a:cubicBezTo>
                  <a:pt x="919" y="937"/>
                  <a:pt x="916" y="926"/>
                  <a:pt x="912" y="916"/>
                </a:cubicBezTo>
                <a:cubicBezTo>
                  <a:pt x="908" y="917"/>
                  <a:pt x="906" y="915"/>
                  <a:pt x="902" y="916"/>
                </a:cubicBezTo>
                <a:close/>
                <a:moveTo>
                  <a:pt x="1267" y="922"/>
                </a:moveTo>
                <a:cubicBezTo>
                  <a:pt x="1268" y="922"/>
                  <a:pt x="1271" y="921"/>
                  <a:pt x="1271" y="922"/>
                </a:cubicBezTo>
                <a:cubicBezTo>
                  <a:pt x="1270" y="924"/>
                  <a:pt x="1269" y="924"/>
                  <a:pt x="1268" y="923"/>
                </a:cubicBezTo>
                <a:cubicBezTo>
                  <a:pt x="1268" y="924"/>
                  <a:pt x="1267" y="927"/>
                  <a:pt x="1269" y="927"/>
                </a:cubicBezTo>
                <a:cubicBezTo>
                  <a:pt x="1269" y="926"/>
                  <a:pt x="1272" y="927"/>
                  <a:pt x="1272" y="926"/>
                </a:cubicBezTo>
                <a:cubicBezTo>
                  <a:pt x="1271" y="922"/>
                  <a:pt x="1273" y="919"/>
                  <a:pt x="1271" y="917"/>
                </a:cubicBezTo>
                <a:cubicBezTo>
                  <a:pt x="1271" y="918"/>
                  <a:pt x="1270" y="919"/>
                  <a:pt x="1269" y="918"/>
                </a:cubicBezTo>
                <a:cubicBezTo>
                  <a:pt x="1269" y="917"/>
                  <a:pt x="1270" y="916"/>
                  <a:pt x="1268" y="916"/>
                </a:cubicBezTo>
                <a:cubicBezTo>
                  <a:pt x="1267" y="918"/>
                  <a:pt x="1268" y="919"/>
                  <a:pt x="1267" y="922"/>
                </a:cubicBezTo>
                <a:close/>
                <a:moveTo>
                  <a:pt x="1205" y="918"/>
                </a:moveTo>
                <a:cubicBezTo>
                  <a:pt x="1206" y="920"/>
                  <a:pt x="1207" y="921"/>
                  <a:pt x="1208" y="922"/>
                </a:cubicBezTo>
                <a:cubicBezTo>
                  <a:pt x="1210" y="919"/>
                  <a:pt x="1208" y="915"/>
                  <a:pt x="1205" y="918"/>
                </a:cubicBezTo>
                <a:close/>
                <a:moveTo>
                  <a:pt x="775" y="918"/>
                </a:moveTo>
                <a:cubicBezTo>
                  <a:pt x="776" y="924"/>
                  <a:pt x="783" y="927"/>
                  <a:pt x="783" y="932"/>
                </a:cubicBezTo>
                <a:cubicBezTo>
                  <a:pt x="778" y="930"/>
                  <a:pt x="778" y="923"/>
                  <a:pt x="773" y="920"/>
                </a:cubicBezTo>
                <a:cubicBezTo>
                  <a:pt x="773" y="925"/>
                  <a:pt x="771" y="934"/>
                  <a:pt x="773" y="937"/>
                </a:cubicBezTo>
                <a:cubicBezTo>
                  <a:pt x="770" y="938"/>
                  <a:pt x="770" y="948"/>
                  <a:pt x="771" y="950"/>
                </a:cubicBezTo>
                <a:cubicBezTo>
                  <a:pt x="775" y="945"/>
                  <a:pt x="783" y="940"/>
                  <a:pt x="783" y="933"/>
                </a:cubicBezTo>
                <a:cubicBezTo>
                  <a:pt x="784" y="933"/>
                  <a:pt x="786" y="933"/>
                  <a:pt x="788" y="933"/>
                </a:cubicBezTo>
                <a:cubicBezTo>
                  <a:pt x="791" y="928"/>
                  <a:pt x="797" y="924"/>
                  <a:pt x="801" y="918"/>
                </a:cubicBezTo>
                <a:cubicBezTo>
                  <a:pt x="792" y="917"/>
                  <a:pt x="787" y="919"/>
                  <a:pt x="775" y="918"/>
                </a:cubicBezTo>
                <a:close/>
                <a:moveTo>
                  <a:pt x="767" y="927"/>
                </a:moveTo>
                <a:cubicBezTo>
                  <a:pt x="768" y="924"/>
                  <a:pt x="768" y="921"/>
                  <a:pt x="768" y="918"/>
                </a:cubicBezTo>
                <a:cubicBezTo>
                  <a:pt x="768" y="918"/>
                  <a:pt x="767" y="918"/>
                  <a:pt x="766" y="918"/>
                </a:cubicBezTo>
                <a:cubicBezTo>
                  <a:pt x="765" y="921"/>
                  <a:pt x="765" y="925"/>
                  <a:pt x="767" y="927"/>
                </a:cubicBezTo>
                <a:close/>
                <a:moveTo>
                  <a:pt x="881" y="930"/>
                </a:moveTo>
                <a:cubicBezTo>
                  <a:pt x="884" y="929"/>
                  <a:pt x="888" y="929"/>
                  <a:pt x="893" y="929"/>
                </a:cubicBezTo>
                <a:cubicBezTo>
                  <a:pt x="894" y="923"/>
                  <a:pt x="890" y="920"/>
                  <a:pt x="885" y="920"/>
                </a:cubicBezTo>
                <a:cubicBezTo>
                  <a:pt x="885" y="925"/>
                  <a:pt x="880" y="926"/>
                  <a:pt x="881" y="930"/>
                </a:cubicBezTo>
                <a:close/>
                <a:moveTo>
                  <a:pt x="1306" y="927"/>
                </a:moveTo>
                <a:cubicBezTo>
                  <a:pt x="1307" y="924"/>
                  <a:pt x="1304" y="923"/>
                  <a:pt x="1303" y="924"/>
                </a:cubicBezTo>
                <a:cubicBezTo>
                  <a:pt x="1304" y="925"/>
                  <a:pt x="1304" y="927"/>
                  <a:pt x="1306" y="927"/>
                </a:cubicBezTo>
                <a:close/>
                <a:moveTo>
                  <a:pt x="734" y="951"/>
                </a:moveTo>
                <a:cubicBezTo>
                  <a:pt x="740" y="951"/>
                  <a:pt x="755" y="953"/>
                  <a:pt x="764" y="951"/>
                </a:cubicBezTo>
                <a:cubicBezTo>
                  <a:pt x="763" y="942"/>
                  <a:pt x="763" y="932"/>
                  <a:pt x="761" y="924"/>
                </a:cubicBezTo>
                <a:cubicBezTo>
                  <a:pt x="752" y="933"/>
                  <a:pt x="742" y="942"/>
                  <a:pt x="734" y="951"/>
                </a:cubicBezTo>
                <a:close/>
                <a:moveTo>
                  <a:pt x="1267" y="933"/>
                </a:moveTo>
                <a:cubicBezTo>
                  <a:pt x="1270" y="934"/>
                  <a:pt x="1273" y="934"/>
                  <a:pt x="1273" y="930"/>
                </a:cubicBezTo>
                <a:cubicBezTo>
                  <a:pt x="1270" y="928"/>
                  <a:pt x="1265" y="929"/>
                  <a:pt x="1267" y="933"/>
                </a:cubicBezTo>
                <a:close/>
                <a:moveTo>
                  <a:pt x="1303" y="935"/>
                </a:moveTo>
                <a:cubicBezTo>
                  <a:pt x="1304" y="935"/>
                  <a:pt x="1305" y="935"/>
                  <a:pt x="1306" y="935"/>
                </a:cubicBezTo>
                <a:cubicBezTo>
                  <a:pt x="1306" y="934"/>
                  <a:pt x="1307" y="934"/>
                  <a:pt x="1307" y="931"/>
                </a:cubicBezTo>
                <a:cubicBezTo>
                  <a:pt x="1306" y="931"/>
                  <a:pt x="1305" y="930"/>
                  <a:pt x="1303" y="931"/>
                </a:cubicBezTo>
                <a:cubicBezTo>
                  <a:pt x="1303" y="931"/>
                  <a:pt x="1303" y="933"/>
                  <a:pt x="1303" y="935"/>
                </a:cubicBezTo>
                <a:close/>
                <a:moveTo>
                  <a:pt x="895" y="945"/>
                </a:moveTo>
                <a:cubicBezTo>
                  <a:pt x="895" y="940"/>
                  <a:pt x="895" y="935"/>
                  <a:pt x="893" y="931"/>
                </a:cubicBezTo>
                <a:cubicBezTo>
                  <a:pt x="890" y="931"/>
                  <a:pt x="886" y="931"/>
                  <a:pt x="882" y="931"/>
                </a:cubicBezTo>
                <a:cubicBezTo>
                  <a:pt x="885" y="937"/>
                  <a:pt x="890" y="941"/>
                  <a:pt x="895" y="945"/>
                </a:cubicBezTo>
                <a:close/>
                <a:moveTo>
                  <a:pt x="1194" y="934"/>
                </a:moveTo>
                <a:cubicBezTo>
                  <a:pt x="1187" y="932"/>
                  <a:pt x="1178" y="929"/>
                  <a:pt x="1173" y="935"/>
                </a:cubicBezTo>
                <a:cubicBezTo>
                  <a:pt x="1173" y="937"/>
                  <a:pt x="1178" y="935"/>
                  <a:pt x="1178" y="938"/>
                </a:cubicBezTo>
                <a:cubicBezTo>
                  <a:pt x="1178" y="941"/>
                  <a:pt x="1174" y="937"/>
                  <a:pt x="1172" y="940"/>
                </a:cubicBezTo>
                <a:cubicBezTo>
                  <a:pt x="1172" y="941"/>
                  <a:pt x="1172" y="942"/>
                  <a:pt x="1172" y="943"/>
                </a:cubicBezTo>
                <a:cubicBezTo>
                  <a:pt x="1176" y="943"/>
                  <a:pt x="1179" y="941"/>
                  <a:pt x="1181" y="944"/>
                </a:cubicBezTo>
                <a:cubicBezTo>
                  <a:pt x="1181" y="947"/>
                  <a:pt x="1176" y="948"/>
                  <a:pt x="1173" y="946"/>
                </a:cubicBezTo>
                <a:cubicBezTo>
                  <a:pt x="1172" y="950"/>
                  <a:pt x="1172" y="954"/>
                  <a:pt x="1170" y="956"/>
                </a:cubicBezTo>
                <a:cubicBezTo>
                  <a:pt x="1183" y="958"/>
                  <a:pt x="1201" y="958"/>
                  <a:pt x="1214" y="955"/>
                </a:cubicBezTo>
                <a:cubicBezTo>
                  <a:pt x="1206" y="949"/>
                  <a:pt x="1199" y="943"/>
                  <a:pt x="1194" y="934"/>
                </a:cubicBezTo>
                <a:close/>
                <a:moveTo>
                  <a:pt x="1202" y="937"/>
                </a:moveTo>
                <a:cubicBezTo>
                  <a:pt x="1204" y="940"/>
                  <a:pt x="1207" y="945"/>
                  <a:pt x="1212" y="942"/>
                </a:cubicBezTo>
                <a:cubicBezTo>
                  <a:pt x="1213" y="937"/>
                  <a:pt x="1206" y="940"/>
                  <a:pt x="1205" y="937"/>
                </a:cubicBezTo>
                <a:cubicBezTo>
                  <a:pt x="1205" y="935"/>
                  <a:pt x="1209" y="936"/>
                  <a:pt x="1211" y="937"/>
                </a:cubicBezTo>
                <a:cubicBezTo>
                  <a:pt x="1211" y="935"/>
                  <a:pt x="1211" y="934"/>
                  <a:pt x="1211" y="932"/>
                </a:cubicBezTo>
                <a:cubicBezTo>
                  <a:pt x="1207" y="931"/>
                  <a:pt x="1201" y="932"/>
                  <a:pt x="1196" y="931"/>
                </a:cubicBezTo>
                <a:cubicBezTo>
                  <a:pt x="1195" y="935"/>
                  <a:pt x="1199" y="935"/>
                  <a:pt x="1202" y="937"/>
                </a:cubicBezTo>
                <a:close/>
                <a:moveTo>
                  <a:pt x="902" y="949"/>
                </a:moveTo>
                <a:cubicBezTo>
                  <a:pt x="909" y="950"/>
                  <a:pt x="915" y="952"/>
                  <a:pt x="923" y="952"/>
                </a:cubicBezTo>
                <a:cubicBezTo>
                  <a:pt x="916" y="946"/>
                  <a:pt x="910" y="939"/>
                  <a:pt x="902" y="933"/>
                </a:cubicBezTo>
                <a:cubicBezTo>
                  <a:pt x="901" y="937"/>
                  <a:pt x="902" y="946"/>
                  <a:pt x="902" y="949"/>
                </a:cubicBezTo>
                <a:close/>
                <a:moveTo>
                  <a:pt x="1267" y="939"/>
                </a:moveTo>
                <a:cubicBezTo>
                  <a:pt x="1270" y="939"/>
                  <a:pt x="1273" y="939"/>
                  <a:pt x="1273" y="937"/>
                </a:cubicBezTo>
                <a:cubicBezTo>
                  <a:pt x="1272" y="935"/>
                  <a:pt x="1267" y="936"/>
                  <a:pt x="1267" y="939"/>
                </a:cubicBezTo>
                <a:close/>
                <a:moveTo>
                  <a:pt x="1277" y="942"/>
                </a:moveTo>
                <a:cubicBezTo>
                  <a:pt x="1280" y="959"/>
                  <a:pt x="1282" y="980"/>
                  <a:pt x="1287" y="996"/>
                </a:cubicBezTo>
                <a:cubicBezTo>
                  <a:pt x="1289" y="996"/>
                  <a:pt x="1291" y="996"/>
                  <a:pt x="1293" y="996"/>
                </a:cubicBezTo>
                <a:cubicBezTo>
                  <a:pt x="1296" y="976"/>
                  <a:pt x="1297" y="958"/>
                  <a:pt x="1299" y="941"/>
                </a:cubicBezTo>
                <a:cubicBezTo>
                  <a:pt x="1293" y="942"/>
                  <a:pt x="1285" y="941"/>
                  <a:pt x="1277" y="942"/>
                </a:cubicBezTo>
                <a:close/>
                <a:moveTo>
                  <a:pt x="1266" y="942"/>
                </a:moveTo>
                <a:cubicBezTo>
                  <a:pt x="1270" y="945"/>
                  <a:pt x="1261" y="951"/>
                  <a:pt x="1268" y="953"/>
                </a:cubicBezTo>
                <a:cubicBezTo>
                  <a:pt x="1268" y="952"/>
                  <a:pt x="1267" y="949"/>
                  <a:pt x="1269" y="949"/>
                </a:cubicBezTo>
                <a:cubicBezTo>
                  <a:pt x="1275" y="948"/>
                  <a:pt x="1272" y="953"/>
                  <a:pt x="1275" y="954"/>
                </a:cubicBezTo>
                <a:cubicBezTo>
                  <a:pt x="1276" y="948"/>
                  <a:pt x="1271" y="946"/>
                  <a:pt x="1274" y="942"/>
                </a:cubicBezTo>
                <a:cubicBezTo>
                  <a:pt x="1272" y="942"/>
                  <a:pt x="1268" y="942"/>
                  <a:pt x="1266" y="942"/>
                </a:cubicBezTo>
                <a:close/>
                <a:moveTo>
                  <a:pt x="1310" y="943"/>
                </a:moveTo>
                <a:cubicBezTo>
                  <a:pt x="1313" y="953"/>
                  <a:pt x="1312" y="959"/>
                  <a:pt x="1314" y="970"/>
                </a:cubicBezTo>
                <a:cubicBezTo>
                  <a:pt x="1317" y="967"/>
                  <a:pt x="1318" y="957"/>
                  <a:pt x="1314" y="955"/>
                </a:cubicBezTo>
                <a:cubicBezTo>
                  <a:pt x="1319" y="953"/>
                  <a:pt x="1320" y="944"/>
                  <a:pt x="1317" y="941"/>
                </a:cubicBezTo>
                <a:cubicBezTo>
                  <a:pt x="1314" y="940"/>
                  <a:pt x="1312" y="942"/>
                  <a:pt x="1310" y="943"/>
                </a:cubicBezTo>
                <a:close/>
                <a:moveTo>
                  <a:pt x="1301" y="969"/>
                </a:moveTo>
                <a:cubicBezTo>
                  <a:pt x="1305" y="968"/>
                  <a:pt x="1306" y="965"/>
                  <a:pt x="1310" y="965"/>
                </a:cubicBezTo>
                <a:cubicBezTo>
                  <a:pt x="1310" y="961"/>
                  <a:pt x="1305" y="960"/>
                  <a:pt x="1306" y="955"/>
                </a:cubicBezTo>
                <a:cubicBezTo>
                  <a:pt x="1307" y="955"/>
                  <a:pt x="1308" y="957"/>
                  <a:pt x="1310" y="957"/>
                </a:cubicBezTo>
                <a:cubicBezTo>
                  <a:pt x="1310" y="953"/>
                  <a:pt x="1307" y="950"/>
                  <a:pt x="1304" y="948"/>
                </a:cubicBezTo>
                <a:cubicBezTo>
                  <a:pt x="1305" y="948"/>
                  <a:pt x="1305" y="947"/>
                  <a:pt x="1305" y="946"/>
                </a:cubicBezTo>
                <a:cubicBezTo>
                  <a:pt x="1307" y="946"/>
                  <a:pt x="1306" y="947"/>
                  <a:pt x="1308" y="946"/>
                </a:cubicBezTo>
                <a:cubicBezTo>
                  <a:pt x="1308" y="945"/>
                  <a:pt x="1308" y="944"/>
                  <a:pt x="1308" y="943"/>
                </a:cubicBezTo>
                <a:cubicBezTo>
                  <a:pt x="1305" y="943"/>
                  <a:pt x="1304" y="942"/>
                  <a:pt x="1303" y="942"/>
                </a:cubicBezTo>
                <a:cubicBezTo>
                  <a:pt x="1304" y="949"/>
                  <a:pt x="1299" y="960"/>
                  <a:pt x="1301" y="969"/>
                </a:cubicBezTo>
                <a:close/>
                <a:moveTo>
                  <a:pt x="1213" y="950"/>
                </a:moveTo>
                <a:cubicBezTo>
                  <a:pt x="1213" y="947"/>
                  <a:pt x="1212" y="945"/>
                  <a:pt x="1209" y="946"/>
                </a:cubicBezTo>
                <a:cubicBezTo>
                  <a:pt x="1209" y="949"/>
                  <a:pt x="1211" y="949"/>
                  <a:pt x="1213" y="950"/>
                </a:cubicBezTo>
                <a:close/>
                <a:moveTo>
                  <a:pt x="1321" y="962"/>
                </a:moveTo>
                <a:cubicBezTo>
                  <a:pt x="1326" y="961"/>
                  <a:pt x="1322" y="952"/>
                  <a:pt x="1321" y="950"/>
                </a:cubicBezTo>
                <a:cubicBezTo>
                  <a:pt x="1321" y="955"/>
                  <a:pt x="1320" y="959"/>
                  <a:pt x="1321" y="962"/>
                </a:cubicBezTo>
                <a:close/>
                <a:moveTo>
                  <a:pt x="1275" y="956"/>
                </a:moveTo>
                <a:cubicBezTo>
                  <a:pt x="1273" y="956"/>
                  <a:pt x="1269" y="952"/>
                  <a:pt x="1265" y="956"/>
                </a:cubicBezTo>
                <a:cubicBezTo>
                  <a:pt x="1266" y="961"/>
                  <a:pt x="1261" y="965"/>
                  <a:pt x="1265" y="968"/>
                </a:cubicBezTo>
                <a:cubicBezTo>
                  <a:pt x="1264" y="966"/>
                  <a:pt x="1268" y="966"/>
                  <a:pt x="1267" y="968"/>
                </a:cubicBezTo>
                <a:cubicBezTo>
                  <a:pt x="1266" y="970"/>
                  <a:pt x="1264" y="967"/>
                  <a:pt x="1263" y="969"/>
                </a:cubicBezTo>
                <a:cubicBezTo>
                  <a:pt x="1264" y="976"/>
                  <a:pt x="1264" y="981"/>
                  <a:pt x="1262" y="985"/>
                </a:cubicBezTo>
                <a:cubicBezTo>
                  <a:pt x="1264" y="985"/>
                  <a:pt x="1266" y="982"/>
                  <a:pt x="1267" y="985"/>
                </a:cubicBezTo>
                <a:cubicBezTo>
                  <a:pt x="1266" y="987"/>
                  <a:pt x="1264" y="988"/>
                  <a:pt x="1262" y="987"/>
                </a:cubicBezTo>
                <a:cubicBezTo>
                  <a:pt x="1262" y="991"/>
                  <a:pt x="1261" y="992"/>
                  <a:pt x="1261" y="995"/>
                </a:cubicBezTo>
                <a:cubicBezTo>
                  <a:pt x="1269" y="994"/>
                  <a:pt x="1275" y="995"/>
                  <a:pt x="1282" y="994"/>
                </a:cubicBezTo>
                <a:cubicBezTo>
                  <a:pt x="1279" y="992"/>
                  <a:pt x="1280" y="990"/>
                  <a:pt x="1279" y="987"/>
                </a:cubicBezTo>
                <a:cubicBezTo>
                  <a:pt x="1277" y="989"/>
                  <a:pt x="1273" y="984"/>
                  <a:pt x="1273" y="981"/>
                </a:cubicBezTo>
                <a:cubicBezTo>
                  <a:pt x="1270" y="981"/>
                  <a:pt x="1268" y="980"/>
                  <a:pt x="1268" y="977"/>
                </a:cubicBezTo>
                <a:cubicBezTo>
                  <a:pt x="1270" y="977"/>
                  <a:pt x="1274" y="977"/>
                  <a:pt x="1276" y="978"/>
                </a:cubicBezTo>
                <a:cubicBezTo>
                  <a:pt x="1275" y="979"/>
                  <a:pt x="1273" y="978"/>
                  <a:pt x="1273" y="981"/>
                </a:cubicBezTo>
                <a:cubicBezTo>
                  <a:pt x="1275" y="981"/>
                  <a:pt x="1277" y="984"/>
                  <a:pt x="1280" y="985"/>
                </a:cubicBezTo>
                <a:cubicBezTo>
                  <a:pt x="1281" y="982"/>
                  <a:pt x="1277" y="984"/>
                  <a:pt x="1277" y="983"/>
                </a:cubicBezTo>
                <a:cubicBezTo>
                  <a:pt x="1281" y="977"/>
                  <a:pt x="1275" y="972"/>
                  <a:pt x="1273" y="968"/>
                </a:cubicBezTo>
                <a:cubicBezTo>
                  <a:pt x="1274" y="967"/>
                  <a:pt x="1274" y="967"/>
                  <a:pt x="1275" y="966"/>
                </a:cubicBezTo>
                <a:cubicBezTo>
                  <a:pt x="1276" y="966"/>
                  <a:pt x="1276" y="967"/>
                  <a:pt x="1277" y="967"/>
                </a:cubicBezTo>
                <a:cubicBezTo>
                  <a:pt x="1276" y="964"/>
                  <a:pt x="1276" y="957"/>
                  <a:pt x="1275" y="956"/>
                </a:cubicBezTo>
                <a:close/>
                <a:moveTo>
                  <a:pt x="731" y="957"/>
                </a:moveTo>
                <a:cubicBezTo>
                  <a:pt x="730" y="964"/>
                  <a:pt x="732" y="968"/>
                  <a:pt x="734" y="972"/>
                </a:cubicBezTo>
                <a:cubicBezTo>
                  <a:pt x="737" y="973"/>
                  <a:pt x="736" y="973"/>
                  <a:pt x="740" y="972"/>
                </a:cubicBezTo>
                <a:cubicBezTo>
                  <a:pt x="741" y="970"/>
                  <a:pt x="742" y="969"/>
                  <a:pt x="742" y="965"/>
                </a:cubicBezTo>
                <a:cubicBezTo>
                  <a:pt x="740" y="963"/>
                  <a:pt x="733" y="961"/>
                  <a:pt x="734" y="957"/>
                </a:cubicBezTo>
                <a:cubicBezTo>
                  <a:pt x="739" y="957"/>
                  <a:pt x="738" y="963"/>
                  <a:pt x="743" y="963"/>
                </a:cubicBezTo>
                <a:cubicBezTo>
                  <a:pt x="744" y="961"/>
                  <a:pt x="745" y="959"/>
                  <a:pt x="745" y="956"/>
                </a:cubicBezTo>
                <a:cubicBezTo>
                  <a:pt x="741" y="955"/>
                  <a:pt x="733" y="954"/>
                  <a:pt x="731" y="957"/>
                </a:cubicBezTo>
                <a:close/>
                <a:moveTo>
                  <a:pt x="903" y="957"/>
                </a:moveTo>
                <a:cubicBezTo>
                  <a:pt x="903" y="962"/>
                  <a:pt x="908" y="963"/>
                  <a:pt x="907" y="970"/>
                </a:cubicBezTo>
                <a:cubicBezTo>
                  <a:pt x="914" y="969"/>
                  <a:pt x="913" y="960"/>
                  <a:pt x="911" y="956"/>
                </a:cubicBezTo>
                <a:cubicBezTo>
                  <a:pt x="907" y="956"/>
                  <a:pt x="905" y="956"/>
                  <a:pt x="903" y="957"/>
                </a:cubicBezTo>
                <a:close/>
                <a:moveTo>
                  <a:pt x="920" y="961"/>
                </a:moveTo>
                <a:cubicBezTo>
                  <a:pt x="921" y="959"/>
                  <a:pt x="924" y="959"/>
                  <a:pt x="924" y="956"/>
                </a:cubicBezTo>
                <a:cubicBezTo>
                  <a:pt x="922" y="956"/>
                  <a:pt x="919" y="956"/>
                  <a:pt x="917" y="956"/>
                </a:cubicBezTo>
                <a:cubicBezTo>
                  <a:pt x="917" y="959"/>
                  <a:pt x="918" y="961"/>
                  <a:pt x="920" y="961"/>
                </a:cubicBezTo>
                <a:close/>
                <a:moveTo>
                  <a:pt x="757" y="974"/>
                </a:moveTo>
                <a:cubicBezTo>
                  <a:pt x="760" y="969"/>
                  <a:pt x="761" y="962"/>
                  <a:pt x="764" y="958"/>
                </a:cubicBezTo>
                <a:cubicBezTo>
                  <a:pt x="761" y="957"/>
                  <a:pt x="755" y="958"/>
                  <a:pt x="751" y="957"/>
                </a:cubicBezTo>
                <a:cubicBezTo>
                  <a:pt x="751" y="962"/>
                  <a:pt x="750" y="974"/>
                  <a:pt x="757" y="974"/>
                </a:cubicBezTo>
                <a:close/>
                <a:moveTo>
                  <a:pt x="832" y="971"/>
                </a:moveTo>
                <a:cubicBezTo>
                  <a:pt x="835" y="967"/>
                  <a:pt x="841" y="961"/>
                  <a:pt x="842" y="957"/>
                </a:cubicBezTo>
                <a:cubicBezTo>
                  <a:pt x="835" y="957"/>
                  <a:pt x="826" y="958"/>
                  <a:pt x="820" y="957"/>
                </a:cubicBezTo>
                <a:cubicBezTo>
                  <a:pt x="823" y="963"/>
                  <a:pt x="827" y="967"/>
                  <a:pt x="832" y="971"/>
                </a:cubicBezTo>
                <a:close/>
                <a:moveTo>
                  <a:pt x="851" y="957"/>
                </a:moveTo>
                <a:cubicBezTo>
                  <a:pt x="856" y="964"/>
                  <a:pt x="861" y="970"/>
                  <a:pt x="867" y="975"/>
                </a:cubicBezTo>
                <a:cubicBezTo>
                  <a:pt x="875" y="970"/>
                  <a:pt x="882" y="964"/>
                  <a:pt x="889" y="957"/>
                </a:cubicBezTo>
                <a:cubicBezTo>
                  <a:pt x="878" y="957"/>
                  <a:pt x="863" y="958"/>
                  <a:pt x="851" y="957"/>
                </a:cubicBezTo>
                <a:close/>
                <a:moveTo>
                  <a:pt x="878" y="971"/>
                </a:moveTo>
                <a:cubicBezTo>
                  <a:pt x="885" y="971"/>
                  <a:pt x="892" y="971"/>
                  <a:pt x="899" y="971"/>
                </a:cubicBezTo>
                <a:cubicBezTo>
                  <a:pt x="898" y="966"/>
                  <a:pt x="899" y="960"/>
                  <a:pt x="897" y="957"/>
                </a:cubicBezTo>
                <a:cubicBezTo>
                  <a:pt x="889" y="960"/>
                  <a:pt x="884" y="965"/>
                  <a:pt x="878" y="971"/>
                </a:cubicBezTo>
                <a:close/>
                <a:moveTo>
                  <a:pt x="771" y="959"/>
                </a:moveTo>
                <a:cubicBezTo>
                  <a:pt x="780" y="962"/>
                  <a:pt x="783" y="971"/>
                  <a:pt x="793" y="974"/>
                </a:cubicBezTo>
                <a:cubicBezTo>
                  <a:pt x="798" y="968"/>
                  <a:pt x="802" y="963"/>
                  <a:pt x="807" y="957"/>
                </a:cubicBezTo>
                <a:cubicBezTo>
                  <a:pt x="795" y="958"/>
                  <a:pt x="780" y="956"/>
                  <a:pt x="771" y="959"/>
                </a:cubicBezTo>
                <a:close/>
                <a:moveTo>
                  <a:pt x="811" y="957"/>
                </a:moveTo>
                <a:cubicBezTo>
                  <a:pt x="805" y="963"/>
                  <a:pt x="799" y="972"/>
                  <a:pt x="795" y="977"/>
                </a:cubicBezTo>
                <a:cubicBezTo>
                  <a:pt x="802" y="982"/>
                  <a:pt x="808" y="988"/>
                  <a:pt x="816" y="992"/>
                </a:cubicBezTo>
                <a:cubicBezTo>
                  <a:pt x="820" y="986"/>
                  <a:pt x="826" y="981"/>
                  <a:pt x="829" y="974"/>
                </a:cubicBezTo>
                <a:cubicBezTo>
                  <a:pt x="825" y="968"/>
                  <a:pt x="820" y="963"/>
                  <a:pt x="816" y="957"/>
                </a:cubicBezTo>
                <a:cubicBezTo>
                  <a:pt x="815" y="958"/>
                  <a:pt x="811" y="957"/>
                  <a:pt x="811" y="957"/>
                </a:cubicBezTo>
                <a:close/>
                <a:moveTo>
                  <a:pt x="846" y="958"/>
                </a:moveTo>
                <a:cubicBezTo>
                  <a:pt x="843" y="963"/>
                  <a:pt x="834" y="968"/>
                  <a:pt x="834" y="974"/>
                </a:cubicBezTo>
                <a:cubicBezTo>
                  <a:pt x="834" y="981"/>
                  <a:pt x="844" y="985"/>
                  <a:pt x="848" y="991"/>
                </a:cubicBezTo>
                <a:cubicBezTo>
                  <a:pt x="853" y="987"/>
                  <a:pt x="859" y="982"/>
                  <a:pt x="864" y="978"/>
                </a:cubicBezTo>
                <a:cubicBezTo>
                  <a:pt x="858" y="971"/>
                  <a:pt x="853" y="963"/>
                  <a:pt x="846" y="958"/>
                </a:cubicBezTo>
                <a:close/>
                <a:moveTo>
                  <a:pt x="920" y="962"/>
                </a:moveTo>
                <a:cubicBezTo>
                  <a:pt x="921" y="966"/>
                  <a:pt x="921" y="970"/>
                  <a:pt x="922" y="973"/>
                </a:cubicBezTo>
                <a:cubicBezTo>
                  <a:pt x="924" y="973"/>
                  <a:pt x="925" y="973"/>
                  <a:pt x="927" y="972"/>
                </a:cubicBezTo>
                <a:cubicBezTo>
                  <a:pt x="925" y="969"/>
                  <a:pt x="929" y="959"/>
                  <a:pt x="924" y="958"/>
                </a:cubicBezTo>
                <a:cubicBezTo>
                  <a:pt x="925" y="961"/>
                  <a:pt x="921" y="960"/>
                  <a:pt x="920" y="962"/>
                </a:cubicBezTo>
                <a:close/>
                <a:moveTo>
                  <a:pt x="768" y="974"/>
                </a:moveTo>
                <a:cubicBezTo>
                  <a:pt x="772" y="974"/>
                  <a:pt x="784" y="975"/>
                  <a:pt x="786" y="974"/>
                </a:cubicBezTo>
                <a:cubicBezTo>
                  <a:pt x="781" y="968"/>
                  <a:pt x="775" y="964"/>
                  <a:pt x="769" y="960"/>
                </a:cubicBezTo>
                <a:cubicBezTo>
                  <a:pt x="768" y="964"/>
                  <a:pt x="768" y="969"/>
                  <a:pt x="768" y="974"/>
                </a:cubicBezTo>
                <a:close/>
                <a:moveTo>
                  <a:pt x="1195" y="962"/>
                </a:moveTo>
                <a:cubicBezTo>
                  <a:pt x="1188" y="961"/>
                  <a:pt x="1177" y="959"/>
                  <a:pt x="1170" y="962"/>
                </a:cubicBezTo>
                <a:cubicBezTo>
                  <a:pt x="1169" y="965"/>
                  <a:pt x="1171" y="965"/>
                  <a:pt x="1171" y="968"/>
                </a:cubicBezTo>
                <a:cubicBezTo>
                  <a:pt x="1168" y="967"/>
                  <a:pt x="1168" y="970"/>
                  <a:pt x="1169" y="971"/>
                </a:cubicBezTo>
                <a:cubicBezTo>
                  <a:pt x="1172" y="973"/>
                  <a:pt x="1180" y="968"/>
                  <a:pt x="1180" y="974"/>
                </a:cubicBezTo>
                <a:cubicBezTo>
                  <a:pt x="1177" y="975"/>
                  <a:pt x="1173" y="976"/>
                  <a:pt x="1169" y="975"/>
                </a:cubicBezTo>
                <a:cubicBezTo>
                  <a:pt x="1169" y="978"/>
                  <a:pt x="1168" y="983"/>
                  <a:pt x="1168" y="985"/>
                </a:cubicBezTo>
                <a:cubicBezTo>
                  <a:pt x="1177" y="986"/>
                  <a:pt x="1188" y="985"/>
                  <a:pt x="1199" y="985"/>
                </a:cubicBezTo>
                <a:cubicBezTo>
                  <a:pt x="1206" y="985"/>
                  <a:pt x="1214" y="987"/>
                  <a:pt x="1219" y="983"/>
                </a:cubicBezTo>
                <a:cubicBezTo>
                  <a:pt x="1216" y="981"/>
                  <a:pt x="1211" y="981"/>
                  <a:pt x="1211" y="976"/>
                </a:cubicBezTo>
                <a:cubicBezTo>
                  <a:pt x="1204" y="974"/>
                  <a:pt x="1200" y="966"/>
                  <a:pt x="1197" y="963"/>
                </a:cubicBezTo>
                <a:cubicBezTo>
                  <a:pt x="1202" y="965"/>
                  <a:pt x="1210" y="975"/>
                  <a:pt x="1217" y="969"/>
                </a:cubicBezTo>
                <a:cubicBezTo>
                  <a:pt x="1215" y="966"/>
                  <a:pt x="1211" y="970"/>
                  <a:pt x="1211" y="965"/>
                </a:cubicBezTo>
                <a:cubicBezTo>
                  <a:pt x="1212" y="962"/>
                  <a:pt x="1216" y="967"/>
                  <a:pt x="1216" y="963"/>
                </a:cubicBezTo>
                <a:cubicBezTo>
                  <a:pt x="1212" y="959"/>
                  <a:pt x="1199" y="959"/>
                  <a:pt x="1195" y="962"/>
                </a:cubicBezTo>
                <a:close/>
                <a:moveTo>
                  <a:pt x="1320" y="968"/>
                </a:moveTo>
                <a:cubicBezTo>
                  <a:pt x="1322" y="969"/>
                  <a:pt x="1324" y="970"/>
                  <a:pt x="1325" y="972"/>
                </a:cubicBezTo>
                <a:cubicBezTo>
                  <a:pt x="1326" y="967"/>
                  <a:pt x="1325" y="964"/>
                  <a:pt x="1321" y="964"/>
                </a:cubicBezTo>
                <a:cubicBezTo>
                  <a:pt x="1321" y="966"/>
                  <a:pt x="1319" y="966"/>
                  <a:pt x="1320" y="968"/>
                </a:cubicBezTo>
                <a:close/>
                <a:moveTo>
                  <a:pt x="762" y="975"/>
                </a:moveTo>
                <a:cubicBezTo>
                  <a:pt x="764" y="973"/>
                  <a:pt x="766" y="967"/>
                  <a:pt x="763" y="965"/>
                </a:cubicBezTo>
                <a:cubicBezTo>
                  <a:pt x="763" y="968"/>
                  <a:pt x="759" y="973"/>
                  <a:pt x="762" y="975"/>
                </a:cubicBezTo>
                <a:close/>
                <a:moveTo>
                  <a:pt x="904" y="972"/>
                </a:moveTo>
                <a:cubicBezTo>
                  <a:pt x="906" y="970"/>
                  <a:pt x="906" y="966"/>
                  <a:pt x="903" y="966"/>
                </a:cubicBezTo>
                <a:cubicBezTo>
                  <a:pt x="903" y="968"/>
                  <a:pt x="903" y="971"/>
                  <a:pt x="904" y="972"/>
                </a:cubicBezTo>
                <a:close/>
                <a:moveTo>
                  <a:pt x="1313" y="978"/>
                </a:moveTo>
                <a:cubicBezTo>
                  <a:pt x="1309" y="978"/>
                  <a:pt x="1309" y="972"/>
                  <a:pt x="1310" y="969"/>
                </a:cubicBezTo>
                <a:cubicBezTo>
                  <a:pt x="1308" y="970"/>
                  <a:pt x="1307" y="969"/>
                  <a:pt x="1304" y="969"/>
                </a:cubicBezTo>
                <a:cubicBezTo>
                  <a:pt x="1305" y="972"/>
                  <a:pt x="1303" y="973"/>
                  <a:pt x="1299" y="973"/>
                </a:cubicBezTo>
                <a:cubicBezTo>
                  <a:pt x="1299" y="982"/>
                  <a:pt x="1296" y="989"/>
                  <a:pt x="1298" y="996"/>
                </a:cubicBezTo>
                <a:cubicBezTo>
                  <a:pt x="1304" y="997"/>
                  <a:pt x="1307" y="995"/>
                  <a:pt x="1312" y="996"/>
                </a:cubicBezTo>
                <a:cubicBezTo>
                  <a:pt x="1314" y="991"/>
                  <a:pt x="1312" y="985"/>
                  <a:pt x="1313" y="978"/>
                </a:cubicBezTo>
                <a:close/>
                <a:moveTo>
                  <a:pt x="909" y="971"/>
                </a:moveTo>
                <a:cubicBezTo>
                  <a:pt x="910" y="973"/>
                  <a:pt x="909" y="977"/>
                  <a:pt x="913" y="977"/>
                </a:cubicBezTo>
                <a:cubicBezTo>
                  <a:pt x="911" y="974"/>
                  <a:pt x="914" y="971"/>
                  <a:pt x="911" y="970"/>
                </a:cubicBezTo>
                <a:cubicBezTo>
                  <a:pt x="911" y="970"/>
                  <a:pt x="910" y="971"/>
                  <a:pt x="909" y="971"/>
                </a:cubicBezTo>
                <a:close/>
                <a:moveTo>
                  <a:pt x="1421" y="972"/>
                </a:moveTo>
                <a:cubicBezTo>
                  <a:pt x="1421" y="974"/>
                  <a:pt x="1423" y="973"/>
                  <a:pt x="1423" y="976"/>
                </a:cubicBezTo>
                <a:cubicBezTo>
                  <a:pt x="1419" y="978"/>
                  <a:pt x="1419" y="986"/>
                  <a:pt x="1420" y="991"/>
                </a:cubicBezTo>
                <a:cubicBezTo>
                  <a:pt x="1422" y="991"/>
                  <a:pt x="1422" y="992"/>
                  <a:pt x="1424" y="992"/>
                </a:cubicBezTo>
                <a:cubicBezTo>
                  <a:pt x="1425" y="990"/>
                  <a:pt x="1425" y="987"/>
                  <a:pt x="1429" y="988"/>
                </a:cubicBezTo>
                <a:cubicBezTo>
                  <a:pt x="1425" y="983"/>
                  <a:pt x="1428" y="977"/>
                  <a:pt x="1428" y="970"/>
                </a:cubicBezTo>
                <a:cubicBezTo>
                  <a:pt x="1424" y="969"/>
                  <a:pt x="1422" y="970"/>
                  <a:pt x="1421" y="972"/>
                </a:cubicBezTo>
                <a:close/>
                <a:moveTo>
                  <a:pt x="1320" y="989"/>
                </a:moveTo>
                <a:cubicBezTo>
                  <a:pt x="1323" y="986"/>
                  <a:pt x="1324" y="983"/>
                  <a:pt x="1321" y="978"/>
                </a:cubicBezTo>
                <a:cubicBezTo>
                  <a:pt x="1323" y="978"/>
                  <a:pt x="1324" y="977"/>
                  <a:pt x="1325" y="979"/>
                </a:cubicBezTo>
                <a:cubicBezTo>
                  <a:pt x="1326" y="974"/>
                  <a:pt x="1323" y="973"/>
                  <a:pt x="1319" y="972"/>
                </a:cubicBezTo>
                <a:cubicBezTo>
                  <a:pt x="1319" y="979"/>
                  <a:pt x="1317" y="984"/>
                  <a:pt x="1320" y="989"/>
                </a:cubicBezTo>
                <a:close/>
                <a:moveTo>
                  <a:pt x="879" y="973"/>
                </a:moveTo>
                <a:cubicBezTo>
                  <a:pt x="882" y="978"/>
                  <a:pt x="888" y="980"/>
                  <a:pt x="893" y="983"/>
                </a:cubicBezTo>
                <a:cubicBezTo>
                  <a:pt x="895" y="982"/>
                  <a:pt x="896" y="977"/>
                  <a:pt x="900" y="979"/>
                </a:cubicBezTo>
                <a:cubicBezTo>
                  <a:pt x="902" y="968"/>
                  <a:pt x="887" y="975"/>
                  <a:pt x="879" y="973"/>
                </a:cubicBezTo>
                <a:close/>
                <a:moveTo>
                  <a:pt x="727" y="988"/>
                </a:moveTo>
                <a:cubicBezTo>
                  <a:pt x="730" y="989"/>
                  <a:pt x="729" y="984"/>
                  <a:pt x="732" y="986"/>
                </a:cubicBezTo>
                <a:cubicBezTo>
                  <a:pt x="732" y="984"/>
                  <a:pt x="733" y="983"/>
                  <a:pt x="734" y="982"/>
                </a:cubicBezTo>
                <a:cubicBezTo>
                  <a:pt x="735" y="982"/>
                  <a:pt x="734" y="984"/>
                  <a:pt x="736" y="984"/>
                </a:cubicBezTo>
                <a:cubicBezTo>
                  <a:pt x="737" y="981"/>
                  <a:pt x="739" y="979"/>
                  <a:pt x="739" y="975"/>
                </a:cubicBezTo>
                <a:cubicBezTo>
                  <a:pt x="737" y="975"/>
                  <a:pt x="737" y="974"/>
                  <a:pt x="734" y="974"/>
                </a:cubicBezTo>
                <a:cubicBezTo>
                  <a:pt x="734" y="982"/>
                  <a:pt x="728" y="983"/>
                  <a:pt x="727" y="988"/>
                </a:cubicBezTo>
                <a:close/>
                <a:moveTo>
                  <a:pt x="745" y="978"/>
                </a:moveTo>
                <a:cubicBezTo>
                  <a:pt x="745" y="977"/>
                  <a:pt x="747" y="977"/>
                  <a:pt x="747" y="975"/>
                </a:cubicBezTo>
                <a:cubicBezTo>
                  <a:pt x="745" y="973"/>
                  <a:pt x="741" y="978"/>
                  <a:pt x="745" y="978"/>
                </a:cubicBezTo>
                <a:close/>
                <a:moveTo>
                  <a:pt x="920" y="982"/>
                </a:moveTo>
                <a:cubicBezTo>
                  <a:pt x="919" y="979"/>
                  <a:pt x="919" y="976"/>
                  <a:pt x="917" y="974"/>
                </a:cubicBezTo>
                <a:cubicBezTo>
                  <a:pt x="916" y="977"/>
                  <a:pt x="917" y="982"/>
                  <a:pt x="920" y="982"/>
                </a:cubicBezTo>
                <a:close/>
                <a:moveTo>
                  <a:pt x="927" y="985"/>
                </a:moveTo>
                <a:cubicBezTo>
                  <a:pt x="926" y="982"/>
                  <a:pt x="927" y="978"/>
                  <a:pt x="926" y="975"/>
                </a:cubicBezTo>
                <a:cubicBezTo>
                  <a:pt x="925" y="975"/>
                  <a:pt x="924" y="975"/>
                  <a:pt x="924" y="974"/>
                </a:cubicBezTo>
                <a:cubicBezTo>
                  <a:pt x="924" y="978"/>
                  <a:pt x="924" y="983"/>
                  <a:pt x="927" y="985"/>
                </a:cubicBezTo>
                <a:close/>
                <a:moveTo>
                  <a:pt x="729" y="980"/>
                </a:moveTo>
                <a:cubicBezTo>
                  <a:pt x="728" y="977"/>
                  <a:pt x="730" y="977"/>
                  <a:pt x="730" y="975"/>
                </a:cubicBezTo>
                <a:cubicBezTo>
                  <a:pt x="729" y="975"/>
                  <a:pt x="728" y="975"/>
                  <a:pt x="727" y="975"/>
                </a:cubicBezTo>
                <a:cubicBezTo>
                  <a:pt x="728" y="978"/>
                  <a:pt x="726" y="979"/>
                  <a:pt x="729" y="980"/>
                </a:cubicBezTo>
                <a:close/>
                <a:moveTo>
                  <a:pt x="877" y="975"/>
                </a:moveTo>
                <a:cubicBezTo>
                  <a:pt x="873" y="975"/>
                  <a:pt x="872" y="975"/>
                  <a:pt x="869" y="977"/>
                </a:cubicBezTo>
                <a:cubicBezTo>
                  <a:pt x="872" y="983"/>
                  <a:pt x="877" y="987"/>
                  <a:pt x="882" y="991"/>
                </a:cubicBezTo>
                <a:cubicBezTo>
                  <a:pt x="885" y="990"/>
                  <a:pt x="887" y="988"/>
                  <a:pt x="889" y="985"/>
                </a:cubicBezTo>
                <a:cubicBezTo>
                  <a:pt x="888" y="980"/>
                  <a:pt x="880" y="980"/>
                  <a:pt x="877" y="975"/>
                </a:cubicBezTo>
                <a:close/>
                <a:moveTo>
                  <a:pt x="1211" y="976"/>
                </a:moveTo>
                <a:cubicBezTo>
                  <a:pt x="1213" y="977"/>
                  <a:pt x="1216" y="978"/>
                  <a:pt x="1218" y="978"/>
                </a:cubicBezTo>
                <a:cubicBezTo>
                  <a:pt x="1220" y="974"/>
                  <a:pt x="1212" y="974"/>
                  <a:pt x="1211" y="976"/>
                </a:cubicBezTo>
                <a:close/>
                <a:moveTo>
                  <a:pt x="753" y="993"/>
                </a:moveTo>
                <a:cubicBezTo>
                  <a:pt x="757" y="993"/>
                  <a:pt x="756" y="987"/>
                  <a:pt x="758" y="985"/>
                </a:cubicBezTo>
                <a:cubicBezTo>
                  <a:pt x="758" y="987"/>
                  <a:pt x="755" y="993"/>
                  <a:pt x="760" y="992"/>
                </a:cubicBezTo>
                <a:cubicBezTo>
                  <a:pt x="760" y="990"/>
                  <a:pt x="762" y="987"/>
                  <a:pt x="762" y="983"/>
                </a:cubicBezTo>
                <a:cubicBezTo>
                  <a:pt x="759" y="983"/>
                  <a:pt x="759" y="981"/>
                  <a:pt x="758" y="981"/>
                </a:cubicBezTo>
                <a:cubicBezTo>
                  <a:pt x="757" y="982"/>
                  <a:pt x="757" y="984"/>
                  <a:pt x="755" y="983"/>
                </a:cubicBezTo>
                <a:cubicBezTo>
                  <a:pt x="753" y="981"/>
                  <a:pt x="756" y="979"/>
                  <a:pt x="755" y="976"/>
                </a:cubicBezTo>
                <a:cubicBezTo>
                  <a:pt x="755" y="976"/>
                  <a:pt x="755" y="976"/>
                  <a:pt x="753" y="976"/>
                </a:cubicBezTo>
                <a:cubicBezTo>
                  <a:pt x="752" y="982"/>
                  <a:pt x="756" y="987"/>
                  <a:pt x="753" y="993"/>
                </a:cubicBezTo>
                <a:close/>
                <a:moveTo>
                  <a:pt x="761" y="979"/>
                </a:moveTo>
                <a:cubicBezTo>
                  <a:pt x="764" y="980"/>
                  <a:pt x="764" y="976"/>
                  <a:pt x="761" y="976"/>
                </a:cubicBezTo>
                <a:cubicBezTo>
                  <a:pt x="761" y="977"/>
                  <a:pt x="761" y="978"/>
                  <a:pt x="761" y="979"/>
                </a:cubicBezTo>
                <a:close/>
                <a:moveTo>
                  <a:pt x="768" y="986"/>
                </a:moveTo>
                <a:cubicBezTo>
                  <a:pt x="766" y="986"/>
                  <a:pt x="765" y="987"/>
                  <a:pt x="766" y="989"/>
                </a:cubicBezTo>
                <a:cubicBezTo>
                  <a:pt x="767" y="991"/>
                  <a:pt x="772" y="994"/>
                  <a:pt x="773" y="990"/>
                </a:cubicBezTo>
                <a:cubicBezTo>
                  <a:pt x="770" y="990"/>
                  <a:pt x="770" y="991"/>
                  <a:pt x="768" y="990"/>
                </a:cubicBezTo>
                <a:cubicBezTo>
                  <a:pt x="769" y="989"/>
                  <a:pt x="768" y="986"/>
                  <a:pt x="769" y="985"/>
                </a:cubicBezTo>
                <a:cubicBezTo>
                  <a:pt x="775" y="989"/>
                  <a:pt x="780" y="978"/>
                  <a:pt x="786" y="979"/>
                </a:cubicBezTo>
                <a:cubicBezTo>
                  <a:pt x="782" y="983"/>
                  <a:pt x="778" y="985"/>
                  <a:pt x="774" y="987"/>
                </a:cubicBezTo>
                <a:cubicBezTo>
                  <a:pt x="774" y="990"/>
                  <a:pt x="775" y="991"/>
                  <a:pt x="778" y="991"/>
                </a:cubicBezTo>
                <a:cubicBezTo>
                  <a:pt x="782" y="987"/>
                  <a:pt x="786" y="983"/>
                  <a:pt x="789" y="978"/>
                </a:cubicBezTo>
                <a:cubicBezTo>
                  <a:pt x="783" y="976"/>
                  <a:pt x="775" y="976"/>
                  <a:pt x="768" y="976"/>
                </a:cubicBezTo>
                <a:cubicBezTo>
                  <a:pt x="766" y="980"/>
                  <a:pt x="767" y="983"/>
                  <a:pt x="768" y="986"/>
                </a:cubicBezTo>
                <a:close/>
                <a:moveTo>
                  <a:pt x="782" y="992"/>
                </a:moveTo>
                <a:cubicBezTo>
                  <a:pt x="791" y="991"/>
                  <a:pt x="803" y="994"/>
                  <a:pt x="810" y="991"/>
                </a:cubicBezTo>
                <a:cubicBezTo>
                  <a:pt x="804" y="987"/>
                  <a:pt x="799" y="982"/>
                  <a:pt x="793" y="978"/>
                </a:cubicBezTo>
                <a:cubicBezTo>
                  <a:pt x="790" y="984"/>
                  <a:pt x="785" y="987"/>
                  <a:pt x="782" y="992"/>
                </a:cubicBezTo>
                <a:close/>
                <a:moveTo>
                  <a:pt x="738" y="991"/>
                </a:moveTo>
                <a:cubicBezTo>
                  <a:pt x="740" y="993"/>
                  <a:pt x="744" y="992"/>
                  <a:pt x="747" y="992"/>
                </a:cubicBezTo>
                <a:cubicBezTo>
                  <a:pt x="749" y="989"/>
                  <a:pt x="746" y="985"/>
                  <a:pt x="747" y="979"/>
                </a:cubicBezTo>
                <a:cubicBezTo>
                  <a:pt x="741" y="980"/>
                  <a:pt x="741" y="987"/>
                  <a:pt x="738" y="991"/>
                </a:cubicBezTo>
                <a:close/>
                <a:moveTo>
                  <a:pt x="907" y="991"/>
                </a:moveTo>
                <a:cubicBezTo>
                  <a:pt x="909" y="991"/>
                  <a:pt x="912" y="991"/>
                  <a:pt x="913" y="990"/>
                </a:cubicBezTo>
                <a:cubicBezTo>
                  <a:pt x="912" y="985"/>
                  <a:pt x="908" y="982"/>
                  <a:pt x="907" y="979"/>
                </a:cubicBezTo>
                <a:cubicBezTo>
                  <a:pt x="906" y="983"/>
                  <a:pt x="908" y="988"/>
                  <a:pt x="907" y="991"/>
                </a:cubicBezTo>
                <a:close/>
                <a:moveTo>
                  <a:pt x="865" y="980"/>
                </a:moveTo>
                <a:cubicBezTo>
                  <a:pt x="862" y="984"/>
                  <a:pt x="856" y="986"/>
                  <a:pt x="854" y="991"/>
                </a:cubicBezTo>
                <a:cubicBezTo>
                  <a:pt x="860" y="990"/>
                  <a:pt x="868" y="992"/>
                  <a:pt x="874" y="990"/>
                </a:cubicBezTo>
                <a:cubicBezTo>
                  <a:pt x="873" y="985"/>
                  <a:pt x="869" y="983"/>
                  <a:pt x="865" y="980"/>
                </a:cubicBezTo>
                <a:close/>
                <a:moveTo>
                  <a:pt x="895" y="985"/>
                </a:moveTo>
                <a:cubicBezTo>
                  <a:pt x="898" y="985"/>
                  <a:pt x="898" y="988"/>
                  <a:pt x="902" y="988"/>
                </a:cubicBezTo>
                <a:cubicBezTo>
                  <a:pt x="902" y="980"/>
                  <a:pt x="898" y="978"/>
                  <a:pt x="895" y="985"/>
                </a:cubicBezTo>
                <a:close/>
                <a:moveTo>
                  <a:pt x="1350" y="985"/>
                </a:moveTo>
                <a:cubicBezTo>
                  <a:pt x="1350" y="983"/>
                  <a:pt x="1351" y="980"/>
                  <a:pt x="1349" y="980"/>
                </a:cubicBezTo>
                <a:cubicBezTo>
                  <a:pt x="1349" y="983"/>
                  <a:pt x="1347" y="984"/>
                  <a:pt x="1350" y="985"/>
                </a:cubicBezTo>
                <a:close/>
                <a:moveTo>
                  <a:pt x="1163" y="986"/>
                </a:moveTo>
                <a:cubicBezTo>
                  <a:pt x="1163" y="985"/>
                  <a:pt x="1165" y="981"/>
                  <a:pt x="1162" y="981"/>
                </a:cubicBezTo>
                <a:cubicBezTo>
                  <a:pt x="1162" y="983"/>
                  <a:pt x="1161" y="986"/>
                  <a:pt x="1163" y="986"/>
                </a:cubicBezTo>
                <a:close/>
                <a:moveTo>
                  <a:pt x="919" y="992"/>
                </a:moveTo>
                <a:cubicBezTo>
                  <a:pt x="919" y="991"/>
                  <a:pt x="922" y="992"/>
                  <a:pt x="923" y="991"/>
                </a:cubicBezTo>
                <a:cubicBezTo>
                  <a:pt x="923" y="987"/>
                  <a:pt x="921" y="985"/>
                  <a:pt x="917" y="985"/>
                </a:cubicBezTo>
                <a:cubicBezTo>
                  <a:pt x="916" y="987"/>
                  <a:pt x="916" y="992"/>
                  <a:pt x="919" y="992"/>
                </a:cubicBezTo>
                <a:close/>
                <a:moveTo>
                  <a:pt x="887" y="989"/>
                </a:moveTo>
                <a:cubicBezTo>
                  <a:pt x="888" y="994"/>
                  <a:pt x="895" y="989"/>
                  <a:pt x="899" y="991"/>
                </a:cubicBezTo>
                <a:cubicBezTo>
                  <a:pt x="897" y="985"/>
                  <a:pt x="892" y="986"/>
                  <a:pt x="887" y="989"/>
                </a:cubicBezTo>
                <a:close/>
                <a:moveTo>
                  <a:pt x="730" y="991"/>
                </a:moveTo>
                <a:cubicBezTo>
                  <a:pt x="730" y="992"/>
                  <a:pt x="731" y="992"/>
                  <a:pt x="733" y="992"/>
                </a:cubicBezTo>
                <a:cubicBezTo>
                  <a:pt x="733" y="991"/>
                  <a:pt x="733" y="990"/>
                  <a:pt x="734" y="989"/>
                </a:cubicBezTo>
                <a:cubicBezTo>
                  <a:pt x="733" y="989"/>
                  <a:pt x="732" y="988"/>
                  <a:pt x="731" y="989"/>
                </a:cubicBezTo>
                <a:cubicBezTo>
                  <a:pt x="731" y="990"/>
                  <a:pt x="730" y="990"/>
                  <a:pt x="730" y="991"/>
                </a:cubicBezTo>
                <a:close/>
                <a:moveTo>
                  <a:pt x="1195" y="990"/>
                </a:moveTo>
                <a:cubicBezTo>
                  <a:pt x="1187" y="990"/>
                  <a:pt x="1171" y="985"/>
                  <a:pt x="1166" y="992"/>
                </a:cubicBezTo>
                <a:cubicBezTo>
                  <a:pt x="1171" y="988"/>
                  <a:pt x="1173" y="994"/>
                  <a:pt x="1176" y="996"/>
                </a:cubicBezTo>
                <a:cubicBezTo>
                  <a:pt x="1179" y="994"/>
                  <a:pt x="1184" y="992"/>
                  <a:pt x="1187" y="996"/>
                </a:cubicBezTo>
                <a:cubicBezTo>
                  <a:pt x="1187" y="994"/>
                  <a:pt x="1185" y="992"/>
                  <a:pt x="1187" y="991"/>
                </a:cubicBezTo>
                <a:cubicBezTo>
                  <a:pt x="1191" y="991"/>
                  <a:pt x="1190" y="995"/>
                  <a:pt x="1193" y="996"/>
                </a:cubicBezTo>
                <a:cubicBezTo>
                  <a:pt x="1198" y="994"/>
                  <a:pt x="1201" y="994"/>
                  <a:pt x="1204" y="994"/>
                </a:cubicBezTo>
                <a:cubicBezTo>
                  <a:pt x="1206" y="994"/>
                  <a:pt x="1205" y="991"/>
                  <a:pt x="1207" y="991"/>
                </a:cubicBezTo>
                <a:cubicBezTo>
                  <a:pt x="1211" y="994"/>
                  <a:pt x="1216" y="993"/>
                  <a:pt x="1220" y="990"/>
                </a:cubicBezTo>
                <a:cubicBezTo>
                  <a:pt x="1213" y="987"/>
                  <a:pt x="1204" y="990"/>
                  <a:pt x="1195" y="990"/>
                </a:cubicBezTo>
                <a:close/>
                <a:moveTo>
                  <a:pt x="1321" y="996"/>
                </a:moveTo>
                <a:cubicBezTo>
                  <a:pt x="1324" y="995"/>
                  <a:pt x="1322" y="994"/>
                  <a:pt x="1325" y="995"/>
                </a:cubicBezTo>
                <a:cubicBezTo>
                  <a:pt x="1324" y="993"/>
                  <a:pt x="1322" y="990"/>
                  <a:pt x="1321" y="992"/>
                </a:cubicBezTo>
                <a:cubicBezTo>
                  <a:pt x="1322" y="992"/>
                  <a:pt x="1321" y="995"/>
                  <a:pt x="1321" y="996"/>
                </a:cubicBezTo>
                <a:close/>
                <a:moveTo>
                  <a:pt x="1133" y="998"/>
                </a:moveTo>
                <a:cubicBezTo>
                  <a:pt x="1136" y="998"/>
                  <a:pt x="1136" y="1000"/>
                  <a:pt x="1134" y="1001"/>
                </a:cubicBezTo>
                <a:cubicBezTo>
                  <a:pt x="1137" y="1001"/>
                  <a:pt x="1139" y="1004"/>
                  <a:pt x="1142" y="1002"/>
                </a:cubicBezTo>
                <a:cubicBezTo>
                  <a:pt x="1141" y="1003"/>
                  <a:pt x="1142" y="1003"/>
                  <a:pt x="1142" y="1004"/>
                </a:cubicBezTo>
                <a:cubicBezTo>
                  <a:pt x="1144" y="1002"/>
                  <a:pt x="1148" y="1003"/>
                  <a:pt x="1149" y="1001"/>
                </a:cubicBezTo>
                <a:cubicBezTo>
                  <a:pt x="1146" y="999"/>
                  <a:pt x="1141" y="1000"/>
                  <a:pt x="1138" y="997"/>
                </a:cubicBezTo>
                <a:cubicBezTo>
                  <a:pt x="1136" y="997"/>
                  <a:pt x="1133" y="996"/>
                  <a:pt x="1133" y="998"/>
                </a:cubicBezTo>
                <a:close/>
                <a:moveTo>
                  <a:pt x="1103" y="1003"/>
                </a:moveTo>
                <a:cubicBezTo>
                  <a:pt x="1104" y="1006"/>
                  <a:pt x="1107" y="1003"/>
                  <a:pt x="1109" y="1004"/>
                </a:cubicBezTo>
                <a:cubicBezTo>
                  <a:pt x="1109" y="1002"/>
                  <a:pt x="1110" y="999"/>
                  <a:pt x="1107" y="999"/>
                </a:cubicBezTo>
                <a:cubicBezTo>
                  <a:pt x="1107" y="1002"/>
                  <a:pt x="1103" y="1000"/>
                  <a:pt x="1103" y="1003"/>
                </a:cubicBezTo>
                <a:close/>
                <a:moveTo>
                  <a:pt x="1126" y="1004"/>
                </a:moveTo>
                <a:cubicBezTo>
                  <a:pt x="1126" y="1002"/>
                  <a:pt x="1125" y="999"/>
                  <a:pt x="1122" y="999"/>
                </a:cubicBezTo>
                <a:cubicBezTo>
                  <a:pt x="1123" y="1001"/>
                  <a:pt x="1122" y="1005"/>
                  <a:pt x="1126" y="1004"/>
                </a:cubicBezTo>
                <a:close/>
                <a:moveTo>
                  <a:pt x="1096" y="1003"/>
                </a:moveTo>
                <a:cubicBezTo>
                  <a:pt x="1097" y="1003"/>
                  <a:pt x="1097" y="1004"/>
                  <a:pt x="1098" y="1004"/>
                </a:cubicBezTo>
                <a:cubicBezTo>
                  <a:pt x="1099" y="1002"/>
                  <a:pt x="1098" y="1002"/>
                  <a:pt x="1099" y="1000"/>
                </a:cubicBezTo>
                <a:cubicBezTo>
                  <a:pt x="1097" y="1000"/>
                  <a:pt x="1096" y="1001"/>
                  <a:pt x="1096" y="1003"/>
                </a:cubicBezTo>
                <a:close/>
                <a:moveTo>
                  <a:pt x="1177" y="1004"/>
                </a:moveTo>
                <a:cubicBezTo>
                  <a:pt x="1178" y="1004"/>
                  <a:pt x="1179" y="1004"/>
                  <a:pt x="1180" y="1004"/>
                </a:cubicBezTo>
                <a:cubicBezTo>
                  <a:pt x="1180" y="1002"/>
                  <a:pt x="1180" y="1001"/>
                  <a:pt x="1178" y="1001"/>
                </a:cubicBezTo>
                <a:cubicBezTo>
                  <a:pt x="1178" y="1002"/>
                  <a:pt x="1177" y="1002"/>
                  <a:pt x="1177" y="1004"/>
                </a:cubicBezTo>
                <a:close/>
                <a:moveTo>
                  <a:pt x="1129" y="1002"/>
                </a:moveTo>
                <a:cubicBezTo>
                  <a:pt x="1129" y="1005"/>
                  <a:pt x="1134" y="1004"/>
                  <a:pt x="1133" y="1002"/>
                </a:cubicBezTo>
                <a:cubicBezTo>
                  <a:pt x="1131" y="1001"/>
                  <a:pt x="1131" y="1003"/>
                  <a:pt x="1129" y="1002"/>
                </a:cubicBezTo>
                <a:close/>
                <a:moveTo>
                  <a:pt x="1208" y="1006"/>
                </a:moveTo>
                <a:cubicBezTo>
                  <a:pt x="1208" y="1004"/>
                  <a:pt x="1211" y="1005"/>
                  <a:pt x="1211" y="1003"/>
                </a:cubicBezTo>
                <a:cubicBezTo>
                  <a:pt x="1209" y="1003"/>
                  <a:pt x="1206" y="1002"/>
                  <a:pt x="1205" y="1004"/>
                </a:cubicBezTo>
                <a:cubicBezTo>
                  <a:pt x="1207" y="1004"/>
                  <a:pt x="1207" y="1006"/>
                  <a:pt x="1208" y="1006"/>
                </a:cubicBezTo>
                <a:close/>
                <a:moveTo>
                  <a:pt x="889" y="1009"/>
                </a:moveTo>
                <a:cubicBezTo>
                  <a:pt x="889" y="1011"/>
                  <a:pt x="891" y="1011"/>
                  <a:pt x="893" y="1011"/>
                </a:cubicBezTo>
                <a:cubicBezTo>
                  <a:pt x="894" y="1008"/>
                  <a:pt x="891" y="1007"/>
                  <a:pt x="889" y="1009"/>
                </a:cubicBezTo>
                <a:close/>
                <a:moveTo>
                  <a:pt x="995" y="1015"/>
                </a:moveTo>
                <a:cubicBezTo>
                  <a:pt x="998" y="1012"/>
                  <a:pt x="989" y="1007"/>
                  <a:pt x="988" y="1009"/>
                </a:cubicBezTo>
                <a:cubicBezTo>
                  <a:pt x="992" y="1010"/>
                  <a:pt x="992" y="1014"/>
                  <a:pt x="995" y="1015"/>
                </a:cubicBezTo>
                <a:close/>
                <a:moveTo>
                  <a:pt x="1054" y="1010"/>
                </a:moveTo>
                <a:cubicBezTo>
                  <a:pt x="1054" y="1008"/>
                  <a:pt x="1053" y="1008"/>
                  <a:pt x="1051" y="1008"/>
                </a:cubicBezTo>
                <a:cubicBezTo>
                  <a:pt x="1051" y="1010"/>
                  <a:pt x="1052" y="1010"/>
                  <a:pt x="1054" y="1010"/>
                </a:cubicBezTo>
                <a:close/>
                <a:moveTo>
                  <a:pt x="842" y="1015"/>
                </a:moveTo>
                <a:cubicBezTo>
                  <a:pt x="846" y="1019"/>
                  <a:pt x="847" y="1014"/>
                  <a:pt x="852" y="1014"/>
                </a:cubicBezTo>
                <a:cubicBezTo>
                  <a:pt x="850" y="1008"/>
                  <a:pt x="844" y="1011"/>
                  <a:pt x="842" y="1015"/>
                </a:cubicBezTo>
                <a:close/>
                <a:moveTo>
                  <a:pt x="1002" y="1011"/>
                </a:moveTo>
                <a:cubicBezTo>
                  <a:pt x="1005" y="1012"/>
                  <a:pt x="1006" y="1012"/>
                  <a:pt x="1008" y="1011"/>
                </a:cubicBezTo>
                <a:cubicBezTo>
                  <a:pt x="1006" y="1011"/>
                  <a:pt x="1003" y="1009"/>
                  <a:pt x="1002" y="1011"/>
                </a:cubicBezTo>
                <a:close/>
                <a:moveTo>
                  <a:pt x="1105" y="1012"/>
                </a:moveTo>
                <a:cubicBezTo>
                  <a:pt x="1105" y="1010"/>
                  <a:pt x="1104" y="1010"/>
                  <a:pt x="1102" y="1010"/>
                </a:cubicBezTo>
                <a:cubicBezTo>
                  <a:pt x="1101" y="1012"/>
                  <a:pt x="1103" y="1013"/>
                  <a:pt x="1105" y="1012"/>
                </a:cubicBezTo>
                <a:close/>
                <a:moveTo>
                  <a:pt x="901" y="1013"/>
                </a:moveTo>
                <a:cubicBezTo>
                  <a:pt x="902" y="1015"/>
                  <a:pt x="905" y="1015"/>
                  <a:pt x="906" y="1014"/>
                </a:cubicBezTo>
                <a:cubicBezTo>
                  <a:pt x="906" y="1012"/>
                  <a:pt x="905" y="1011"/>
                  <a:pt x="904" y="1011"/>
                </a:cubicBezTo>
                <a:cubicBezTo>
                  <a:pt x="903" y="1012"/>
                  <a:pt x="900" y="1011"/>
                  <a:pt x="901" y="1013"/>
                </a:cubicBezTo>
                <a:close/>
                <a:moveTo>
                  <a:pt x="928" y="1015"/>
                </a:moveTo>
                <a:cubicBezTo>
                  <a:pt x="931" y="1015"/>
                  <a:pt x="931" y="1010"/>
                  <a:pt x="928" y="1011"/>
                </a:cubicBezTo>
                <a:cubicBezTo>
                  <a:pt x="926" y="1012"/>
                  <a:pt x="928" y="1012"/>
                  <a:pt x="928" y="1015"/>
                </a:cubicBezTo>
                <a:close/>
                <a:moveTo>
                  <a:pt x="869" y="1016"/>
                </a:moveTo>
                <a:cubicBezTo>
                  <a:pt x="873" y="1018"/>
                  <a:pt x="875" y="1018"/>
                  <a:pt x="881" y="1017"/>
                </a:cubicBezTo>
                <a:cubicBezTo>
                  <a:pt x="881" y="1018"/>
                  <a:pt x="879" y="1018"/>
                  <a:pt x="880" y="1020"/>
                </a:cubicBezTo>
                <a:cubicBezTo>
                  <a:pt x="881" y="1021"/>
                  <a:pt x="885" y="1023"/>
                  <a:pt x="886" y="1021"/>
                </a:cubicBezTo>
                <a:cubicBezTo>
                  <a:pt x="885" y="1020"/>
                  <a:pt x="883" y="1020"/>
                  <a:pt x="883" y="1019"/>
                </a:cubicBezTo>
                <a:cubicBezTo>
                  <a:pt x="885" y="1017"/>
                  <a:pt x="888" y="1015"/>
                  <a:pt x="893" y="1015"/>
                </a:cubicBezTo>
                <a:cubicBezTo>
                  <a:pt x="896" y="1016"/>
                  <a:pt x="895" y="1016"/>
                  <a:pt x="894" y="1019"/>
                </a:cubicBezTo>
                <a:cubicBezTo>
                  <a:pt x="900" y="1020"/>
                  <a:pt x="901" y="1019"/>
                  <a:pt x="904" y="1022"/>
                </a:cubicBezTo>
                <a:cubicBezTo>
                  <a:pt x="908" y="1016"/>
                  <a:pt x="895" y="1016"/>
                  <a:pt x="893" y="1012"/>
                </a:cubicBezTo>
                <a:cubicBezTo>
                  <a:pt x="886" y="1014"/>
                  <a:pt x="882" y="1014"/>
                  <a:pt x="876" y="1016"/>
                </a:cubicBezTo>
                <a:cubicBezTo>
                  <a:pt x="876" y="1015"/>
                  <a:pt x="875" y="1015"/>
                  <a:pt x="875" y="1015"/>
                </a:cubicBezTo>
                <a:cubicBezTo>
                  <a:pt x="877" y="1015"/>
                  <a:pt x="876" y="1013"/>
                  <a:pt x="876" y="1012"/>
                </a:cubicBezTo>
                <a:cubicBezTo>
                  <a:pt x="874" y="1012"/>
                  <a:pt x="874" y="1011"/>
                  <a:pt x="872" y="1011"/>
                </a:cubicBezTo>
                <a:cubicBezTo>
                  <a:pt x="873" y="1015"/>
                  <a:pt x="869" y="1013"/>
                  <a:pt x="869" y="1016"/>
                </a:cubicBezTo>
                <a:close/>
                <a:moveTo>
                  <a:pt x="950" y="1013"/>
                </a:moveTo>
                <a:cubicBezTo>
                  <a:pt x="949" y="1015"/>
                  <a:pt x="951" y="1015"/>
                  <a:pt x="951" y="1017"/>
                </a:cubicBezTo>
                <a:cubicBezTo>
                  <a:pt x="953" y="1017"/>
                  <a:pt x="953" y="1014"/>
                  <a:pt x="956" y="1015"/>
                </a:cubicBezTo>
                <a:cubicBezTo>
                  <a:pt x="958" y="1016"/>
                  <a:pt x="958" y="1017"/>
                  <a:pt x="960" y="1019"/>
                </a:cubicBezTo>
                <a:cubicBezTo>
                  <a:pt x="960" y="1014"/>
                  <a:pt x="964" y="1018"/>
                  <a:pt x="965" y="1015"/>
                </a:cubicBezTo>
                <a:cubicBezTo>
                  <a:pt x="958" y="1013"/>
                  <a:pt x="955" y="1011"/>
                  <a:pt x="950" y="1013"/>
                </a:cubicBezTo>
                <a:close/>
                <a:moveTo>
                  <a:pt x="919" y="1013"/>
                </a:moveTo>
                <a:cubicBezTo>
                  <a:pt x="918" y="1013"/>
                  <a:pt x="916" y="1013"/>
                  <a:pt x="915" y="1013"/>
                </a:cubicBezTo>
                <a:cubicBezTo>
                  <a:pt x="914" y="1015"/>
                  <a:pt x="919" y="1014"/>
                  <a:pt x="919" y="1013"/>
                </a:cubicBezTo>
                <a:close/>
                <a:moveTo>
                  <a:pt x="1020" y="1018"/>
                </a:moveTo>
                <a:cubicBezTo>
                  <a:pt x="1018" y="1017"/>
                  <a:pt x="1017" y="1015"/>
                  <a:pt x="1016" y="1014"/>
                </a:cubicBezTo>
                <a:cubicBezTo>
                  <a:pt x="1014" y="1015"/>
                  <a:pt x="1019" y="1020"/>
                  <a:pt x="1020" y="1018"/>
                </a:cubicBezTo>
                <a:close/>
                <a:moveTo>
                  <a:pt x="943" y="1019"/>
                </a:moveTo>
                <a:cubicBezTo>
                  <a:pt x="945" y="1019"/>
                  <a:pt x="946" y="1019"/>
                  <a:pt x="948" y="1019"/>
                </a:cubicBezTo>
                <a:cubicBezTo>
                  <a:pt x="947" y="1017"/>
                  <a:pt x="945" y="1016"/>
                  <a:pt x="942" y="1015"/>
                </a:cubicBezTo>
                <a:cubicBezTo>
                  <a:pt x="941" y="1018"/>
                  <a:pt x="943" y="1016"/>
                  <a:pt x="943" y="1019"/>
                </a:cubicBezTo>
                <a:close/>
                <a:moveTo>
                  <a:pt x="866" y="1019"/>
                </a:moveTo>
                <a:cubicBezTo>
                  <a:pt x="866" y="1017"/>
                  <a:pt x="861" y="1016"/>
                  <a:pt x="859" y="1017"/>
                </a:cubicBezTo>
                <a:cubicBezTo>
                  <a:pt x="860" y="1020"/>
                  <a:pt x="865" y="1023"/>
                  <a:pt x="866" y="1019"/>
                </a:cubicBezTo>
                <a:close/>
                <a:moveTo>
                  <a:pt x="1010" y="1019"/>
                </a:moveTo>
                <a:cubicBezTo>
                  <a:pt x="1009" y="1017"/>
                  <a:pt x="1006" y="1019"/>
                  <a:pt x="1004" y="1018"/>
                </a:cubicBezTo>
                <a:cubicBezTo>
                  <a:pt x="1004" y="1020"/>
                  <a:pt x="1010" y="1021"/>
                  <a:pt x="1010" y="1019"/>
                </a:cubicBezTo>
                <a:close/>
                <a:moveTo>
                  <a:pt x="1035" y="1022"/>
                </a:moveTo>
                <a:cubicBezTo>
                  <a:pt x="1036" y="1021"/>
                  <a:pt x="1035" y="1019"/>
                  <a:pt x="1034" y="1019"/>
                </a:cubicBezTo>
                <a:cubicBezTo>
                  <a:pt x="1033" y="1020"/>
                  <a:pt x="1033" y="1022"/>
                  <a:pt x="1035" y="1022"/>
                </a:cubicBezTo>
                <a:close/>
                <a:moveTo>
                  <a:pt x="1052" y="1020"/>
                </a:moveTo>
                <a:cubicBezTo>
                  <a:pt x="1051" y="1020"/>
                  <a:pt x="1051" y="1018"/>
                  <a:pt x="1049" y="1019"/>
                </a:cubicBezTo>
                <a:cubicBezTo>
                  <a:pt x="1048" y="1020"/>
                  <a:pt x="1052" y="1022"/>
                  <a:pt x="1052" y="1020"/>
                </a:cubicBezTo>
                <a:close/>
                <a:moveTo>
                  <a:pt x="837" y="1022"/>
                </a:moveTo>
                <a:cubicBezTo>
                  <a:pt x="839" y="1022"/>
                  <a:pt x="840" y="1023"/>
                  <a:pt x="842" y="1023"/>
                </a:cubicBezTo>
                <a:cubicBezTo>
                  <a:pt x="841" y="1021"/>
                  <a:pt x="839" y="1020"/>
                  <a:pt x="837" y="1019"/>
                </a:cubicBezTo>
                <a:cubicBezTo>
                  <a:pt x="837" y="1020"/>
                  <a:pt x="837" y="1021"/>
                  <a:pt x="837" y="1022"/>
                </a:cubicBezTo>
                <a:close/>
                <a:moveTo>
                  <a:pt x="961" y="1025"/>
                </a:moveTo>
                <a:cubicBezTo>
                  <a:pt x="961" y="1024"/>
                  <a:pt x="961" y="1023"/>
                  <a:pt x="961" y="1022"/>
                </a:cubicBezTo>
                <a:cubicBezTo>
                  <a:pt x="958" y="1021"/>
                  <a:pt x="959" y="1024"/>
                  <a:pt x="956" y="1024"/>
                </a:cubicBezTo>
                <a:cubicBezTo>
                  <a:pt x="957" y="1021"/>
                  <a:pt x="954" y="1022"/>
                  <a:pt x="953" y="1020"/>
                </a:cubicBezTo>
                <a:cubicBezTo>
                  <a:pt x="952" y="1025"/>
                  <a:pt x="956" y="1026"/>
                  <a:pt x="961" y="1025"/>
                </a:cubicBezTo>
                <a:close/>
                <a:moveTo>
                  <a:pt x="855" y="1025"/>
                </a:moveTo>
                <a:cubicBezTo>
                  <a:pt x="855" y="1024"/>
                  <a:pt x="856" y="1024"/>
                  <a:pt x="856" y="1022"/>
                </a:cubicBezTo>
                <a:cubicBezTo>
                  <a:pt x="853" y="1023"/>
                  <a:pt x="854" y="1020"/>
                  <a:pt x="852" y="1021"/>
                </a:cubicBezTo>
                <a:cubicBezTo>
                  <a:pt x="851" y="1024"/>
                  <a:pt x="855" y="1023"/>
                  <a:pt x="855" y="1025"/>
                </a:cubicBezTo>
                <a:close/>
                <a:moveTo>
                  <a:pt x="866" y="1024"/>
                </a:moveTo>
                <a:cubicBezTo>
                  <a:pt x="866" y="1023"/>
                  <a:pt x="866" y="1022"/>
                  <a:pt x="866" y="1022"/>
                </a:cubicBezTo>
                <a:cubicBezTo>
                  <a:pt x="865" y="1022"/>
                  <a:pt x="864" y="1022"/>
                  <a:pt x="863" y="1022"/>
                </a:cubicBezTo>
                <a:cubicBezTo>
                  <a:pt x="862" y="1024"/>
                  <a:pt x="864" y="1024"/>
                  <a:pt x="866" y="1024"/>
                </a:cubicBezTo>
                <a:close/>
                <a:moveTo>
                  <a:pt x="1071" y="1025"/>
                </a:moveTo>
                <a:cubicBezTo>
                  <a:pt x="1073" y="1025"/>
                  <a:pt x="1074" y="1025"/>
                  <a:pt x="1075" y="1025"/>
                </a:cubicBezTo>
                <a:cubicBezTo>
                  <a:pt x="1075" y="1023"/>
                  <a:pt x="1075" y="1022"/>
                  <a:pt x="1073" y="1022"/>
                </a:cubicBezTo>
                <a:cubicBezTo>
                  <a:pt x="1073" y="1023"/>
                  <a:pt x="1072" y="1024"/>
                  <a:pt x="1071" y="1025"/>
                </a:cubicBezTo>
                <a:close/>
                <a:moveTo>
                  <a:pt x="911" y="1024"/>
                </a:moveTo>
                <a:cubicBezTo>
                  <a:pt x="914" y="1025"/>
                  <a:pt x="917" y="1025"/>
                  <a:pt x="917" y="1024"/>
                </a:cubicBezTo>
                <a:cubicBezTo>
                  <a:pt x="917" y="1023"/>
                  <a:pt x="917" y="1023"/>
                  <a:pt x="917" y="1022"/>
                </a:cubicBezTo>
                <a:cubicBezTo>
                  <a:pt x="914" y="1023"/>
                  <a:pt x="913" y="1021"/>
                  <a:pt x="911" y="1024"/>
                </a:cubicBezTo>
                <a:close/>
                <a:moveTo>
                  <a:pt x="678" y="1026"/>
                </a:moveTo>
                <a:cubicBezTo>
                  <a:pt x="680" y="1027"/>
                  <a:pt x="680" y="1030"/>
                  <a:pt x="683" y="1030"/>
                </a:cubicBezTo>
                <a:cubicBezTo>
                  <a:pt x="682" y="1027"/>
                  <a:pt x="685" y="1028"/>
                  <a:pt x="686" y="1027"/>
                </a:cubicBezTo>
                <a:cubicBezTo>
                  <a:pt x="684" y="1027"/>
                  <a:pt x="684" y="1025"/>
                  <a:pt x="684" y="1024"/>
                </a:cubicBezTo>
                <a:cubicBezTo>
                  <a:pt x="682" y="1025"/>
                  <a:pt x="679" y="1024"/>
                  <a:pt x="678" y="1026"/>
                </a:cubicBezTo>
                <a:close/>
                <a:moveTo>
                  <a:pt x="892" y="1025"/>
                </a:moveTo>
                <a:cubicBezTo>
                  <a:pt x="892" y="1028"/>
                  <a:pt x="895" y="1025"/>
                  <a:pt x="897" y="1027"/>
                </a:cubicBezTo>
                <a:cubicBezTo>
                  <a:pt x="897" y="1024"/>
                  <a:pt x="894" y="1024"/>
                  <a:pt x="892" y="1025"/>
                </a:cubicBezTo>
                <a:close/>
                <a:moveTo>
                  <a:pt x="1339" y="1033"/>
                </a:moveTo>
                <a:cubicBezTo>
                  <a:pt x="1336" y="1034"/>
                  <a:pt x="1332" y="1032"/>
                  <a:pt x="1331" y="1034"/>
                </a:cubicBezTo>
                <a:cubicBezTo>
                  <a:pt x="1333" y="1033"/>
                  <a:pt x="1338" y="1035"/>
                  <a:pt x="1339" y="1033"/>
                </a:cubicBezTo>
                <a:close/>
                <a:moveTo>
                  <a:pt x="1159" y="1037"/>
                </a:moveTo>
                <a:cubicBezTo>
                  <a:pt x="1164" y="1036"/>
                  <a:pt x="1167" y="1036"/>
                  <a:pt x="1170" y="1036"/>
                </a:cubicBezTo>
                <a:cubicBezTo>
                  <a:pt x="1167" y="1034"/>
                  <a:pt x="1161" y="1034"/>
                  <a:pt x="1159" y="1037"/>
                </a:cubicBezTo>
                <a:close/>
                <a:moveTo>
                  <a:pt x="1199" y="1041"/>
                </a:moveTo>
                <a:cubicBezTo>
                  <a:pt x="1198" y="1038"/>
                  <a:pt x="1194" y="1039"/>
                  <a:pt x="1194" y="1035"/>
                </a:cubicBezTo>
                <a:cubicBezTo>
                  <a:pt x="1192" y="1036"/>
                  <a:pt x="1188" y="1034"/>
                  <a:pt x="1187" y="1036"/>
                </a:cubicBezTo>
                <a:cubicBezTo>
                  <a:pt x="1190" y="1037"/>
                  <a:pt x="1192" y="1040"/>
                  <a:pt x="1194" y="1037"/>
                </a:cubicBezTo>
                <a:cubicBezTo>
                  <a:pt x="1194" y="1040"/>
                  <a:pt x="1196" y="1043"/>
                  <a:pt x="1199" y="1041"/>
                </a:cubicBezTo>
                <a:close/>
                <a:moveTo>
                  <a:pt x="1211" y="1041"/>
                </a:moveTo>
                <a:cubicBezTo>
                  <a:pt x="1210" y="1039"/>
                  <a:pt x="1208" y="1039"/>
                  <a:pt x="1208" y="1037"/>
                </a:cubicBezTo>
                <a:cubicBezTo>
                  <a:pt x="1207" y="1037"/>
                  <a:pt x="1206" y="1037"/>
                  <a:pt x="1205" y="1037"/>
                </a:cubicBezTo>
                <a:cubicBezTo>
                  <a:pt x="1207" y="1038"/>
                  <a:pt x="1207" y="1041"/>
                  <a:pt x="1211" y="1041"/>
                </a:cubicBezTo>
                <a:close/>
                <a:moveTo>
                  <a:pt x="1211" y="1039"/>
                </a:moveTo>
                <a:cubicBezTo>
                  <a:pt x="1213" y="1040"/>
                  <a:pt x="1214" y="1039"/>
                  <a:pt x="1216" y="1039"/>
                </a:cubicBezTo>
                <a:cubicBezTo>
                  <a:pt x="1216" y="1036"/>
                  <a:pt x="1214" y="1037"/>
                  <a:pt x="1212" y="1037"/>
                </a:cubicBezTo>
                <a:cubicBezTo>
                  <a:pt x="1212" y="1037"/>
                  <a:pt x="1212" y="1038"/>
                  <a:pt x="1211" y="1039"/>
                </a:cubicBezTo>
                <a:close/>
                <a:moveTo>
                  <a:pt x="1233" y="1038"/>
                </a:moveTo>
                <a:cubicBezTo>
                  <a:pt x="1234" y="1039"/>
                  <a:pt x="1238" y="1039"/>
                  <a:pt x="1239" y="1038"/>
                </a:cubicBezTo>
                <a:cubicBezTo>
                  <a:pt x="1237" y="1038"/>
                  <a:pt x="1234" y="1035"/>
                  <a:pt x="1233" y="1038"/>
                </a:cubicBezTo>
                <a:close/>
                <a:moveTo>
                  <a:pt x="1220" y="1039"/>
                </a:moveTo>
                <a:cubicBezTo>
                  <a:pt x="1221" y="1039"/>
                  <a:pt x="1222" y="1040"/>
                  <a:pt x="1221" y="1042"/>
                </a:cubicBezTo>
                <a:cubicBezTo>
                  <a:pt x="1223" y="1042"/>
                  <a:pt x="1224" y="1042"/>
                  <a:pt x="1224" y="1041"/>
                </a:cubicBezTo>
                <a:cubicBezTo>
                  <a:pt x="1223" y="1041"/>
                  <a:pt x="1224" y="1038"/>
                  <a:pt x="1224" y="1037"/>
                </a:cubicBezTo>
                <a:cubicBezTo>
                  <a:pt x="1222" y="1037"/>
                  <a:pt x="1221" y="1038"/>
                  <a:pt x="1220" y="1039"/>
                </a:cubicBezTo>
                <a:close/>
                <a:moveTo>
                  <a:pt x="1241" y="1039"/>
                </a:moveTo>
                <a:cubicBezTo>
                  <a:pt x="1242" y="1039"/>
                  <a:pt x="1244" y="1039"/>
                  <a:pt x="1245" y="1039"/>
                </a:cubicBezTo>
                <a:cubicBezTo>
                  <a:pt x="1245" y="1038"/>
                  <a:pt x="1245" y="1038"/>
                  <a:pt x="1245" y="1037"/>
                </a:cubicBezTo>
                <a:cubicBezTo>
                  <a:pt x="1244" y="1037"/>
                  <a:pt x="1242" y="1037"/>
                  <a:pt x="1241" y="1037"/>
                </a:cubicBezTo>
                <a:cubicBezTo>
                  <a:pt x="1241" y="1038"/>
                  <a:pt x="1241" y="1038"/>
                  <a:pt x="1241" y="1039"/>
                </a:cubicBezTo>
                <a:close/>
                <a:moveTo>
                  <a:pt x="1252" y="1041"/>
                </a:moveTo>
                <a:cubicBezTo>
                  <a:pt x="1252" y="1039"/>
                  <a:pt x="1251" y="1038"/>
                  <a:pt x="1249" y="1037"/>
                </a:cubicBezTo>
                <a:cubicBezTo>
                  <a:pt x="1248" y="1040"/>
                  <a:pt x="1249" y="1042"/>
                  <a:pt x="1252" y="1041"/>
                </a:cubicBezTo>
                <a:close/>
                <a:moveTo>
                  <a:pt x="1285" y="1039"/>
                </a:moveTo>
                <a:cubicBezTo>
                  <a:pt x="1283" y="1039"/>
                  <a:pt x="1281" y="1035"/>
                  <a:pt x="1279" y="1038"/>
                </a:cubicBezTo>
                <a:cubicBezTo>
                  <a:pt x="1280" y="1038"/>
                  <a:pt x="1284" y="1040"/>
                  <a:pt x="1285" y="1039"/>
                </a:cubicBezTo>
                <a:close/>
                <a:moveTo>
                  <a:pt x="1167" y="1043"/>
                </a:moveTo>
                <a:cubicBezTo>
                  <a:pt x="1164" y="1044"/>
                  <a:pt x="1161" y="1041"/>
                  <a:pt x="1159" y="1043"/>
                </a:cubicBezTo>
                <a:cubicBezTo>
                  <a:pt x="1160" y="1044"/>
                  <a:pt x="1167" y="1045"/>
                  <a:pt x="1167" y="1043"/>
                </a:cubicBezTo>
                <a:close/>
                <a:moveTo>
                  <a:pt x="1110" y="1054"/>
                </a:moveTo>
                <a:cubicBezTo>
                  <a:pt x="1113" y="1055"/>
                  <a:pt x="1114" y="1049"/>
                  <a:pt x="1112" y="1050"/>
                </a:cubicBezTo>
                <a:cubicBezTo>
                  <a:pt x="1112" y="1052"/>
                  <a:pt x="1109" y="1051"/>
                  <a:pt x="1110" y="1054"/>
                </a:cubicBezTo>
                <a:close/>
              </a:path>
            </a:pathLst>
          </a:custGeom>
          <a:solidFill>
            <a:srgbClr val="E6E6E6"/>
          </a:solidFill>
          <a:ln w="9525">
            <a:noFill/>
            <a:round/>
            <a:headEnd/>
            <a:tailEnd/>
          </a:ln>
        </p:spPr>
        <p:txBody>
          <a:bodyPr lIns="91417" tIns="45710" rIns="91417" bIns="45710"/>
          <a:lstStyle/>
          <a:p>
            <a:pPr defTabSz="974482">
              <a:defRPr/>
            </a:pPr>
            <a:endParaRPr lang="en-US" sz="1900" b="0" dirty="0"/>
          </a:p>
        </p:txBody>
      </p:sp>
      <p:sp>
        <p:nvSpPr>
          <p:cNvPr id="4" name="Slide Number Placeholder 5"/>
          <p:cNvSpPr txBox="1">
            <a:spLocks/>
          </p:cNvSpPr>
          <p:nvPr userDrawn="1"/>
        </p:nvSpPr>
        <p:spPr bwMode="auto">
          <a:xfrm>
            <a:off x="141288" y="6780213"/>
            <a:ext cx="2274887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500" tIns="48750" rIns="97500" bIns="48750" anchor="ctr"/>
          <a:lstStyle>
            <a:lvl1pPr algn="l">
              <a:defRPr/>
            </a:lvl1pPr>
          </a:lstStyle>
          <a:p>
            <a:pPr defTabSz="975055">
              <a:defRPr/>
            </a:pPr>
            <a:endParaRPr lang="en-US" sz="1300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499196-A8C7-48CB-82A5-DE469625CC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5"/>
          <p:cNvSpPr>
            <a:spLocks noEditPoints="1"/>
          </p:cNvSpPr>
          <p:nvPr/>
        </p:nvSpPr>
        <p:spPr bwMode="auto">
          <a:xfrm>
            <a:off x="-6350" y="6350"/>
            <a:ext cx="9759950" cy="7227888"/>
          </a:xfrm>
          <a:custGeom>
            <a:avLst/>
            <a:gdLst/>
            <a:ahLst/>
            <a:cxnLst>
              <a:cxn ang="0">
                <a:pos x="715" y="279"/>
              </a:cxn>
              <a:cxn ang="0">
                <a:pos x="907" y="349"/>
              </a:cxn>
              <a:cxn ang="0">
                <a:pos x="1000" y="689"/>
              </a:cxn>
              <a:cxn ang="0">
                <a:pos x="1012" y="1004"/>
              </a:cxn>
              <a:cxn ang="0">
                <a:pos x="1142" y="801"/>
              </a:cxn>
              <a:cxn ang="0">
                <a:pos x="1250" y="911"/>
              </a:cxn>
              <a:cxn ang="0">
                <a:pos x="1329" y="948"/>
              </a:cxn>
              <a:cxn ang="0">
                <a:pos x="1135" y="1044"/>
              </a:cxn>
              <a:cxn ang="0">
                <a:pos x="710" y="1042"/>
              </a:cxn>
              <a:cxn ang="0">
                <a:pos x="673" y="1009"/>
              </a:cxn>
              <a:cxn ang="0">
                <a:pos x="783" y="1008"/>
              </a:cxn>
              <a:cxn ang="0">
                <a:pos x="814" y="1003"/>
              </a:cxn>
              <a:cxn ang="0">
                <a:pos x="768" y="519"/>
              </a:cxn>
              <a:cxn ang="0">
                <a:pos x="505" y="346"/>
              </a:cxn>
              <a:cxn ang="0">
                <a:pos x="825" y="236"/>
              </a:cxn>
              <a:cxn ang="0">
                <a:pos x="862" y="282"/>
              </a:cxn>
              <a:cxn ang="0">
                <a:pos x="804" y="333"/>
              </a:cxn>
              <a:cxn ang="0">
                <a:pos x="831" y="333"/>
              </a:cxn>
              <a:cxn ang="0">
                <a:pos x="825" y="379"/>
              </a:cxn>
              <a:cxn ang="0">
                <a:pos x="812" y="407"/>
              </a:cxn>
              <a:cxn ang="0">
                <a:pos x="921" y="417"/>
              </a:cxn>
              <a:cxn ang="0">
                <a:pos x="825" y="422"/>
              </a:cxn>
              <a:cxn ang="0">
                <a:pos x="820" y="457"/>
              </a:cxn>
              <a:cxn ang="0">
                <a:pos x="816" y="480"/>
              </a:cxn>
              <a:cxn ang="0">
                <a:pos x="835" y="521"/>
              </a:cxn>
              <a:cxn ang="0">
                <a:pos x="809" y="527"/>
              </a:cxn>
              <a:cxn ang="0">
                <a:pos x="851" y="538"/>
              </a:cxn>
              <a:cxn ang="0">
                <a:pos x="842" y="558"/>
              </a:cxn>
              <a:cxn ang="0">
                <a:pos x="817" y="584"/>
              </a:cxn>
              <a:cxn ang="0">
                <a:pos x="799" y="602"/>
              </a:cxn>
              <a:cxn ang="0">
                <a:pos x="853" y="619"/>
              </a:cxn>
              <a:cxn ang="0">
                <a:pos x="818" y="645"/>
              </a:cxn>
              <a:cxn ang="0">
                <a:pos x="802" y="672"/>
              </a:cxn>
              <a:cxn ang="0">
                <a:pos x="780" y="687"/>
              </a:cxn>
              <a:cxn ang="0">
                <a:pos x="870" y="702"/>
              </a:cxn>
              <a:cxn ang="0">
                <a:pos x="811" y="722"/>
              </a:cxn>
              <a:cxn ang="0">
                <a:pos x="870" y="764"/>
              </a:cxn>
              <a:cxn ang="0">
                <a:pos x="1178" y="747"/>
              </a:cxn>
              <a:cxn ang="0">
                <a:pos x="779" y="764"/>
              </a:cxn>
              <a:cxn ang="0">
                <a:pos x="1167" y="795"/>
              </a:cxn>
              <a:cxn ang="0">
                <a:pos x="880" y="806"/>
              </a:cxn>
              <a:cxn ang="0">
                <a:pos x="898" y="815"/>
              </a:cxn>
              <a:cxn ang="0">
                <a:pos x="761" y="829"/>
              </a:cxn>
              <a:cxn ang="0">
                <a:pos x="1194" y="836"/>
              </a:cxn>
              <a:cxn ang="0">
                <a:pos x="900" y="845"/>
              </a:cxn>
              <a:cxn ang="0">
                <a:pos x="1193" y="857"/>
              </a:cxn>
              <a:cxn ang="0">
                <a:pos x="886" y="877"/>
              </a:cxn>
              <a:cxn ang="0">
                <a:pos x="1200" y="890"/>
              </a:cxn>
              <a:cxn ang="0">
                <a:pos x="913" y="901"/>
              </a:cxn>
              <a:cxn ang="0">
                <a:pos x="878" y="928"/>
              </a:cxn>
              <a:cxn ang="0">
                <a:pos x="881" y="930"/>
              </a:cxn>
              <a:cxn ang="0">
                <a:pos x="902" y="933"/>
              </a:cxn>
              <a:cxn ang="0">
                <a:pos x="1262" y="985"/>
              </a:cxn>
              <a:cxn ang="0">
                <a:pos x="889" y="957"/>
              </a:cxn>
              <a:cxn ang="0">
                <a:pos x="1211" y="965"/>
              </a:cxn>
              <a:cxn ang="0">
                <a:pos x="734" y="982"/>
              </a:cxn>
              <a:cxn ang="0">
                <a:pos x="768" y="990"/>
              </a:cxn>
              <a:cxn ang="0">
                <a:pos x="734" y="989"/>
              </a:cxn>
              <a:cxn ang="0">
                <a:pos x="1208" y="1006"/>
              </a:cxn>
              <a:cxn ang="0">
                <a:pos x="869" y="1016"/>
              </a:cxn>
              <a:cxn ang="0">
                <a:pos x="866" y="1024"/>
              </a:cxn>
              <a:cxn ang="0">
                <a:pos x="1220" y="1039"/>
              </a:cxn>
            </a:cxnLst>
            <a:rect l="0" t="0" r="r" b="b"/>
            <a:pathLst>
              <a:path w="1435" h="1062">
                <a:moveTo>
                  <a:pt x="0" y="0"/>
                </a:moveTo>
                <a:cubicBezTo>
                  <a:pt x="2" y="0"/>
                  <a:pt x="4" y="0"/>
                  <a:pt x="6" y="0"/>
                </a:cubicBezTo>
                <a:cubicBezTo>
                  <a:pt x="20" y="12"/>
                  <a:pt x="39" y="25"/>
                  <a:pt x="56" y="37"/>
                </a:cubicBezTo>
                <a:cubicBezTo>
                  <a:pt x="61" y="41"/>
                  <a:pt x="66" y="46"/>
                  <a:pt x="72" y="46"/>
                </a:cubicBezTo>
                <a:cubicBezTo>
                  <a:pt x="53" y="30"/>
                  <a:pt x="30" y="17"/>
                  <a:pt x="11" y="0"/>
                </a:cubicBezTo>
                <a:cubicBezTo>
                  <a:pt x="13" y="0"/>
                  <a:pt x="14" y="0"/>
                  <a:pt x="16" y="0"/>
                </a:cubicBezTo>
                <a:cubicBezTo>
                  <a:pt x="22" y="6"/>
                  <a:pt x="31" y="12"/>
                  <a:pt x="41" y="19"/>
                </a:cubicBezTo>
                <a:cubicBezTo>
                  <a:pt x="52" y="27"/>
                  <a:pt x="62" y="39"/>
                  <a:pt x="76" y="33"/>
                </a:cubicBezTo>
                <a:cubicBezTo>
                  <a:pt x="70" y="28"/>
                  <a:pt x="64" y="23"/>
                  <a:pt x="56" y="18"/>
                </a:cubicBezTo>
                <a:cubicBezTo>
                  <a:pt x="49" y="12"/>
                  <a:pt x="39" y="8"/>
                  <a:pt x="34" y="0"/>
                </a:cubicBezTo>
                <a:cubicBezTo>
                  <a:pt x="36" y="0"/>
                  <a:pt x="37" y="0"/>
                  <a:pt x="39" y="0"/>
                </a:cubicBezTo>
                <a:cubicBezTo>
                  <a:pt x="52" y="11"/>
                  <a:pt x="66" y="22"/>
                  <a:pt x="81" y="31"/>
                </a:cubicBezTo>
                <a:cubicBezTo>
                  <a:pt x="116" y="59"/>
                  <a:pt x="155" y="84"/>
                  <a:pt x="190" y="112"/>
                </a:cubicBezTo>
                <a:cubicBezTo>
                  <a:pt x="290" y="183"/>
                  <a:pt x="389" y="254"/>
                  <a:pt x="489" y="324"/>
                </a:cubicBezTo>
                <a:cubicBezTo>
                  <a:pt x="514" y="338"/>
                  <a:pt x="535" y="356"/>
                  <a:pt x="559" y="370"/>
                </a:cubicBezTo>
                <a:cubicBezTo>
                  <a:pt x="567" y="379"/>
                  <a:pt x="580" y="383"/>
                  <a:pt x="587" y="392"/>
                </a:cubicBezTo>
                <a:cubicBezTo>
                  <a:pt x="624" y="413"/>
                  <a:pt x="657" y="437"/>
                  <a:pt x="692" y="459"/>
                </a:cubicBezTo>
                <a:cubicBezTo>
                  <a:pt x="695" y="452"/>
                  <a:pt x="693" y="440"/>
                  <a:pt x="691" y="435"/>
                </a:cubicBezTo>
                <a:cubicBezTo>
                  <a:pt x="718" y="428"/>
                  <a:pt x="741" y="416"/>
                  <a:pt x="766" y="407"/>
                </a:cubicBezTo>
                <a:cubicBezTo>
                  <a:pt x="758" y="392"/>
                  <a:pt x="746" y="381"/>
                  <a:pt x="738" y="367"/>
                </a:cubicBezTo>
                <a:cubicBezTo>
                  <a:pt x="736" y="367"/>
                  <a:pt x="735" y="366"/>
                  <a:pt x="733" y="366"/>
                </a:cubicBezTo>
                <a:cubicBezTo>
                  <a:pt x="732" y="364"/>
                  <a:pt x="734" y="363"/>
                  <a:pt x="734" y="362"/>
                </a:cubicBezTo>
                <a:cubicBezTo>
                  <a:pt x="733" y="363"/>
                  <a:pt x="727" y="361"/>
                  <a:pt x="729" y="358"/>
                </a:cubicBezTo>
                <a:cubicBezTo>
                  <a:pt x="731" y="356"/>
                  <a:pt x="733" y="359"/>
                  <a:pt x="734" y="361"/>
                </a:cubicBezTo>
                <a:cubicBezTo>
                  <a:pt x="739" y="359"/>
                  <a:pt x="731" y="355"/>
                  <a:pt x="733" y="354"/>
                </a:cubicBezTo>
                <a:cubicBezTo>
                  <a:pt x="733" y="350"/>
                  <a:pt x="736" y="356"/>
                  <a:pt x="737" y="353"/>
                </a:cubicBezTo>
                <a:cubicBezTo>
                  <a:pt x="736" y="340"/>
                  <a:pt x="737" y="322"/>
                  <a:pt x="736" y="303"/>
                </a:cubicBezTo>
                <a:cubicBezTo>
                  <a:pt x="734" y="299"/>
                  <a:pt x="729" y="297"/>
                  <a:pt x="727" y="293"/>
                </a:cubicBezTo>
                <a:cubicBezTo>
                  <a:pt x="731" y="291"/>
                  <a:pt x="730" y="297"/>
                  <a:pt x="734" y="296"/>
                </a:cubicBezTo>
                <a:cubicBezTo>
                  <a:pt x="723" y="284"/>
                  <a:pt x="708" y="275"/>
                  <a:pt x="699" y="261"/>
                </a:cubicBezTo>
                <a:cubicBezTo>
                  <a:pt x="713" y="272"/>
                  <a:pt x="725" y="286"/>
                  <a:pt x="740" y="297"/>
                </a:cubicBezTo>
                <a:cubicBezTo>
                  <a:pt x="741" y="297"/>
                  <a:pt x="742" y="296"/>
                  <a:pt x="743" y="295"/>
                </a:cubicBezTo>
                <a:cubicBezTo>
                  <a:pt x="713" y="268"/>
                  <a:pt x="678" y="233"/>
                  <a:pt x="649" y="205"/>
                </a:cubicBezTo>
                <a:cubicBezTo>
                  <a:pt x="645" y="201"/>
                  <a:pt x="644" y="199"/>
                  <a:pt x="639" y="202"/>
                </a:cubicBezTo>
                <a:cubicBezTo>
                  <a:pt x="658" y="223"/>
                  <a:pt x="680" y="241"/>
                  <a:pt x="699" y="261"/>
                </a:cubicBezTo>
                <a:cubicBezTo>
                  <a:pt x="692" y="259"/>
                  <a:pt x="691" y="252"/>
                  <a:pt x="684" y="250"/>
                </a:cubicBezTo>
                <a:cubicBezTo>
                  <a:pt x="684" y="249"/>
                  <a:pt x="683" y="248"/>
                  <a:pt x="683" y="247"/>
                </a:cubicBezTo>
                <a:cubicBezTo>
                  <a:pt x="668" y="234"/>
                  <a:pt x="653" y="220"/>
                  <a:pt x="639" y="206"/>
                </a:cubicBezTo>
                <a:cubicBezTo>
                  <a:pt x="640" y="211"/>
                  <a:pt x="647" y="216"/>
                  <a:pt x="652" y="219"/>
                </a:cubicBezTo>
                <a:cubicBezTo>
                  <a:pt x="655" y="225"/>
                  <a:pt x="660" y="230"/>
                  <a:pt x="666" y="233"/>
                </a:cubicBezTo>
                <a:cubicBezTo>
                  <a:pt x="679" y="250"/>
                  <a:pt x="698" y="262"/>
                  <a:pt x="712" y="279"/>
                </a:cubicBezTo>
                <a:cubicBezTo>
                  <a:pt x="713" y="279"/>
                  <a:pt x="714" y="279"/>
                  <a:pt x="715" y="279"/>
                </a:cubicBezTo>
                <a:cubicBezTo>
                  <a:pt x="717" y="286"/>
                  <a:pt x="726" y="286"/>
                  <a:pt x="727" y="293"/>
                </a:cubicBezTo>
                <a:cubicBezTo>
                  <a:pt x="623" y="199"/>
                  <a:pt x="522" y="100"/>
                  <a:pt x="422" y="0"/>
                </a:cubicBezTo>
                <a:cubicBezTo>
                  <a:pt x="424" y="0"/>
                  <a:pt x="425" y="0"/>
                  <a:pt x="427" y="0"/>
                </a:cubicBezTo>
                <a:cubicBezTo>
                  <a:pt x="443" y="19"/>
                  <a:pt x="464" y="38"/>
                  <a:pt x="482" y="56"/>
                </a:cubicBezTo>
                <a:cubicBezTo>
                  <a:pt x="531" y="104"/>
                  <a:pt x="581" y="154"/>
                  <a:pt x="630" y="200"/>
                </a:cubicBezTo>
                <a:cubicBezTo>
                  <a:pt x="627" y="194"/>
                  <a:pt x="622" y="190"/>
                  <a:pt x="618" y="186"/>
                </a:cubicBezTo>
                <a:cubicBezTo>
                  <a:pt x="588" y="159"/>
                  <a:pt x="559" y="128"/>
                  <a:pt x="529" y="100"/>
                </a:cubicBezTo>
                <a:cubicBezTo>
                  <a:pt x="495" y="67"/>
                  <a:pt x="462" y="34"/>
                  <a:pt x="429" y="0"/>
                </a:cubicBezTo>
                <a:cubicBezTo>
                  <a:pt x="430" y="0"/>
                  <a:pt x="432" y="0"/>
                  <a:pt x="433" y="0"/>
                </a:cubicBezTo>
                <a:cubicBezTo>
                  <a:pt x="433" y="1"/>
                  <a:pt x="433" y="2"/>
                  <a:pt x="434" y="2"/>
                </a:cubicBezTo>
                <a:cubicBezTo>
                  <a:pt x="497" y="64"/>
                  <a:pt x="558" y="128"/>
                  <a:pt x="624" y="189"/>
                </a:cubicBezTo>
                <a:cubicBezTo>
                  <a:pt x="628" y="193"/>
                  <a:pt x="633" y="199"/>
                  <a:pt x="639" y="197"/>
                </a:cubicBezTo>
                <a:cubicBezTo>
                  <a:pt x="632" y="188"/>
                  <a:pt x="623" y="180"/>
                  <a:pt x="615" y="172"/>
                </a:cubicBezTo>
                <a:cubicBezTo>
                  <a:pt x="590" y="148"/>
                  <a:pt x="564" y="124"/>
                  <a:pt x="540" y="99"/>
                </a:cubicBezTo>
                <a:cubicBezTo>
                  <a:pt x="508" y="66"/>
                  <a:pt x="474" y="34"/>
                  <a:pt x="443" y="0"/>
                </a:cubicBezTo>
                <a:cubicBezTo>
                  <a:pt x="444" y="0"/>
                  <a:pt x="445" y="0"/>
                  <a:pt x="447" y="0"/>
                </a:cubicBezTo>
                <a:cubicBezTo>
                  <a:pt x="543" y="101"/>
                  <a:pt x="644" y="198"/>
                  <a:pt x="745" y="295"/>
                </a:cubicBezTo>
                <a:cubicBezTo>
                  <a:pt x="767" y="287"/>
                  <a:pt x="789" y="278"/>
                  <a:pt x="810" y="270"/>
                </a:cubicBezTo>
                <a:cubicBezTo>
                  <a:pt x="809" y="267"/>
                  <a:pt x="811" y="262"/>
                  <a:pt x="810" y="259"/>
                </a:cubicBezTo>
                <a:cubicBezTo>
                  <a:pt x="809" y="254"/>
                  <a:pt x="798" y="247"/>
                  <a:pt x="794" y="243"/>
                </a:cubicBezTo>
                <a:cubicBezTo>
                  <a:pt x="779" y="227"/>
                  <a:pt x="763" y="210"/>
                  <a:pt x="747" y="193"/>
                </a:cubicBezTo>
                <a:cubicBezTo>
                  <a:pt x="730" y="176"/>
                  <a:pt x="714" y="156"/>
                  <a:pt x="697" y="138"/>
                </a:cubicBezTo>
                <a:cubicBezTo>
                  <a:pt x="655" y="94"/>
                  <a:pt x="612" y="47"/>
                  <a:pt x="572" y="0"/>
                </a:cubicBezTo>
                <a:cubicBezTo>
                  <a:pt x="574" y="0"/>
                  <a:pt x="576" y="0"/>
                  <a:pt x="577" y="0"/>
                </a:cubicBezTo>
                <a:cubicBezTo>
                  <a:pt x="614" y="44"/>
                  <a:pt x="653" y="86"/>
                  <a:pt x="692" y="128"/>
                </a:cubicBezTo>
                <a:cubicBezTo>
                  <a:pt x="710" y="147"/>
                  <a:pt x="727" y="167"/>
                  <a:pt x="745" y="187"/>
                </a:cubicBezTo>
                <a:cubicBezTo>
                  <a:pt x="760" y="202"/>
                  <a:pt x="775" y="217"/>
                  <a:pt x="790" y="232"/>
                </a:cubicBezTo>
                <a:cubicBezTo>
                  <a:pt x="793" y="236"/>
                  <a:pt x="797" y="241"/>
                  <a:pt x="802" y="244"/>
                </a:cubicBezTo>
                <a:cubicBezTo>
                  <a:pt x="803" y="243"/>
                  <a:pt x="803" y="241"/>
                  <a:pt x="803" y="240"/>
                </a:cubicBezTo>
                <a:cubicBezTo>
                  <a:pt x="799" y="237"/>
                  <a:pt x="796" y="233"/>
                  <a:pt x="792" y="230"/>
                </a:cubicBezTo>
                <a:cubicBezTo>
                  <a:pt x="798" y="230"/>
                  <a:pt x="801" y="239"/>
                  <a:pt x="807" y="241"/>
                </a:cubicBezTo>
                <a:cubicBezTo>
                  <a:pt x="808" y="245"/>
                  <a:pt x="805" y="244"/>
                  <a:pt x="805" y="247"/>
                </a:cubicBezTo>
                <a:cubicBezTo>
                  <a:pt x="805" y="251"/>
                  <a:pt x="808" y="252"/>
                  <a:pt x="811" y="254"/>
                </a:cubicBezTo>
                <a:cubicBezTo>
                  <a:pt x="812" y="247"/>
                  <a:pt x="814" y="237"/>
                  <a:pt x="816" y="229"/>
                </a:cubicBezTo>
                <a:cubicBezTo>
                  <a:pt x="820" y="229"/>
                  <a:pt x="824" y="229"/>
                  <a:pt x="828" y="229"/>
                </a:cubicBezTo>
                <a:cubicBezTo>
                  <a:pt x="831" y="241"/>
                  <a:pt x="833" y="256"/>
                  <a:pt x="835" y="270"/>
                </a:cubicBezTo>
                <a:cubicBezTo>
                  <a:pt x="862" y="274"/>
                  <a:pt x="888" y="282"/>
                  <a:pt x="913" y="286"/>
                </a:cubicBezTo>
                <a:cubicBezTo>
                  <a:pt x="914" y="288"/>
                  <a:pt x="913" y="290"/>
                  <a:pt x="910" y="290"/>
                </a:cubicBezTo>
                <a:cubicBezTo>
                  <a:pt x="913" y="305"/>
                  <a:pt x="908" y="327"/>
                  <a:pt x="914" y="341"/>
                </a:cubicBezTo>
                <a:cubicBezTo>
                  <a:pt x="915" y="344"/>
                  <a:pt x="911" y="341"/>
                  <a:pt x="911" y="343"/>
                </a:cubicBezTo>
                <a:cubicBezTo>
                  <a:pt x="913" y="345"/>
                  <a:pt x="915" y="347"/>
                  <a:pt x="914" y="352"/>
                </a:cubicBezTo>
                <a:cubicBezTo>
                  <a:pt x="913" y="350"/>
                  <a:pt x="909" y="348"/>
                  <a:pt x="907" y="349"/>
                </a:cubicBezTo>
                <a:cubicBezTo>
                  <a:pt x="907" y="353"/>
                  <a:pt x="910" y="353"/>
                  <a:pt x="911" y="355"/>
                </a:cubicBezTo>
                <a:cubicBezTo>
                  <a:pt x="914" y="364"/>
                  <a:pt x="919" y="371"/>
                  <a:pt x="924" y="379"/>
                </a:cubicBezTo>
                <a:cubicBezTo>
                  <a:pt x="928" y="391"/>
                  <a:pt x="938" y="401"/>
                  <a:pt x="940" y="413"/>
                </a:cubicBezTo>
                <a:cubicBezTo>
                  <a:pt x="928" y="395"/>
                  <a:pt x="919" y="376"/>
                  <a:pt x="909" y="357"/>
                </a:cubicBezTo>
                <a:cubicBezTo>
                  <a:pt x="907" y="356"/>
                  <a:pt x="907" y="354"/>
                  <a:pt x="904" y="354"/>
                </a:cubicBezTo>
                <a:cubicBezTo>
                  <a:pt x="904" y="353"/>
                  <a:pt x="904" y="352"/>
                  <a:pt x="904" y="351"/>
                </a:cubicBezTo>
                <a:cubicBezTo>
                  <a:pt x="885" y="333"/>
                  <a:pt x="866" y="315"/>
                  <a:pt x="848" y="297"/>
                </a:cubicBezTo>
                <a:cubicBezTo>
                  <a:pt x="845" y="297"/>
                  <a:pt x="841" y="296"/>
                  <a:pt x="839" y="297"/>
                </a:cubicBezTo>
                <a:cubicBezTo>
                  <a:pt x="841" y="328"/>
                  <a:pt x="843" y="366"/>
                  <a:pt x="846" y="392"/>
                </a:cubicBezTo>
                <a:cubicBezTo>
                  <a:pt x="885" y="402"/>
                  <a:pt x="924" y="411"/>
                  <a:pt x="963" y="420"/>
                </a:cubicBezTo>
                <a:cubicBezTo>
                  <a:pt x="962" y="422"/>
                  <a:pt x="960" y="422"/>
                  <a:pt x="959" y="423"/>
                </a:cubicBezTo>
                <a:cubicBezTo>
                  <a:pt x="956" y="451"/>
                  <a:pt x="971" y="462"/>
                  <a:pt x="979" y="480"/>
                </a:cubicBezTo>
                <a:cubicBezTo>
                  <a:pt x="981" y="482"/>
                  <a:pt x="981" y="476"/>
                  <a:pt x="984" y="479"/>
                </a:cubicBezTo>
                <a:cubicBezTo>
                  <a:pt x="986" y="483"/>
                  <a:pt x="982" y="482"/>
                  <a:pt x="982" y="485"/>
                </a:cubicBezTo>
                <a:cubicBezTo>
                  <a:pt x="992" y="503"/>
                  <a:pt x="1002" y="520"/>
                  <a:pt x="1012" y="538"/>
                </a:cubicBezTo>
                <a:cubicBezTo>
                  <a:pt x="993" y="511"/>
                  <a:pt x="978" y="480"/>
                  <a:pt x="960" y="452"/>
                </a:cubicBezTo>
                <a:cubicBezTo>
                  <a:pt x="960" y="457"/>
                  <a:pt x="958" y="471"/>
                  <a:pt x="963" y="474"/>
                </a:cubicBezTo>
                <a:cubicBezTo>
                  <a:pt x="963" y="476"/>
                  <a:pt x="960" y="475"/>
                  <a:pt x="960" y="478"/>
                </a:cubicBezTo>
                <a:cubicBezTo>
                  <a:pt x="961" y="480"/>
                  <a:pt x="962" y="478"/>
                  <a:pt x="964" y="478"/>
                </a:cubicBezTo>
                <a:cubicBezTo>
                  <a:pt x="962" y="481"/>
                  <a:pt x="964" y="483"/>
                  <a:pt x="963" y="485"/>
                </a:cubicBezTo>
                <a:cubicBezTo>
                  <a:pt x="960" y="487"/>
                  <a:pt x="960" y="483"/>
                  <a:pt x="956" y="484"/>
                </a:cubicBezTo>
                <a:cubicBezTo>
                  <a:pt x="958" y="489"/>
                  <a:pt x="964" y="496"/>
                  <a:pt x="966" y="503"/>
                </a:cubicBezTo>
                <a:cubicBezTo>
                  <a:pt x="959" y="500"/>
                  <a:pt x="958" y="492"/>
                  <a:pt x="954" y="487"/>
                </a:cubicBezTo>
                <a:cubicBezTo>
                  <a:pt x="948" y="484"/>
                  <a:pt x="945" y="478"/>
                  <a:pt x="939" y="476"/>
                </a:cubicBezTo>
                <a:cubicBezTo>
                  <a:pt x="944" y="471"/>
                  <a:pt x="948" y="484"/>
                  <a:pt x="954" y="481"/>
                </a:cubicBezTo>
                <a:cubicBezTo>
                  <a:pt x="954" y="477"/>
                  <a:pt x="951" y="476"/>
                  <a:pt x="952" y="471"/>
                </a:cubicBezTo>
                <a:cubicBezTo>
                  <a:pt x="953" y="470"/>
                  <a:pt x="954" y="470"/>
                  <a:pt x="955" y="470"/>
                </a:cubicBezTo>
                <a:cubicBezTo>
                  <a:pt x="958" y="450"/>
                  <a:pt x="953" y="433"/>
                  <a:pt x="945" y="424"/>
                </a:cubicBezTo>
                <a:cubicBezTo>
                  <a:pt x="928" y="424"/>
                  <a:pt x="913" y="427"/>
                  <a:pt x="897" y="428"/>
                </a:cubicBezTo>
                <a:cubicBezTo>
                  <a:pt x="895" y="427"/>
                  <a:pt x="895" y="430"/>
                  <a:pt x="894" y="430"/>
                </a:cubicBezTo>
                <a:cubicBezTo>
                  <a:pt x="892" y="430"/>
                  <a:pt x="892" y="429"/>
                  <a:pt x="890" y="428"/>
                </a:cubicBezTo>
                <a:cubicBezTo>
                  <a:pt x="878" y="432"/>
                  <a:pt x="859" y="429"/>
                  <a:pt x="848" y="434"/>
                </a:cubicBezTo>
                <a:cubicBezTo>
                  <a:pt x="852" y="460"/>
                  <a:pt x="853" y="487"/>
                  <a:pt x="856" y="513"/>
                </a:cubicBezTo>
                <a:cubicBezTo>
                  <a:pt x="883" y="522"/>
                  <a:pt x="910" y="530"/>
                  <a:pt x="939" y="536"/>
                </a:cubicBezTo>
                <a:cubicBezTo>
                  <a:pt x="940" y="539"/>
                  <a:pt x="937" y="538"/>
                  <a:pt x="937" y="540"/>
                </a:cubicBezTo>
                <a:cubicBezTo>
                  <a:pt x="940" y="555"/>
                  <a:pt x="934" y="578"/>
                  <a:pt x="940" y="590"/>
                </a:cubicBezTo>
                <a:cubicBezTo>
                  <a:pt x="938" y="595"/>
                  <a:pt x="941" y="598"/>
                  <a:pt x="941" y="603"/>
                </a:cubicBezTo>
                <a:cubicBezTo>
                  <a:pt x="938" y="604"/>
                  <a:pt x="939" y="602"/>
                  <a:pt x="937" y="602"/>
                </a:cubicBezTo>
                <a:cubicBezTo>
                  <a:pt x="941" y="616"/>
                  <a:pt x="953" y="627"/>
                  <a:pt x="962" y="640"/>
                </a:cubicBezTo>
                <a:cubicBezTo>
                  <a:pt x="969" y="649"/>
                  <a:pt x="973" y="660"/>
                  <a:pt x="983" y="667"/>
                </a:cubicBezTo>
                <a:cubicBezTo>
                  <a:pt x="985" y="679"/>
                  <a:pt x="996" y="687"/>
                  <a:pt x="1003" y="696"/>
                </a:cubicBezTo>
                <a:cubicBezTo>
                  <a:pt x="1006" y="693"/>
                  <a:pt x="1002" y="692"/>
                  <a:pt x="1000" y="689"/>
                </a:cubicBezTo>
                <a:cubicBezTo>
                  <a:pt x="996" y="684"/>
                  <a:pt x="990" y="675"/>
                  <a:pt x="984" y="670"/>
                </a:cubicBezTo>
                <a:cubicBezTo>
                  <a:pt x="984" y="660"/>
                  <a:pt x="973" y="657"/>
                  <a:pt x="972" y="650"/>
                </a:cubicBezTo>
                <a:cubicBezTo>
                  <a:pt x="984" y="661"/>
                  <a:pt x="992" y="676"/>
                  <a:pt x="1003" y="689"/>
                </a:cubicBezTo>
                <a:cubicBezTo>
                  <a:pt x="1006" y="689"/>
                  <a:pt x="1007" y="689"/>
                  <a:pt x="1009" y="689"/>
                </a:cubicBezTo>
                <a:cubicBezTo>
                  <a:pt x="1009" y="692"/>
                  <a:pt x="1007" y="697"/>
                  <a:pt x="1004" y="698"/>
                </a:cubicBezTo>
                <a:cubicBezTo>
                  <a:pt x="1010" y="711"/>
                  <a:pt x="1021" y="718"/>
                  <a:pt x="1027" y="730"/>
                </a:cubicBezTo>
                <a:cubicBezTo>
                  <a:pt x="1016" y="723"/>
                  <a:pt x="1011" y="709"/>
                  <a:pt x="1001" y="701"/>
                </a:cubicBezTo>
                <a:cubicBezTo>
                  <a:pt x="987" y="679"/>
                  <a:pt x="972" y="659"/>
                  <a:pt x="956" y="640"/>
                </a:cubicBezTo>
                <a:cubicBezTo>
                  <a:pt x="956" y="638"/>
                  <a:pt x="956" y="637"/>
                  <a:pt x="955" y="636"/>
                </a:cubicBezTo>
                <a:cubicBezTo>
                  <a:pt x="949" y="628"/>
                  <a:pt x="944" y="620"/>
                  <a:pt x="937" y="614"/>
                </a:cubicBezTo>
                <a:cubicBezTo>
                  <a:pt x="937" y="610"/>
                  <a:pt x="935" y="607"/>
                  <a:pt x="932" y="609"/>
                </a:cubicBezTo>
                <a:cubicBezTo>
                  <a:pt x="934" y="617"/>
                  <a:pt x="942" y="620"/>
                  <a:pt x="945" y="628"/>
                </a:cubicBezTo>
                <a:cubicBezTo>
                  <a:pt x="935" y="618"/>
                  <a:pt x="928" y="606"/>
                  <a:pt x="916" y="599"/>
                </a:cubicBezTo>
                <a:cubicBezTo>
                  <a:pt x="917" y="594"/>
                  <a:pt x="912" y="592"/>
                  <a:pt x="909" y="590"/>
                </a:cubicBezTo>
                <a:cubicBezTo>
                  <a:pt x="911" y="587"/>
                  <a:pt x="904" y="587"/>
                  <a:pt x="904" y="583"/>
                </a:cubicBezTo>
                <a:cubicBezTo>
                  <a:pt x="908" y="583"/>
                  <a:pt x="913" y="587"/>
                  <a:pt x="915" y="590"/>
                </a:cubicBezTo>
                <a:cubicBezTo>
                  <a:pt x="922" y="588"/>
                  <a:pt x="924" y="598"/>
                  <a:pt x="930" y="599"/>
                </a:cubicBezTo>
                <a:cubicBezTo>
                  <a:pt x="932" y="596"/>
                  <a:pt x="932" y="593"/>
                  <a:pt x="934" y="590"/>
                </a:cubicBezTo>
                <a:cubicBezTo>
                  <a:pt x="934" y="588"/>
                  <a:pt x="931" y="590"/>
                  <a:pt x="932" y="591"/>
                </a:cubicBezTo>
                <a:cubicBezTo>
                  <a:pt x="929" y="589"/>
                  <a:pt x="934" y="587"/>
                  <a:pt x="934" y="585"/>
                </a:cubicBezTo>
                <a:cubicBezTo>
                  <a:pt x="934" y="571"/>
                  <a:pt x="931" y="554"/>
                  <a:pt x="934" y="541"/>
                </a:cubicBezTo>
                <a:cubicBezTo>
                  <a:pt x="916" y="539"/>
                  <a:pt x="896" y="544"/>
                  <a:pt x="877" y="545"/>
                </a:cubicBezTo>
                <a:cubicBezTo>
                  <a:pt x="885" y="558"/>
                  <a:pt x="897" y="568"/>
                  <a:pt x="905" y="581"/>
                </a:cubicBezTo>
                <a:cubicBezTo>
                  <a:pt x="894" y="571"/>
                  <a:pt x="885" y="557"/>
                  <a:pt x="874" y="545"/>
                </a:cubicBezTo>
                <a:cubicBezTo>
                  <a:pt x="869" y="546"/>
                  <a:pt x="862" y="545"/>
                  <a:pt x="859" y="548"/>
                </a:cubicBezTo>
                <a:cubicBezTo>
                  <a:pt x="861" y="552"/>
                  <a:pt x="859" y="561"/>
                  <a:pt x="863" y="562"/>
                </a:cubicBezTo>
                <a:cubicBezTo>
                  <a:pt x="863" y="563"/>
                  <a:pt x="861" y="563"/>
                  <a:pt x="861" y="564"/>
                </a:cubicBezTo>
                <a:cubicBezTo>
                  <a:pt x="879" y="707"/>
                  <a:pt x="908" y="843"/>
                  <a:pt x="933" y="980"/>
                </a:cubicBezTo>
                <a:cubicBezTo>
                  <a:pt x="935" y="982"/>
                  <a:pt x="935" y="976"/>
                  <a:pt x="938" y="978"/>
                </a:cubicBezTo>
                <a:cubicBezTo>
                  <a:pt x="939" y="983"/>
                  <a:pt x="940" y="989"/>
                  <a:pt x="938" y="993"/>
                </a:cubicBezTo>
                <a:cubicBezTo>
                  <a:pt x="939" y="995"/>
                  <a:pt x="941" y="993"/>
                  <a:pt x="942" y="994"/>
                </a:cubicBezTo>
                <a:cubicBezTo>
                  <a:pt x="942" y="1000"/>
                  <a:pt x="932" y="1000"/>
                  <a:pt x="930" y="995"/>
                </a:cubicBezTo>
                <a:cubicBezTo>
                  <a:pt x="928" y="995"/>
                  <a:pt x="930" y="998"/>
                  <a:pt x="928" y="999"/>
                </a:cubicBezTo>
                <a:cubicBezTo>
                  <a:pt x="930" y="999"/>
                  <a:pt x="931" y="1000"/>
                  <a:pt x="933" y="1000"/>
                </a:cubicBezTo>
                <a:cubicBezTo>
                  <a:pt x="931" y="1002"/>
                  <a:pt x="935" y="1004"/>
                  <a:pt x="937" y="1006"/>
                </a:cubicBezTo>
                <a:cubicBezTo>
                  <a:pt x="940" y="1003"/>
                  <a:pt x="941" y="1005"/>
                  <a:pt x="945" y="1006"/>
                </a:cubicBezTo>
                <a:cubicBezTo>
                  <a:pt x="950" y="1003"/>
                  <a:pt x="960" y="1004"/>
                  <a:pt x="964" y="1007"/>
                </a:cubicBezTo>
                <a:cubicBezTo>
                  <a:pt x="971" y="1005"/>
                  <a:pt x="976" y="1004"/>
                  <a:pt x="982" y="1004"/>
                </a:cubicBezTo>
                <a:cubicBezTo>
                  <a:pt x="982" y="1001"/>
                  <a:pt x="980" y="1001"/>
                  <a:pt x="982" y="998"/>
                </a:cubicBezTo>
                <a:cubicBezTo>
                  <a:pt x="987" y="1001"/>
                  <a:pt x="990" y="1005"/>
                  <a:pt x="997" y="1006"/>
                </a:cubicBezTo>
                <a:cubicBezTo>
                  <a:pt x="998" y="1005"/>
                  <a:pt x="996" y="1003"/>
                  <a:pt x="997" y="1001"/>
                </a:cubicBezTo>
                <a:cubicBezTo>
                  <a:pt x="999" y="1007"/>
                  <a:pt x="1008" y="1002"/>
                  <a:pt x="1012" y="1004"/>
                </a:cubicBezTo>
                <a:cubicBezTo>
                  <a:pt x="1012" y="1010"/>
                  <a:pt x="1005" y="1005"/>
                  <a:pt x="1004" y="1008"/>
                </a:cubicBezTo>
                <a:cubicBezTo>
                  <a:pt x="1007" y="1010"/>
                  <a:pt x="1010" y="1008"/>
                  <a:pt x="1014" y="1007"/>
                </a:cubicBezTo>
                <a:cubicBezTo>
                  <a:pt x="1015" y="1006"/>
                  <a:pt x="1014" y="1004"/>
                  <a:pt x="1014" y="1002"/>
                </a:cubicBezTo>
                <a:cubicBezTo>
                  <a:pt x="1018" y="1002"/>
                  <a:pt x="1019" y="1004"/>
                  <a:pt x="1021" y="1006"/>
                </a:cubicBezTo>
                <a:cubicBezTo>
                  <a:pt x="1024" y="1002"/>
                  <a:pt x="1032" y="998"/>
                  <a:pt x="1035" y="1004"/>
                </a:cubicBezTo>
                <a:cubicBezTo>
                  <a:pt x="1037" y="1003"/>
                  <a:pt x="1038" y="1003"/>
                  <a:pt x="1040" y="1002"/>
                </a:cubicBezTo>
                <a:cubicBezTo>
                  <a:pt x="1039" y="999"/>
                  <a:pt x="1038" y="997"/>
                  <a:pt x="1034" y="997"/>
                </a:cubicBezTo>
                <a:cubicBezTo>
                  <a:pt x="1035" y="994"/>
                  <a:pt x="1041" y="996"/>
                  <a:pt x="1043" y="995"/>
                </a:cubicBezTo>
                <a:cubicBezTo>
                  <a:pt x="1044" y="998"/>
                  <a:pt x="1045" y="1002"/>
                  <a:pt x="1046" y="1004"/>
                </a:cubicBezTo>
                <a:cubicBezTo>
                  <a:pt x="1049" y="1005"/>
                  <a:pt x="1049" y="1002"/>
                  <a:pt x="1052" y="1002"/>
                </a:cubicBezTo>
                <a:cubicBezTo>
                  <a:pt x="1053" y="999"/>
                  <a:pt x="1046" y="999"/>
                  <a:pt x="1049" y="996"/>
                </a:cubicBezTo>
                <a:cubicBezTo>
                  <a:pt x="1052" y="996"/>
                  <a:pt x="1051" y="998"/>
                  <a:pt x="1052" y="1000"/>
                </a:cubicBezTo>
                <a:cubicBezTo>
                  <a:pt x="1053" y="1000"/>
                  <a:pt x="1053" y="998"/>
                  <a:pt x="1055" y="999"/>
                </a:cubicBezTo>
                <a:cubicBezTo>
                  <a:pt x="1052" y="1004"/>
                  <a:pt x="1057" y="1004"/>
                  <a:pt x="1060" y="1006"/>
                </a:cubicBezTo>
                <a:cubicBezTo>
                  <a:pt x="1061" y="1005"/>
                  <a:pt x="1060" y="1002"/>
                  <a:pt x="1062" y="1002"/>
                </a:cubicBezTo>
                <a:cubicBezTo>
                  <a:pt x="1067" y="1004"/>
                  <a:pt x="1074" y="1005"/>
                  <a:pt x="1079" y="1006"/>
                </a:cubicBezTo>
                <a:cubicBezTo>
                  <a:pt x="1077" y="1004"/>
                  <a:pt x="1077" y="1000"/>
                  <a:pt x="1074" y="1000"/>
                </a:cubicBezTo>
                <a:cubicBezTo>
                  <a:pt x="1072" y="1000"/>
                  <a:pt x="1071" y="1002"/>
                  <a:pt x="1068" y="1002"/>
                </a:cubicBezTo>
                <a:cubicBezTo>
                  <a:pt x="1067" y="999"/>
                  <a:pt x="1063" y="1000"/>
                  <a:pt x="1062" y="998"/>
                </a:cubicBezTo>
                <a:cubicBezTo>
                  <a:pt x="1067" y="995"/>
                  <a:pt x="1076" y="998"/>
                  <a:pt x="1083" y="996"/>
                </a:cubicBezTo>
                <a:cubicBezTo>
                  <a:pt x="1082" y="999"/>
                  <a:pt x="1085" y="998"/>
                  <a:pt x="1086" y="999"/>
                </a:cubicBezTo>
                <a:cubicBezTo>
                  <a:pt x="1087" y="1001"/>
                  <a:pt x="1083" y="999"/>
                  <a:pt x="1083" y="1001"/>
                </a:cubicBezTo>
                <a:cubicBezTo>
                  <a:pt x="1084" y="1007"/>
                  <a:pt x="1088" y="999"/>
                  <a:pt x="1092" y="1003"/>
                </a:cubicBezTo>
                <a:cubicBezTo>
                  <a:pt x="1091" y="999"/>
                  <a:pt x="1085" y="998"/>
                  <a:pt x="1087" y="993"/>
                </a:cubicBezTo>
                <a:cubicBezTo>
                  <a:pt x="1090" y="993"/>
                  <a:pt x="1096" y="997"/>
                  <a:pt x="1096" y="1000"/>
                </a:cubicBezTo>
                <a:cubicBezTo>
                  <a:pt x="1097" y="1000"/>
                  <a:pt x="1098" y="1000"/>
                  <a:pt x="1099" y="1000"/>
                </a:cubicBezTo>
                <a:cubicBezTo>
                  <a:pt x="1101" y="999"/>
                  <a:pt x="1098" y="998"/>
                  <a:pt x="1099" y="996"/>
                </a:cubicBezTo>
                <a:cubicBezTo>
                  <a:pt x="1105" y="997"/>
                  <a:pt x="1111" y="999"/>
                  <a:pt x="1114" y="995"/>
                </a:cubicBezTo>
                <a:cubicBezTo>
                  <a:pt x="1120" y="999"/>
                  <a:pt x="1128" y="991"/>
                  <a:pt x="1132" y="996"/>
                </a:cubicBezTo>
                <a:cubicBezTo>
                  <a:pt x="1132" y="994"/>
                  <a:pt x="1133" y="992"/>
                  <a:pt x="1135" y="990"/>
                </a:cubicBezTo>
                <a:cubicBezTo>
                  <a:pt x="1137" y="990"/>
                  <a:pt x="1138" y="992"/>
                  <a:pt x="1139" y="993"/>
                </a:cubicBezTo>
                <a:cubicBezTo>
                  <a:pt x="1141" y="993"/>
                  <a:pt x="1140" y="989"/>
                  <a:pt x="1142" y="989"/>
                </a:cubicBezTo>
                <a:cubicBezTo>
                  <a:pt x="1144" y="993"/>
                  <a:pt x="1149" y="994"/>
                  <a:pt x="1152" y="996"/>
                </a:cubicBezTo>
                <a:cubicBezTo>
                  <a:pt x="1161" y="994"/>
                  <a:pt x="1159" y="988"/>
                  <a:pt x="1160" y="978"/>
                </a:cubicBezTo>
                <a:cubicBezTo>
                  <a:pt x="1161" y="969"/>
                  <a:pt x="1164" y="958"/>
                  <a:pt x="1166" y="946"/>
                </a:cubicBezTo>
                <a:cubicBezTo>
                  <a:pt x="1168" y="939"/>
                  <a:pt x="1166" y="930"/>
                  <a:pt x="1168" y="924"/>
                </a:cubicBezTo>
                <a:cubicBezTo>
                  <a:pt x="1175" y="899"/>
                  <a:pt x="1174" y="869"/>
                  <a:pt x="1178" y="842"/>
                </a:cubicBezTo>
                <a:cubicBezTo>
                  <a:pt x="1169" y="840"/>
                  <a:pt x="1154" y="844"/>
                  <a:pt x="1148" y="842"/>
                </a:cubicBezTo>
                <a:cubicBezTo>
                  <a:pt x="1151" y="838"/>
                  <a:pt x="1158" y="838"/>
                  <a:pt x="1163" y="836"/>
                </a:cubicBezTo>
                <a:cubicBezTo>
                  <a:pt x="1169" y="835"/>
                  <a:pt x="1175" y="832"/>
                  <a:pt x="1179" y="830"/>
                </a:cubicBezTo>
                <a:cubicBezTo>
                  <a:pt x="1179" y="820"/>
                  <a:pt x="1179" y="810"/>
                  <a:pt x="1180" y="801"/>
                </a:cubicBezTo>
                <a:cubicBezTo>
                  <a:pt x="1171" y="801"/>
                  <a:pt x="1155" y="800"/>
                  <a:pt x="1142" y="801"/>
                </a:cubicBezTo>
                <a:cubicBezTo>
                  <a:pt x="1141" y="811"/>
                  <a:pt x="1144" y="818"/>
                  <a:pt x="1142" y="826"/>
                </a:cubicBezTo>
                <a:cubicBezTo>
                  <a:pt x="1136" y="823"/>
                  <a:pt x="1142" y="808"/>
                  <a:pt x="1139" y="799"/>
                </a:cubicBezTo>
                <a:cubicBezTo>
                  <a:pt x="1154" y="796"/>
                  <a:pt x="1166" y="790"/>
                  <a:pt x="1180" y="786"/>
                </a:cubicBezTo>
                <a:cubicBezTo>
                  <a:pt x="1182" y="777"/>
                  <a:pt x="1180" y="761"/>
                  <a:pt x="1182" y="752"/>
                </a:cubicBezTo>
                <a:cubicBezTo>
                  <a:pt x="1176" y="750"/>
                  <a:pt x="1167" y="753"/>
                  <a:pt x="1158" y="752"/>
                </a:cubicBezTo>
                <a:cubicBezTo>
                  <a:pt x="1157" y="753"/>
                  <a:pt x="1159" y="756"/>
                  <a:pt x="1157" y="758"/>
                </a:cubicBezTo>
                <a:cubicBezTo>
                  <a:pt x="1157" y="759"/>
                  <a:pt x="1158" y="765"/>
                  <a:pt x="1157" y="763"/>
                </a:cubicBezTo>
                <a:cubicBezTo>
                  <a:pt x="1157" y="759"/>
                  <a:pt x="1155" y="757"/>
                  <a:pt x="1157" y="755"/>
                </a:cubicBezTo>
                <a:cubicBezTo>
                  <a:pt x="1156" y="753"/>
                  <a:pt x="1155" y="752"/>
                  <a:pt x="1155" y="750"/>
                </a:cubicBezTo>
                <a:cubicBezTo>
                  <a:pt x="1163" y="746"/>
                  <a:pt x="1174" y="745"/>
                  <a:pt x="1183" y="741"/>
                </a:cubicBezTo>
                <a:cubicBezTo>
                  <a:pt x="1185" y="734"/>
                  <a:pt x="1182" y="726"/>
                  <a:pt x="1189" y="726"/>
                </a:cubicBezTo>
                <a:cubicBezTo>
                  <a:pt x="1190" y="730"/>
                  <a:pt x="1193" y="733"/>
                  <a:pt x="1192" y="739"/>
                </a:cubicBezTo>
                <a:cubicBezTo>
                  <a:pt x="1195" y="742"/>
                  <a:pt x="1200" y="743"/>
                  <a:pt x="1204" y="744"/>
                </a:cubicBezTo>
                <a:cubicBezTo>
                  <a:pt x="1202" y="749"/>
                  <a:pt x="1196" y="743"/>
                  <a:pt x="1193" y="745"/>
                </a:cubicBezTo>
                <a:cubicBezTo>
                  <a:pt x="1193" y="750"/>
                  <a:pt x="1200" y="746"/>
                  <a:pt x="1205" y="747"/>
                </a:cubicBezTo>
                <a:cubicBezTo>
                  <a:pt x="1207" y="746"/>
                  <a:pt x="1204" y="745"/>
                  <a:pt x="1206" y="744"/>
                </a:cubicBezTo>
                <a:cubicBezTo>
                  <a:pt x="1211" y="745"/>
                  <a:pt x="1216" y="747"/>
                  <a:pt x="1221" y="748"/>
                </a:cubicBezTo>
                <a:cubicBezTo>
                  <a:pt x="1220" y="756"/>
                  <a:pt x="1222" y="767"/>
                  <a:pt x="1221" y="775"/>
                </a:cubicBezTo>
                <a:cubicBezTo>
                  <a:pt x="1214" y="773"/>
                  <a:pt x="1222" y="758"/>
                  <a:pt x="1219" y="750"/>
                </a:cubicBezTo>
                <a:cubicBezTo>
                  <a:pt x="1212" y="749"/>
                  <a:pt x="1203" y="750"/>
                  <a:pt x="1194" y="751"/>
                </a:cubicBezTo>
                <a:cubicBezTo>
                  <a:pt x="1195" y="760"/>
                  <a:pt x="1196" y="774"/>
                  <a:pt x="1197" y="786"/>
                </a:cubicBezTo>
                <a:cubicBezTo>
                  <a:pt x="1206" y="788"/>
                  <a:pt x="1217" y="792"/>
                  <a:pt x="1226" y="793"/>
                </a:cubicBezTo>
                <a:cubicBezTo>
                  <a:pt x="1229" y="796"/>
                  <a:pt x="1237" y="795"/>
                  <a:pt x="1239" y="799"/>
                </a:cubicBezTo>
                <a:cubicBezTo>
                  <a:pt x="1227" y="800"/>
                  <a:pt x="1210" y="798"/>
                  <a:pt x="1198" y="801"/>
                </a:cubicBezTo>
                <a:cubicBezTo>
                  <a:pt x="1198" y="811"/>
                  <a:pt x="1201" y="820"/>
                  <a:pt x="1200" y="829"/>
                </a:cubicBezTo>
                <a:cubicBezTo>
                  <a:pt x="1202" y="834"/>
                  <a:pt x="1217" y="831"/>
                  <a:pt x="1217" y="837"/>
                </a:cubicBezTo>
                <a:cubicBezTo>
                  <a:pt x="1223" y="835"/>
                  <a:pt x="1226" y="838"/>
                  <a:pt x="1231" y="838"/>
                </a:cubicBezTo>
                <a:cubicBezTo>
                  <a:pt x="1229" y="848"/>
                  <a:pt x="1234" y="860"/>
                  <a:pt x="1230" y="866"/>
                </a:cubicBezTo>
                <a:cubicBezTo>
                  <a:pt x="1227" y="861"/>
                  <a:pt x="1230" y="850"/>
                  <a:pt x="1230" y="841"/>
                </a:cubicBezTo>
                <a:cubicBezTo>
                  <a:pt x="1222" y="839"/>
                  <a:pt x="1210" y="842"/>
                  <a:pt x="1203" y="840"/>
                </a:cubicBezTo>
                <a:cubicBezTo>
                  <a:pt x="1201" y="849"/>
                  <a:pt x="1204" y="866"/>
                  <a:pt x="1208" y="874"/>
                </a:cubicBezTo>
                <a:cubicBezTo>
                  <a:pt x="1206" y="885"/>
                  <a:pt x="1212" y="918"/>
                  <a:pt x="1216" y="929"/>
                </a:cubicBezTo>
                <a:cubicBezTo>
                  <a:pt x="1219" y="952"/>
                  <a:pt x="1223" y="973"/>
                  <a:pt x="1228" y="995"/>
                </a:cubicBezTo>
                <a:cubicBezTo>
                  <a:pt x="1231" y="992"/>
                  <a:pt x="1235" y="997"/>
                  <a:pt x="1236" y="992"/>
                </a:cubicBezTo>
                <a:cubicBezTo>
                  <a:pt x="1241" y="997"/>
                  <a:pt x="1249" y="994"/>
                  <a:pt x="1254" y="996"/>
                </a:cubicBezTo>
                <a:cubicBezTo>
                  <a:pt x="1261" y="982"/>
                  <a:pt x="1259" y="959"/>
                  <a:pt x="1262" y="942"/>
                </a:cubicBezTo>
                <a:cubicBezTo>
                  <a:pt x="1258" y="938"/>
                  <a:pt x="1249" y="943"/>
                  <a:pt x="1245" y="941"/>
                </a:cubicBezTo>
                <a:cubicBezTo>
                  <a:pt x="1247" y="937"/>
                  <a:pt x="1256" y="939"/>
                  <a:pt x="1259" y="935"/>
                </a:cubicBezTo>
                <a:cubicBezTo>
                  <a:pt x="1260" y="934"/>
                  <a:pt x="1261" y="934"/>
                  <a:pt x="1261" y="936"/>
                </a:cubicBezTo>
                <a:cubicBezTo>
                  <a:pt x="1264" y="930"/>
                  <a:pt x="1262" y="924"/>
                  <a:pt x="1264" y="917"/>
                </a:cubicBezTo>
                <a:cubicBezTo>
                  <a:pt x="1257" y="913"/>
                  <a:pt x="1247" y="917"/>
                  <a:pt x="1239" y="916"/>
                </a:cubicBezTo>
                <a:cubicBezTo>
                  <a:pt x="1241" y="913"/>
                  <a:pt x="1247" y="913"/>
                  <a:pt x="1250" y="911"/>
                </a:cubicBezTo>
                <a:cubicBezTo>
                  <a:pt x="1254" y="913"/>
                  <a:pt x="1263" y="916"/>
                  <a:pt x="1265" y="911"/>
                </a:cubicBezTo>
                <a:cubicBezTo>
                  <a:pt x="1262" y="906"/>
                  <a:pt x="1258" y="914"/>
                  <a:pt x="1254" y="911"/>
                </a:cubicBezTo>
                <a:cubicBezTo>
                  <a:pt x="1257" y="909"/>
                  <a:pt x="1262" y="909"/>
                  <a:pt x="1265" y="906"/>
                </a:cubicBezTo>
                <a:cubicBezTo>
                  <a:pt x="1264" y="897"/>
                  <a:pt x="1265" y="893"/>
                  <a:pt x="1265" y="886"/>
                </a:cubicBezTo>
                <a:cubicBezTo>
                  <a:pt x="1261" y="887"/>
                  <a:pt x="1253" y="884"/>
                  <a:pt x="1249" y="887"/>
                </a:cubicBezTo>
                <a:cubicBezTo>
                  <a:pt x="1252" y="881"/>
                  <a:pt x="1264" y="880"/>
                  <a:pt x="1270" y="879"/>
                </a:cubicBezTo>
                <a:cubicBezTo>
                  <a:pt x="1270" y="878"/>
                  <a:pt x="1269" y="877"/>
                  <a:pt x="1269" y="877"/>
                </a:cubicBezTo>
                <a:cubicBezTo>
                  <a:pt x="1271" y="875"/>
                  <a:pt x="1272" y="880"/>
                  <a:pt x="1273" y="881"/>
                </a:cubicBezTo>
                <a:cubicBezTo>
                  <a:pt x="1278" y="883"/>
                  <a:pt x="1286" y="880"/>
                  <a:pt x="1288" y="885"/>
                </a:cubicBezTo>
                <a:cubicBezTo>
                  <a:pt x="1286" y="887"/>
                  <a:pt x="1277" y="884"/>
                  <a:pt x="1273" y="886"/>
                </a:cubicBezTo>
                <a:cubicBezTo>
                  <a:pt x="1274" y="894"/>
                  <a:pt x="1274" y="900"/>
                  <a:pt x="1273" y="906"/>
                </a:cubicBezTo>
                <a:cubicBezTo>
                  <a:pt x="1275" y="908"/>
                  <a:pt x="1280" y="907"/>
                  <a:pt x="1282" y="910"/>
                </a:cubicBezTo>
                <a:cubicBezTo>
                  <a:pt x="1280" y="915"/>
                  <a:pt x="1276" y="906"/>
                  <a:pt x="1274" y="911"/>
                </a:cubicBezTo>
                <a:cubicBezTo>
                  <a:pt x="1277" y="915"/>
                  <a:pt x="1291" y="915"/>
                  <a:pt x="1290" y="907"/>
                </a:cubicBezTo>
                <a:cubicBezTo>
                  <a:pt x="1293" y="910"/>
                  <a:pt x="1294" y="914"/>
                  <a:pt x="1299" y="914"/>
                </a:cubicBezTo>
                <a:cubicBezTo>
                  <a:pt x="1293" y="918"/>
                  <a:pt x="1280" y="912"/>
                  <a:pt x="1275" y="916"/>
                </a:cubicBezTo>
                <a:cubicBezTo>
                  <a:pt x="1277" y="920"/>
                  <a:pt x="1275" y="929"/>
                  <a:pt x="1277" y="937"/>
                </a:cubicBezTo>
                <a:cubicBezTo>
                  <a:pt x="1278" y="938"/>
                  <a:pt x="1280" y="935"/>
                  <a:pt x="1282" y="935"/>
                </a:cubicBezTo>
                <a:cubicBezTo>
                  <a:pt x="1285" y="938"/>
                  <a:pt x="1295" y="937"/>
                  <a:pt x="1298" y="938"/>
                </a:cubicBezTo>
                <a:cubicBezTo>
                  <a:pt x="1301" y="936"/>
                  <a:pt x="1300" y="932"/>
                  <a:pt x="1297" y="930"/>
                </a:cubicBezTo>
                <a:cubicBezTo>
                  <a:pt x="1298" y="928"/>
                  <a:pt x="1298" y="925"/>
                  <a:pt x="1299" y="924"/>
                </a:cubicBezTo>
                <a:cubicBezTo>
                  <a:pt x="1298" y="923"/>
                  <a:pt x="1296" y="922"/>
                  <a:pt x="1295" y="920"/>
                </a:cubicBezTo>
                <a:cubicBezTo>
                  <a:pt x="1293" y="920"/>
                  <a:pt x="1294" y="924"/>
                  <a:pt x="1290" y="922"/>
                </a:cubicBezTo>
                <a:cubicBezTo>
                  <a:pt x="1290" y="918"/>
                  <a:pt x="1294" y="918"/>
                  <a:pt x="1297" y="918"/>
                </a:cubicBezTo>
                <a:cubicBezTo>
                  <a:pt x="1302" y="914"/>
                  <a:pt x="1305" y="905"/>
                  <a:pt x="1300" y="901"/>
                </a:cubicBezTo>
                <a:cubicBezTo>
                  <a:pt x="1301" y="899"/>
                  <a:pt x="1303" y="898"/>
                  <a:pt x="1303" y="895"/>
                </a:cubicBezTo>
                <a:cubicBezTo>
                  <a:pt x="1306" y="896"/>
                  <a:pt x="1305" y="900"/>
                  <a:pt x="1309" y="899"/>
                </a:cubicBezTo>
                <a:cubicBezTo>
                  <a:pt x="1309" y="901"/>
                  <a:pt x="1307" y="900"/>
                  <a:pt x="1307" y="903"/>
                </a:cubicBezTo>
                <a:cubicBezTo>
                  <a:pt x="1308" y="917"/>
                  <a:pt x="1310" y="924"/>
                  <a:pt x="1310" y="935"/>
                </a:cubicBezTo>
                <a:cubicBezTo>
                  <a:pt x="1313" y="939"/>
                  <a:pt x="1317" y="937"/>
                  <a:pt x="1321" y="936"/>
                </a:cubicBezTo>
                <a:cubicBezTo>
                  <a:pt x="1322" y="934"/>
                  <a:pt x="1318" y="936"/>
                  <a:pt x="1319" y="933"/>
                </a:cubicBezTo>
                <a:cubicBezTo>
                  <a:pt x="1320" y="934"/>
                  <a:pt x="1321" y="935"/>
                  <a:pt x="1322" y="933"/>
                </a:cubicBezTo>
                <a:cubicBezTo>
                  <a:pt x="1324" y="930"/>
                  <a:pt x="1318" y="930"/>
                  <a:pt x="1320" y="929"/>
                </a:cubicBezTo>
                <a:cubicBezTo>
                  <a:pt x="1327" y="924"/>
                  <a:pt x="1322" y="940"/>
                  <a:pt x="1327" y="942"/>
                </a:cubicBezTo>
                <a:cubicBezTo>
                  <a:pt x="1326" y="943"/>
                  <a:pt x="1325" y="944"/>
                  <a:pt x="1324" y="945"/>
                </a:cubicBezTo>
                <a:cubicBezTo>
                  <a:pt x="1326" y="948"/>
                  <a:pt x="1326" y="955"/>
                  <a:pt x="1329" y="957"/>
                </a:cubicBezTo>
                <a:cubicBezTo>
                  <a:pt x="1329" y="957"/>
                  <a:pt x="1328" y="957"/>
                  <a:pt x="1327" y="957"/>
                </a:cubicBezTo>
                <a:cubicBezTo>
                  <a:pt x="1329" y="963"/>
                  <a:pt x="1328" y="967"/>
                  <a:pt x="1329" y="973"/>
                </a:cubicBezTo>
                <a:cubicBezTo>
                  <a:pt x="1332" y="970"/>
                  <a:pt x="1331" y="962"/>
                  <a:pt x="1334" y="959"/>
                </a:cubicBezTo>
                <a:cubicBezTo>
                  <a:pt x="1333" y="958"/>
                  <a:pt x="1333" y="957"/>
                  <a:pt x="1331" y="957"/>
                </a:cubicBezTo>
                <a:cubicBezTo>
                  <a:pt x="1331" y="955"/>
                  <a:pt x="1333" y="955"/>
                  <a:pt x="1334" y="953"/>
                </a:cubicBezTo>
                <a:cubicBezTo>
                  <a:pt x="1334" y="950"/>
                  <a:pt x="1329" y="951"/>
                  <a:pt x="1329" y="948"/>
                </a:cubicBezTo>
                <a:cubicBezTo>
                  <a:pt x="1333" y="947"/>
                  <a:pt x="1336" y="947"/>
                  <a:pt x="1340" y="948"/>
                </a:cubicBezTo>
                <a:cubicBezTo>
                  <a:pt x="1340" y="951"/>
                  <a:pt x="1338" y="950"/>
                  <a:pt x="1336" y="950"/>
                </a:cubicBezTo>
                <a:cubicBezTo>
                  <a:pt x="1339" y="955"/>
                  <a:pt x="1335" y="958"/>
                  <a:pt x="1338" y="963"/>
                </a:cubicBezTo>
                <a:cubicBezTo>
                  <a:pt x="1342" y="961"/>
                  <a:pt x="1341" y="955"/>
                  <a:pt x="1344" y="952"/>
                </a:cubicBezTo>
                <a:cubicBezTo>
                  <a:pt x="1347" y="954"/>
                  <a:pt x="1345" y="957"/>
                  <a:pt x="1344" y="959"/>
                </a:cubicBezTo>
                <a:cubicBezTo>
                  <a:pt x="1347" y="963"/>
                  <a:pt x="1354" y="962"/>
                  <a:pt x="1355" y="966"/>
                </a:cubicBezTo>
                <a:cubicBezTo>
                  <a:pt x="1355" y="970"/>
                  <a:pt x="1354" y="965"/>
                  <a:pt x="1351" y="966"/>
                </a:cubicBezTo>
                <a:cubicBezTo>
                  <a:pt x="1350" y="971"/>
                  <a:pt x="1352" y="978"/>
                  <a:pt x="1354" y="981"/>
                </a:cubicBezTo>
                <a:cubicBezTo>
                  <a:pt x="1354" y="983"/>
                  <a:pt x="1351" y="982"/>
                  <a:pt x="1351" y="983"/>
                </a:cubicBezTo>
                <a:cubicBezTo>
                  <a:pt x="1353" y="986"/>
                  <a:pt x="1353" y="989"/>
                  <a:pt x="1354" y="993"/>
                </a:cubicBezTo>
                <a:cubicBezTo>
                  <a:pt x="1358" y="995"/>
                  <a:pt x="1363" y="994"/>
                  <a:pt x="1364" y="990"/>
                </a:cubicBezTo>
                <a:cubicBezTo>
                  <a:pt x="1367" y="990"/>
                  <a:pt x="1365" y="994"/>
                  <a:pt x="1366" y="995"/>
                </a:cubicBezTo>
                <a:cubicBezTo>
                  <a:pt x="1375" y="995"/>
                  <a:pt x="1378" y="989"/>
                  <a:pt x="1382" y="984"/>
                </a:cubicBezTo>
                <a:cubicBezTo>
                  <a:pt x="1386" y="984"/>
                  <a:pt x="1384" y="989"/>
                  <a:pt x="1383" y="991"/>
                </a:cubicBezTo>
                <a:cubicBezTo>
                  <a:pt x="1385" y="995"/>
                  <a:pt x="1390" y="994"/>
                  <a:pt x="1394" y="993"/>
                </a:cubicBezTo>
                <a:cubicBezTo>
                  <a:pt x="1394" y="991"/>
                  <a:pt x="1392" y="989"/>
                  <a:pt x="1394" y="987"/>
                </a:cubicBezTo>
                <a:cubicBezTo>
                  <a:pt x="1398" y="987"/>
                  <a:pt x="1397" y="992"/>
                  <a:pt x="1398" y="993"/>
                </a:cubicBezTo>
                <a:cubicBezTo>
                  <a:pt x="1402" y="994"/>
                  <a:pt x="1400" y="989"/>
                  <a:pt x="1401" y="987"/>
                </a:cubicBezTo>
                <a:cubicBezTo>
                  <a:pt x="1404" y="987"/>
                  <a:pt x="1403" y="992"/>
                  <a:pt x="1405" y="993"/>
                </a:cubicBezTo>
                <a:cubicBezTo>
                  <a:pt x="1409" y="993"/>
                  <a:pt x="1412" y="992"/>
                  <a:pt x="1415" y="991"/>
                </a:cubicBezTo>
                <a:cubicBezTo>
                  <a:pt x="1414" y="986"/>
                  <a:pt x="1415" y="979"/>
                  <a:pt x="1412" y="976"/>
                </a:cubicBezTo>
                <a:cubicBezTo>
                  <a:pt x="1417" y="966"/>
                  <a:pt x="1411" y="947"/>
                  <a:pt x="1418" y="937"/>
                </a:cubicBezTo>
                <a:cubicBezTo>
                  <a:pt x="1418" y="942"/>
                  <a:pt x="1423" y="948"/>
                  <a:pt x="1420" y="952"/>
                </a:cubicBezTo>
                <a:cubicBezTo>
                  <a:pt x="1421" y="955"/>
                  <a:pt x="1422" y="957"/>
                  <a:pt x="1424" y="959"/>
                </a:cubicBezTo>
                <a:cubicBezTo>
                  <a:pt x="1425" y="961"/>
                  <a:pt x="1423" y="962"/>
                  <a:pt x="1422" y="963"/>
                </a:cubicBezTo>
                <a:cubicBezTo>
                  <a:pt x="1426" y="966"/>
                  <a:pt x="1430" y="962"/>
                  <a:pt x="1431" y="959"/>
                </a:cubicBezTo>
                <a:cubicBezTo>
                  <a:pt x="1434" y="967"/>
                  <a:pt x="1429" y="981"/>
                  <a:pt x="1435" y="989"/>
                </a:cubicBezTo>
                <a:cubicBezTo>
                  <a:pt x="1435" y="1012"/>
                  <a:pt x="1435" y="1036"/>
                  <a:pt x="1435" y="1060"/>
                </a:cubicBezTo>
                <a:cubicBezTo>
                  <a:pt x="1349" y="1060"/>
                  <a:pt x="1254" y="1060"/>
                  <a:pt x="1165" y="1060"/>
                </a:cubicBezTo>
                <a:cubicBezTo>
                  <a:pt x="1155" y="1060"/>
                  <a:pt x="1132" y="1062"/>
                  <a:pt x="1127" y="1059"/>
                </a:cubicBezTo>
                <a:cubicBezTo>
                  <a:pt x="1125" y="1057"/>
                  <a:pt x="1130" y="1054"/>
                  <a:pt x="1127" y="1052"/>
                </a:cubicBezTo>
                <a:cubicBezTo>
                  <a:pt x="1128" y="1052"/>
                  <a:pt x="1129" y="1055"/>
                  <a:pt x="1129" y="1053"/>
                </a:cubicBezTo>
                <a:cubicBezTo>
                  <a:pt x="1130" y="1051"/>
                  <a:pt x="1129" y="1046"/>
                  <a:pt x="1126" y="1047"/>
                </a:cubicBezTo>
                <a:cubicBezTo>
                  <a:pt x="1127" y="1049"/>
                  <a:pt x="1123" y="1056"/>
                  <a:pt x="1122" y="1052"/>
                </a:cubicBezTo>
                <a:cubicBezTo>
                  <a:pt x="1120" y="1057"/>
                  <a:pt x="1126" y="1054"/>
                  <a:pt x="1126" y="1058"/>
                </a:cubicBezTo>
                <a:cubicBezTo>
                  <a:pt x="1125" y="1059"/>
                  <a:pt x="1125" y="1059"/>
                  <a:pt x="1125" y="1060"/>
                </a:cubicBezTo>
                <a:cubicBezTo>
                  <a:pt x="1115" y="1059"/>
                  <a:pt x="1103" y="1061"/>
                  <a:pt x="1094" y="1059"/>
                </a:cubicBezTo>
                <a:cubicBezTo>
                  <a:pt x="1093" y="1048"/>
                  <a:pt x="1108" y="1052"/>
                  <a:pt x="1112" y="1046"/>
                </a:cubicBezTo>
                <a:cubicBezTo>
                  <a:pt x="1112" y="1049"/>
                  <a:pt x="1118" y="1046"/>
                  <a:pt x="1118" y="1049"/>
                </a:cubicBezTo>
                <a:cubicBezTo>
                  <a:pt x="1120" y="1047"/>
                  <a:pt x="1123" y="1046"/>
                  <a:pt x="1124" y="1043"/>
                </a:cubicBezTo>
                <a:cubicBezTo>
                  <a:pt x="1127" y="1043"/>
                  <a:pt x="1131" y="1045"/>
                  <a:pt x="1134" y="1041"/>
                </a:cubicBezTo>
                <a:cubicBezTo>
                  <a:pt x="1135" y="1042"/>
                  <a:pt x="1135" y="1043"/>
                  <a:pt x="1135" y="1044"/>
                </a:cubicBezTo>
                <a:cubicBezTo>
                  <a:pt x="1137" y="1043"/>
                  <a:pt x="1140" y="1040"/>
                  <a:pt x="1138" y="1044"/>
                </a:cubicBezTo>
                <a:cubicBezTo>
                  <a:pt x="1141" y="1044"/>
                  <a:pt x="1139" y="1039"/>
                  <a:pt x="1142" y="1039"/>
                </a:cubicBezTo>
                <a:cubicBezTo>
                  <a:pt x="1143" y="1039"/>
                  <a:pt x="1142" y="1042"/>
                  <a:pt x="1144" y="1042"/>
                </a:cubicBezTo>
                <a:cubicBezTo>
                  <a:pt x="1145" y="1041"/>
                  <a:pt x="1146" y="1039"/>
                  <a:pt x="1148" y="1039"/>
                </a:cubicBezTo>
                <a:cubicBezTo>
                  <a:pt x="1148" y="1040"/>
                  <a:pt x="1148" y="1042"/>
                  <a:pt x="1150" y="1043"/>
                </a:cubicBezTo>
                <a:cubicBezTo>
                  <a:pt x="1152" y="1041"/>
                  <a:pt x="1147" y="1039"/>
                  <a:pt x="1150" y="1039"/>
                </a:cubicBezTo>
                <a:cubicBezTo>
                  <a:pt x="1153" y="1038"/>
                  <a:pt x="1150" y="1043"/>
                  <a:pt x="1154" y="1041"/>
                </a:cubicBezTo>
                <a:cubicBezTo>
                  <a:pt x="1155" y="1038"/>
                  <a:pt x="1155" y="1038"/>
                  <a:pt x="1157" y="1035"/>
                </a:cubicBezTo>
                <a:cubicBezTo>
                  <a:pt x="1154" y="1036"/>
                  <a:pt x="1148" y="1034"/>
                  <a:pt x="1146" y="1038"/>
                </a:cubicBezTo>
                <a:cubicBezTo>
                  <a:pt x="1145" y="1037"/>
                  <a:pt x="1145" y="1036"/>
                  <a:pt x="1144" y="1036"/>
                </a:cubicBezTo>
                <a:cubicBezTo>
                  <a:pt x="1127" y="1038"/>
                  <a:pt x="1111" y="1039"/>
                  <a:pt x="1090" y="1039"/>
                </a:cubicBezTo>
                <a:cubicBezTo>
                  <a:pt x="1091" y="1044"/>
                  <a:pt x="1089" y="1044"/>
                  <a:pt x="1090" y="1048"/>
                </a:cubicBezTo>
                <a:cubicBezTo>
                  <a:pt x="1082" y="1050"/>
                  <a:pt x="1074" y="1049"/>
                  <a:pt x="1070" y="1044"/>
                </a:cubicBezTo>
                <a:cubicBezTo>
                  <a:pt x="1074" y="1045"/>
                  <a:pt x="1076" y="1042"/>
                  <a:pt x="1078" y="1040"/>
                </a:cubicBezTo>
                <a:cubicBezTo>
                  <a:pt x="1065" y="1041"/>
                  <a:pt x="1059" y="1040"/>
                  <a:pt x="1049" y="1043"/>
                </a:cubicBezTo>
                <a:cubicBezTo>
                  <a:pt x="1043" y="1039"/>
                  <a:pt x="1029" y="1046"/>
                  <a:pt x="1023" y="1041"/>
                </a:cubicBezTo>
                <a:cubicBezTo>
                  <a:pt x="1017" y="1044"/>
                  <a:pt x="1008" y="1037"/>
                  <a:pt x="1000" y="1041"/>
                </a:cubicBezTo>
                <a:cubicBezTo>
                  <a:pt x="998" y="1036"/>
                  <a:pt x="993" y="1039"/>
                  <a:pt x="991" y="1037"/>
                </a:cubicBezTo>
                <a:cubicBezTo>
                  <a:pt x="984" y="1041"/>
                  <a:pt x="974" y="1037"/>
                  <a:pt x="965" y="1038"/>
                </a:cubicBezTo>
                <a:cubicBezTo>
                  <a:pt x="961" y="1038"/>
                  <a:pt x="956" y="1041"/>
                  <a:pt x="952" y="1039"/>
                </a:cubicBezTo>
                <a:cubicBezTo>
                  <a:pt x="951" y="1039"/>
                  <a:pt x="950" y="1041"/>
                  <a:pt x="948" y="1041"/>
                </a:cubicBezTo>
                <a:cubicBezTo>
                  <a:pt x="936" y="1038"/>
                  <a:pt x="926" y="1044"/>
                  <a:pt x="913" y="1041"/>
                </a:cubicBezTo>
                <a:cubicBezTo>
                  <a:pt x="903" y="1041"/>
                  <a:pt x="889" y="1045"/>
                  <a:pt x="877" y="1039"/>
                </a:cubicBezTo>
                <a:cubicBezTo>
                  <a:pt x="873" y="1039"/>
                  <a:pt x="866" y="1039"/>
                  <a:pt x="863" y="1036"/>
                </a:cubicBezTo>
                <a:cubicBezTo>
                  <a:pt x="861" y="1039"/>
                  <a:pt x="854" y="1036"/>
                  <a:pt x="851" y="1034"/>
                </a:cubicBezTo>
                <a:cubicBezTo>
                  <a:pt x="846" y="1037"/>
                  <a:pt x="839" y="1033"/>
                  <a:pt x="834" y="1034"/>
                </a:cubicBezTo>
                <a:cubicBezTo>
                  <a:pt x="831" y="1032"/>
                  <a:pt x="826" y="1031"/>
                  <a:pt x="821" y="1031"/>
                </a:cubicBezTo>
                <a:cubicBezTo>
                  <a:pt x="820" y="1030"/>
                  <a:pt x="819" y="1028"/>
                  <a:pt x="818" y="1027"/>
                </a:cubicBezTo>
                <a:cubicBezTo>
                  <a:pt x="821" y="1025"/>
                  <a:pt x="825" y="1024"/>
                  <a:pt x="827" y="1022"/>
                </a:cubicBezTo>
                <a:cubicBezTo>
                  <a:pt x="822" y="1021"/>
                  <a:pt x="815" y="1022"/>
                  <a:pt x="809" y="1021"/>
                </a:cubicBezTo>
                <a:cubicBezTo>
                  <a:pt x="808" y="1018"/>
                  <a:pt x="806" y="1014"/>
                  <a:pt x="803" y="1015"/>
                </a:cubicBezTo>
                <a:cubicBezTo>
                  <a:pt x="800" y="1017"/>
                  <a:pt x="803" y="1017"/>
                  <a:pt x="803" y="1020"/>
                </a:cubicBezTo>
                <a:cubicBezTo>
                  <a:pt x="801" y="1024"/>
                  <a:pt x="799" y="1019"/>
                  <a:pt x="797" y="1022"/>
                </a:cubicBezTo>
                <a:cubicBezTo>
                  <a:pt x="799" y="1022"/>
                  <a:pt x="801" y="1026"/>
                  <a:pt x="800" y="1028"/>
                </a:cubicBezTo>
                <a:cubicBezTo>
                  <a:pt x="792" y="1023"/>
                  <a:pt x="780" y="1029"/>
                  <a:pt x="773" y="1028"/>
                </a:cubicBezTo>
                <a:cubicBezTo>
                  <a:pt x="771" y="1029"/>
                  <a:pt x="774" y="1031"/>
                  <a:pt x="771" y="1032"/>
                </a:cubicBezTo>
                <a:cubicBezTo>
                  <a:pt x="753" y="1027"/>
                  <a:pt x="739" y="1033"/>
                  <a:pt x="722" y="1035"/>
                </a:cubicBezTo>
                <a:cubicBezTo>
                  <a:pt x="721" y="1039"/>
                  <a:pt x="718" y="1042"/>
                  <a:pt x="718" y="1044"/>
                </a:cubicBezTo>
                <a:cubicBezTo>
                  <a:pt x="721" y="1045"/>
                  <a:pt x="719" y="1041"/>
                  <a:pt x="721" y="1042"/>
                </a:cubicBezTo>
                <a:cubicBezTo>
                  <a:pt x="726" y="1047"/>
                  <a:pt x="713" y="1048"/>
                  <a:pt x="711" y="1044"/>
                </a:cubicBezTo>
                <a:cubicBezTo>
                  <a:pt x="712" y="1042"/>
                  <a:pt x="714" y="1044"/>
                  <a:pt x="714" y="1041"/>
                </a:cubicBezTo>
                <a:cubicBezTo>
                  <a:pt x="712" y="1041"/>
                  <a:pt x="712" y="1042"/>
                  <a:pt x="710" y="1042"/>
                </a:cubicBezTo>
                <a:cubicBezTo>
                  <a:pt x="709" y="1041"/>
                  <a:pt x="709" y="1038"/>
                  <a:pt x="707" y="1039"/>
                </a:cubicBezTo>
                <a:cubicBezTo>
                  <a:pt x="698" y="1041"/>
                  <a:pt x="691" y="1037"/>
                  <a:pt x="686" y="1036"/>
                </a:cubicBezTo>
                <a:cubicBezTo>
                  <a:pt x="688" y="1038"/>
                  <a:pt x="685" y="1037"/>
                  <a:pt x="684" y="1038"/>
                </a:cubicBezTo>
                <a:cubicBezTo>
                  <a:pt x="673" y="1034"/>
                  <a:pt x="663" y="1034"/>
                  <a:pt x="650" y="1031"/>
                </a:cubicBezTo>
                <a:cubicBezTo>
                  <a:pt x="639" y="1024"/>
                  <a:pt x="618" y="1032"/>
                  <a:pt x="609" y="1025"/>
                </a:cubicBezTo>
                <a:cubicBezTo>
                  <a:pt x="610" y="1022"/>
                  <a:pt x="613" y="1022"/>
                  <a:pt x="613" y="1018"/>
                </a:cubicBezTo>
                <a:cubicBezTo>
                  <a:pt x="610" y="1017"/>
                  <a:pt x="609" y="1020"/>
                  <a:pt x="609" y="1017"/>
                </a:cubicBezTo>
                <a:cubicBezTo>
                  <a:pt x="611" y="1015"/>
                  <a:pt x="613" y="1019"/>
                  <a:pt x="615" y="1017"/>
                </a:cubicBezTo>
                <a:cubicBezTo>
                  <a:pt x="613" y="1015"/>
                  <a:pt x="613" y="1012"/>
                  <a:pt x="616" y="1011"/>
                </a:cubicBezTo>
                <a:cubicBezTo>
                  <a:pt x="614" y="1009"/>
                  <a:pt x="611" y="1010"/>
                  <a:pt x="611" y="1008"/>
                </a:cubicBezTo>
                <a:cubicBezTo>
                  <a:pt x="613" y="1003"/>
                  <a:pt x="607" y="1004"/>
                  <a:pt x="606" y="1000"/>
                </a:cubicBezTo>
                <a:cubicBezTo>
                  <a:pt x="607" y="999"/>
                  <a:pt x="608" y="998"/>
                  <a:pt x="610" y="998"/>
                </a:cubicBezTo>
                <a:cubicBezTo>
                  <a:pt x="612" y="1000"/>
                  <a:pt x="613" y="1003"/>
                  <a:pt x="614" y="1006"/>
                </a:cubicBezTo>
                <a:cubicBezTo>
                  <a:pt x="619" y="1006"/>
                  <a:pt x="623" y="1006"/>
                  <a:pt x="624" y="1010"/>
                </a:cubicBezTo>
                <a:cubicBezTo>
                  <a:pt x="621" y="1012"/>
                  <a:pt x="619" y="1007"/>
                  <a:pt x="617" y="1011"/>
                </a:cubicBezTo>
                <a:cubicBezTo>
                  <a:pt x="619" y="1016"/>
                  <a:pt x="622" y="1017"/>
                  <a:pt x="621" y="1025"/>
                </a:cubicBezTo>
                <a:cubicBezTo>
                  <a:pt x="627" y="1019"/>
                  <a:pt x="636" y="1026"/>
                  <a:pt x="642" y="1024"/>
                </a:cubicBezTo>
                <a:cubicBezTo>
                  <a:pt x="643" y="1021"/>
                  <a:pt x="640" y="1023"/>
                  <a:pt x="641" y="1021"/>
                </a:cubicBezTo>
                <a:cubicBezTo>
                  <a:pt x="642" y="1021"/>
                  <a:pt x="647" y="1018"/>
                  <a:pt x="648" y="1022"/>
                </a:cubicBezTo>
                <a:cubicBezTo>
                  <a:pt x="650" y="1023"/>
                  <a:pt x="649" y="1019"/>
                  <a:pt x="652" y="1019"/>
                </a:cubicBezTo>
                <a:cubicBezTo>
                  <a:pt x="654" y="1022"/>
                  <a:pt x="655" y="1025"/>
                  <a:pt x="657" y="1028"/>
                </a:cubicBezTo>
                <a:cubicBezTo>
                  <a:pt x="657" y="1024"/>
                  <a:pt x="659" y="1023"/>
                  <a:pt x="660" y="1021"/>
                </a:cubicBezTo>
                <a:cubicBezTo>
                  <a:pt x="663" y="1020"/>
                  <a:pt x="665" y="1024"/>
                  <a:pt x="667" y="1021"/>
                </a:cubicBezTo>
                <a:cubicBezTo>
                  <a:pt x="665" y="1020"/>
                  <a:pt x="662" y="1020"/>
                  <a:pt x="662" y="1018"/>
                </a:cubicBezTo>
                <a:cubicBezTo>
                  <a:pt x="662" y="1015"/>
                  <a:pt x="662" y="1011"/>
                  <a:pt x="665" y="1012"/>
                </a:cubicBezTo>
                <a:cubicBezTo>
                  <a:pt x="667" y="1012"/>
                  <a:pt x="668" y="1017"/>
                  <a:pt x="666" y="1017"/>
                </a:cubicBezTo>
                <a:cubicBezTo>
                  <a:pt x="668" y="1018"/>
                  <a:pt x="669" y="1014"/>
                  <a:pt x="670" y="1017"/>
                </a:cubicBezTo>
                <a:cubicBezTo>
                  <a:pt x="670" y="1012"/>
                  <a:pt x="667" y="1011"/>
                  <a:pt x="663" y="1009"/>
                </a:cubicBezTo>
                <a:cubicBezTo>
                  <a:pt x="660" y="1011"/>
                  <a:pt x="657" y="1015"/>
                  <a:pt x="653" y="1012"/>
                </a:cubicBezTo>
                <a:cubicBezTo>
                  <a:pt x="653" y="1011"/>
                  <a:pt x="654" y="1008"/>
                  <a:pt x="652" y="1009"/>
                </a:cubicBezTo>
                <a:cubicBezTo>
                  <a:pt x="652" y="1009"/>
                  <a:pt x="652" y="1010"/>
                  <a:pt x="652" y="1011"/>
                </a:cubicBezTo>
                <a:cubicBezTo>
                  <a:pt x="651" y="1009"/>
                  <a:pt x="649" y="1008"/>
                  <a:pt x="648" y="1007"/>
                </a:cubicBezTo>
                <a:cubicBezTo>
                  <a:pt x="653" y="1007"/>
                  <a:pt x="657" y="1009"/>
                  <a:pt x="661" y="1005"/>
                </a:cubicBezTo>
                <a:cubicBezTo>
                  <a:pt x="663" y="1006"/>
                  <a:pt x="664" y="1008"/>
                  <a:pt x="667" y="1008"/>
                </a:cubicBezTo>
                <a:cubicBezTo>
                  <a:pt x="667" y="1005"/>
                  <a:pt x="669" y="1007"/>
                  <a:pt x="671" y="1005"/>
                </a:cubicBezTo>
                <a:cubicBezTo>
                  <a:pt x="670" y="1001"/>
                  <a:pt x="665" y="1002"/>
                  <a:pt x="663" y="999"/>
                </a:cubicBezTo>
                <a:cubicBezTo>
                  <a:pt x="665" y="999"/>
                  <a:pt x="675" y="997"/>
                  <a:pt x="676" y="1002"/>
                </a:cubicBezTo>
                <a:cubicBezTo>
                  <a:pt x="677" y="1004"/>
                  <a:pt x="673" y="1002"/>
                  <a:pt x="673" y="1005"/>
                </a:cubicBezTo>
                <a:cubicBezTo>
                  <a:pt x="681" y="1012"/>
                  <a:pt x="693" y="1005"/>
                  <a:pt x="701" y="1012"/>
                </a:cubicBezTo>
                <a:cubicBezTo>
                  <a:pt x="695" y="1014"/>
                  <a:pt x="692" y="1011"/>
                  <a:pt x="687" y="1010"/>
                </a:cubicBezTo>
                <a:cubicBezTo>
                  <a:pt x="686" y="1011"/>
                  <a:pt x="686" y="1014"/>
                  <a:pt x="685" y="1015"/>
                </a:cubicBezTo>
                <a:cubicBezTo>
                  <a:pt x="680" y="1015"/>
                  <a:pt x="679" y="1006"/>
                  <a:pt x="673" y="1009"/>
                </a:cubicBezTo>
                <a:cubicBezTo>
                  <a:pt x="680" y="1010"/>
                  <a:pt x="676" y="1019"/>
                  <a:pt x="683" y="1020"/>
                </a:cubicBezTo>
                <a:cubicBezTo>
                  <a:pt x="685" y="1019"/>
                  <a:pt x="684" y="1015"/>
                  <a:pt x="687" y="1015"/>
                </a:cubicBezTo>
                <a:cubicBezTo>
                  <a:pt x="689" y="1015"/>
                  <a:pt x="689" y="1017"/>
                  <a:pt x="690" y="1017"/>
                </a:cubicBezTo>
                <a:cubicBezTo>
                  <a:pt x="690" y="1019"/>
                  <a:pt x="687" y="1018"/>
                  <a:pt x="688" y="1020"/>
                </a:cubicBezTo>
                <a:cubicBezTo>
                  <a:pt x="693" y="1016"/>
                  <a:pt x="696" y="1026"/>
                  <a:pt x="698" y="1020"/>
                </a:cubicBezTo>
                <a:cubicBezTo>
                  <a:pt x="696" y="1019"/>
                  <a:pt x="692" y="1019"/>
                  <a:pt x="691" y="1017"/>
                </a:cubicBezTo>
                <a:cubicBezTo>
                  <a:pt x="693" y="1015"/>
                  <a:pt x="696" y="1016"/>
                  <a:pt x="699" y="1014"/>
                </a:cubicBezTo>
                <a:cubicBezTo>
                  <a:pt x="701" y="1016"/>
                  <a:pt x="704" y="1017"/>
                  <a:pt x="705" y="1020"/>
                </a:cubicBezTo>
                <a:cubicBezTo>
                  <a:pt x="706" y="1017"/>
                  <a:pt x="703" y="1017"/>
                  <a:pt x="704" y="1015"/>
                </a:cubicBezTo>
                <a:cubicBezTo>
                  <a:pt x="710" y="1014"/>
                  <a:pt x="712" y="1020"/>
                  <a:pt x="717" y="1021"/>
                </a:cubicBezTo>
                <a:cubicBezTo>
                  <a:pt x="717" y="1015"/>
                  <a:pt x="707" y="1015"/>
                  <a:pt x="704" y="1011"/>
                </a:cubicBezTo>
                <a:cubicBezTo>
                  <a:pt x="705" y="1010"/>
                  <a:pt x="709" y="1011"/>
                  <a:pt x="709" y="1009"/>
                </a:cubicBezTo>
                <a:cubicBezTo>
                  <a:pt x="707" y="1008"/>
                  <a:pt x="702" y="1010"/>
                  <a:pt x="701" y="1007"/>
                </a:cubicBezTo>
                <a:cubicBezTo>
                  <a:pt x="704" y="1005"/>
                  <a:pt x="710" y="1006"/>
                  <a:pt x="712" y="1008"/>
                </a:cubicBezTo>
                <a:cubicBezTo>
                  <a:pt x="711" y="1010"/>
                  <a:pt x="711" y="1011"/>
                  <a:pt x="712" y="1013"/>
                </a:cubicBezTo>
                <a:cubicBezTo>
                  <a:pt x="714" y="1014"/>
                  <a:pt x="715" y="1011"/>
                  <a:pt x="719" y="1012"/>
                </a:cubicBezTo>
                <a:cubicBezTo>
                  <a:pt x="720" y="1015"/>
                  <a:pt x="724" y="1015"/>
                  <a:pt x="724" y="1019"/>
                </a:cubicBezTo>
                <a:cubicBezTo>
                  <a:pt x="729" y="1020"/>
                  <a:pt x="732" y="1016"/>
                  <a:pt x="736" y="1014"/>
                </a:cubicBezTo>
                <a:cubicBezTo>
                  <a:pt x="733" y="1013"/>
                  <a:pt x="732" y="1011"/>
                  <a:pt x="730" y="1009"/>
                </a:cubicBezTo>
                <a:cubicBezTo>
                  <a:pt x="730" y="1012"/>
                  <a:pt x="727" y="1010"/>
                  <a:pt x="726" y="1011"/>
                </a:cubicBezTo>
                <a:cubicBezTo>
                  <a:pt x="726" y="1012"/>
                  <a:pt x="727" y="1015"/>
                  <a:pt x="725" y="1015"/>
                </a:cubicBezTo>
                <a:cubicBezTo>
                  <a:pt x="722" y="1013"/>
                  <a:pt x="717" y="1012"/>
                  <a:pt x="713" y="1009"/>
                </a:cubicBezTo>
                <a:cubicBezTo>
                  <a:pt x="720" y="1003"/>
                  <a:pt x="732" y="1007"/>
                  <a:pt x="740" y="1007"/>
                </a:cubicBezTo>
                <a:cubicBezTo>
                  <a:pt x="740" y="1002"/>
                  <a:pt x="734" y="1004"/>
                  <a:pt x="734" y="1000"/>
                </a:cubicBezTo>
                <a:cubicBezTo>
                  <a:pt x="735" y="1000"/>
                  <a:pt x="734" y="997"/>
                  <a:pt x="736" y="997"/>
                </a:cubicBezTo>
                <a:cubicBezTo>
                  <a:pt x="740" y="996"/>
                  <a:pt x="739" y="1000"/>
                  <a:pt x="741" y="1000"/>
                </a:cubicBezTo>
                <a:cubicBezTo>
                  <a:pt x="741" y="1000"/>
                  <a:pt x="740" y="1004"/>
                  <a:pt x="741" y="1006"/>
                </a:cubicBezTo>
                <a:cubicBezTo>
                  <a:pt x="746" y="1006"/>
                  <a:pt x="751" y="1008"/>
                  <a:pt x="751" y="1012"/>
                </a:cubicBezTo>
                <a:cubicBezTo>
                  <a:pt x="753" y="1008"/>
                  <a:pt x="762" y="1007"/>
                  <a:pt x="764" y="1012"/>
                </a:cubicBezTo>
                <a:cubicBezTo>
                  <a:pt x="762" y="1015"/>
                  <a:pt x="756" y="1009"/>
                  <a:pt x="755" y="1013"/>
                </a:cubicBezTo>
                <a:cubicBezTo>
                  <a:pt x="759" y="1014"/>
                  <a:pt x="758" y="1016"/>
                  <a:pt x="759" y="1017"/>
                </a:cubicBezTo>
                <a:cubicBezTo>
                  <a:pt x="764" y="1017"/>
                  <a:pt x="765" y="1015"/>
                  <a:pt x="770" y="1015"/>
                </a:cubicBezTo>
                <a:cubicBezTo>
                  <a:pt x="772" y="1017"/>
                  <a:pt x="771" y="1019"/>
                  <a:pt x="771" y="1021"/>
                </a:cubicBezTo>
                <a:cubicBezTo>
                  <a:pt x="773" y="1022"/>
                  <a:pt x="771" y="1019"/>
                  <a:pt x="773" y="1019"/>
                </a:cubicBezTo>
                <a:cubicBezTo>
                  <a:pt x="777" y="1023"/>
                  <a:pt x="781" y="1022"/>
                  <a:pt x="785" y="1024"/>
                </a:cubicBezTo>
                <a:cubicBezTo>
                  <a:pt x="783" y="1019"/>
                  <a:pt x="781" y="1016"/>
                  <a:pt x="774" y="1017"/>
                </a:cubicBezTo>
                <a:cubicBezTo>
                  <a:pt x="773" y="1014"/>
                  <a:pt x="770" y="1012"/>
                  <a:pt x="768" y="1013"/>
                </a:cubicBezTo>
                <a:cubicBezTo>
                  <a:pt x="769" y="1010"/>
                  <a:pt x="764" y="1009"/>
                  <a:pt x="766" y="1008"/>
                </a:cubicBezTo>
                <a:cubicBezTo>
                  <a:pt x="769" y="1008"/>
                  <a:pt x="770" y="1010"/>
                  <a:pt x="772" y="1013"/>
                </a:cubicBezTo>
                <a:cubicBezTo>
                  <a:pt x="779" y="1013"/>
                  <a:pt x="787" y="1016"/>
                  <a:pt x="792" y="1020"/>
                </a:cubicBezTo>
                <a:cubicBezTo>
                  <a:pt x="793" y="1018"/>
                  <a:pt x="794" y="1015"/>
                  <a:pt x="793" y="1013"/>
                </a:cubicBezTo>
                <a:cubicBezTo>
                  <a:pt x="788" y="1016"/>
                  <a:pt x="784" y="1013"/>
                  <a:pt x="783" y="1008"/>
                </a:cubicBezTo>
                <a:cubicBezTo>
                  <a:pt x="786" y="1006"/>
                  <a:pt x="792" y="1008"/>
                  <a:pt x="790" y="1012"/>
                </a:cubicBezTo>
                <a:cubicBezTo>
                  <a:pt x="793" y="1008"/>
                  <a:pt x="797" y="1014"/>
                  <a:pt x="799" y="1009"/>
                </a:cubicBezTo>
                <a:cubicBezTo>
                  <a:pt x="797" y="1007"/>
                  <a:pt x="792" y="1008"/>
                  <a:pt x="792" y="1004"/>
                </a:cubicBezTo>
                <a:cubicBezTo>
                  <a:pt x="797" y="1005"/>
                  <a:pt x="802" y="1003"/>
                  <a:pt x="803" y="1007"/>
                </a:cubicBezTo>
                <a:cubicBezTo>
                  <a:pt x="803" y="1009"/>
                  <a:pt x="801" y="1008"/>
                  <a:pt x="802" y="1010"/>
                </a:cubicBezTo>
                <a:cubicBezTo>
                  <a:pt x="809" y="1009"/>
                  <a:pt x="812" y="1017"/>
                  <a:pt x="818" y="1019"/>
                </a:cubicBezTo>
                <a:cubicBezTo>
                  <a:pt x="818" y="1014"/>
                  <a:pt x="825" y="1017"/>
                  <a:pt x="825" y="1013"/>
                </a:cubicBezTo>
                <a:cubicBezTo>
                  <a:pt x="823" y="1013"/>
                  <a:pt x="821" y="1015"/>
                  <a:pt x="820" y="1013"/>
                </a:cubicBezTo>
                <a:cubicBezTo>
                  <a:pt x="820" y="1010"/>
                  <a:pt x="824" y="1011"/>
                  <a:pt x="825" y="1009"/>
                </a:cubicBezTo>
                <a:cubicBezTo>
                  <a:pt x="821" y="1008"/>
                  <a:pt x="815" y="1009"/>
                  <a:pt x="809" y="1011"/>
                </a:cubicBezTo>
                <a:cubicBezTo>
                  <a:pt x="810" y="1009"/>
                  <a:pt x="809" y="1009"/>
                  <a:pt x="809" y="1007"/>
                </a:cubicBezTo>
                <a:cubicBezTo>
                  <a:pt x="815" y="1006"/>
                  <a:pt x="824" y="1004"/>
                  <a:pt x="829" y="1008"/>
                </a:cubicBezTo>
                <a:cubicBezTo>
                  <a:pt x="829" y="1013"/>
                  <a:pt x="834" y="1012"/>
                  <a:pt x="835" y="1016"/>
                </a:cubicBezTo>
                <a:cubicBezTo>
                  <a:pt x="834" y="1017"/>
                  <a:pt x="828" y="1016"/>
                  <a:pt x="831" y="1019"/>
                </a:cubicBezTo>
                <a:cubicBezTo>
                  <a:pt x="834" y="1021"/>
                  <a:pt x="834" y="1014"/>
                  <a:pt x="837" y="1018"/>
                </a:cubicBezTo>
                <a:cubicBezTo>
                  <a:pt x="838" y="1016"/>
                  <a:pt x="842" y="1016"/>
                  <a:pt x="840" y="1013"/>
                </a:cubicBezTo>
                <a:cubicBezTo>
                  <a:pt x="837" y="1013"/>
                  <a:pt x="838" y="1016"/>
                  <a:pt x="835" y="1014"/>
                </a:cubicBezTo>
                <a:cubicBezTo>
                  <a:pt x="838" y="1011"/>
                  <a:pt x="836" y="1011"/>
                  <a:pt x="835" y="1006"/>
                </a:cubicBezTo>
                <a:cubicBezTo>
                  <a:pt x="840" y="1010"/>
                  <a:pt x="845" y="1005"/>
                  <a:pt x="850" y="1006"/>
                </a:cubicBezTo>
                <a:cubicBezTo>
                  <a:pt x="852" y="1009"/>
                  <a:pt x="857" y="1013"/>
                  <a:pt x="862" y="1011"/>
                </a:cubicBezTo>
                <a:cubicBezTo>
                  <a:pt x="860" y="1008"/>
                  <a:pt x="855" y="1010"/>
                  <a:pt x="855" y="1006"/>
                </a:cubicBezTo>
                <a:cubicBezTo>
                  <a:pt x="862" y="1010"/>
                  <a:pt x="869" y="1007"/>
                  <a:pt x="877" y="1006"/>
                </a:cubicBezTo>
                <a:cubicBezTo>
                  <a:pt x="879" y="1006"/>
                  <a:pt x="877" y="1009"/>
                  <a:pt x="879" y="1009"/>
                </a:cubicBezTo>
                <a:cubicBezTo>
                  <a:pt x="881" y="1007"/>
                  <a:pt x="882" y="1005"/>
                  <a:pt x="884" y="1004"/>
                </a:cubicBezTo>
                <a:cubicBezTo>
                  <a:pt x="892" y="1007"/>
                  <a:pt x="897" y="1004"/>
                  <a:pt x="906" y="1007"/>
                </a:cubicBezTo>
                <a:cubicBezTo>
                  <a:pt x="906" y="1003"/>
                  <a:pt x="907" y="1000"/>
                  <a:pt x="910" y="999"/>
                </a:cubicBezTo>
                <a:cubicBezTo>
                  <a:pt x="911" y="999"/>
                  <a:pt x="912" y="999"/>
                  <a:pt x="913" y="1000"/>
                </a:cubicBezTo>
                <a:cubicBezTo>
                  <a:pt x="912" y="1003"/>
                  <a:pt x="911" y="1004"/>
                  <a:pt x="913" y="1006"/>
                </a:cubicBezTo>
                <a:cubicBezTo>
                  <a:pt x="917" y="1005"/>
                  <a:pt x="928" y="1008"/>
                  <a:pt x="930" y="1002"/>
                </a:cubicBezTo>
                <a:cubicBezTo>
                  <a:pt x="926" y="999"/>
                  <a:pt x="926" y="994"/>
                  <a:pt x="918" y="995"/>
                </a:cubicBezTo>
                <a:cubicBezTo>
                  <a:pt x="916" y="995"/>
                  <a:pt x="918" y="998"/>
                  <a:pt x="915" y="998"/>
                </a:cubicBezTo>
                <a:cubicBezTo>
                  <a:pt x="912" y="999"/>
                  <a:pt x="913" y="994"/>
                  <a:pt x="911" y="995"/>
                </a:cubicBezTo>
                <a:cubicBezTo>
                  <a:pt x="907" y="998"/>
                  <a:pt x="903" y="998"/>
                  <a:pt x="899" y="996"/>
                </a:cubicBezTo>
                <a:cubicBezTo>
                  <a:pt x="898" y="998"/>
                  <a:pt x="896" y="996"/>
                  <a:pt x="892" y="997"/>
                </a:cubicBezTo>
                <a:cubicBezTo>
                  <a:pt x="891" y="1000"/>
                  <a:pt x="895" y="1000"/>
                  <a:pt x="893" y="1000"/>
                </a:cubicBezTo>
                <a:cubicBezTo>
                  <a:pt x="892" y="1000"/>
                  <a:pt x="891" y="1000"/>
                  <a:pt x="889" y="1000"/>
                </a:cubicBezTo>
                <a:cubicBezTo>
                  <a:pt x="890" y="999"/>
                  <a:pt x="889" y="998"/>
                  <a:pt x="889" y="997"/>
                </a:cubicBezTo>
                <a:cubicBezTo>
                  <a:pt x="877" y="995"/>
                  <a:pt x="861" y="995"/>
                  <a:pt x="846" y="996"/>
                </a:cubicBezTo>
                <a:cubicBezTo>
                  <a:pt x="843" y="988"/>
                  <a:pt x="837" y="982"/>
                  <a:pt x="831" y="977"/>
                </a:cubicBezTo>
                <a:cubicBezTo>
                  <a:pt x="826" y="984"/>
                  <a:pt x="820" y="988"/>
                  <a:pt x="817" y="996"/>
                </a:cubicBezTo>
                <a:cubicBezTo>
                  <a:pt x="821" y="997"/>
                  <a:pt x="822" y="999"/>
                  <a:pt x="824" y="999"/>
                </a:cubicBezTo>
                <a:cubicBezTo>
                  <a:pt x="822" y="1003"/>
                  <a:pt x="815" y="999"/>
                  <a:pt x="814" y="1003"/>
                </a:cubicBezTo>
                <a:cubicBezTo>
                  <a:pt x="814" y="1001"/>
                  <a:pt x="812" y="1002"/>
                  <a:pt x="812" y="1000"/>
                </a:cubicBezTo>
                <a:cubicBezTo>
                  <a:pt x="813" y="1000"/>
                  <a:pt x="815" y="999"/>
                  <a:pt x="816" y="998"/>
                </a:cubicBezTo>
                <a:cubicBezTo>
                  <a:pt x="811" y="995"/>
                  <a:pt x="797" y="995"/>
                  <a:pt x="793" y="998"/>
                </a:cubicBezTo>
                <a:cubicBezTo>
                  <a:pt x="794" y="1000"/>
                  <a:pt x="797" y="998"/>
                  <a:pt x="797" y="1000"/>
                </a:cubicBezTo>
                <a:cubicBezTo>
                  <a:pt x="795" y="1004"/>
                  <a:pt x="788" y="998"/>
                  <a:pt x="789" y="996"/>
                </a:cubicBezTo>
                <a:cubicBezTo>
                  <a:pt x="777" y="998"/>
                  <a:pt x="759" y="994"/>
                  <a:pt x="748" y="996"/>
                </a:cubicBezTo>
                <a:cubicBezTo>
                  <a:pt x="751" y="997"/>
                  <a:pt x="754" y="999"/>
                  <a:pt x="757" y="1000"/>
                </a:cubicBezTo>
                <a:cubicBezTo>
                  <a:pt x="753" y="1000"/>
                  <a:pt x="750" y="1001"/>
                  <a:pt x="748" y="1003"/>
                </a:cubicBezTo>
                <a:cubicBezTo>
                  <a:pt x="748" y="1002"/>
                  <a:pt x="746" y="1003"/>
                  <a:pt x="746" y="1002"/>
                </a:cubicBezTo>
                <a:cubicBezTo>
                  <a:pt x="744" y="1000"/>
                  <a:pt x="748" y="1001"/>
                  <a:pt x="747" y="998"/>
                </a:cubicBezTo>
                <a:cubicBezTo>
                  <a:pt x="744" y="995"/>
                  <a:pt x="737" y="995"/>
                  <a:pt x="730" y="996"/>
                </a:cubicBezTo>
                <a:cubicBezTo>
                  <a:pt x="729" y="1000"/>
                  <a:pt x="733" y="998"/>
                  <a:pt x="733" y="1000"/>
                </a:cubicBezTo>
                <a:cubicBezTo>
                  <a:pt x="730" y="1001"/>
                  <a:pt x="730" y="1003"/>
                  <a:pt x="727" y="1002"/>
                </a:cubicBezTo>
                <a:cubicBezTo>
                  <a:pt x="726" y="1000"/>
                  <a:pt x="726" y="998"/>
                  <a:pt x="725" y="996"/>
                </a:cubicBezTo>
                <a:cubicBezTo>
                  <a:pt x="722" y="995"/>
                  <a:pt x="718" y="996"/>
                  <a:pt x="719" y="991"/>
                </a:cubicBezTo>
                <a:cubicBezTo>
                  <a:pt x="720" y="989"/>
                  <a:pt x="722" y="993"/>
                  <a:pt x="722" y="990"/>
                </a:cubicBezTo>
                <a:cubicBezTo>
                  <a:pt x="726" y="962"/>
                  <a:pt x="731" y="936"/>
                  <a:pt x="736" y="909"/>
                </a:cubicBezTo>
                <a:cubicBezTo>
                  <a:pt x="746" y="854"/>
                  <a:pt x="756" y="797"/>
                  <a:pt x="764" y="742"/>
                </a:cubicBezTo>
                <a:cubicBezTo>
                  <a:pt x="768" y="719"/>
                  <a:pt x="775" y="696"/>
                  <a:pt x="775" y="674"/>
                </a:cubicBezTo>
                <a:cubicBezTo>
                  <a:pt x="775" y="666"/>
                  <a:pt x="777" y="662"/>
                  <a:pt x="778" y="656"/>
                </a:cubicBezTo>
                <a:cubicBezTo>
                  <a:pt x="781" y="636"/>
                  <a:pt x="782" y="618"/>
                  <a:pt x="785" y="599"/>
                </a:cubicBezTo>
                <a:cubicBezTo>
                  <a:pt x="770" y="583"/>
                  <a:pt x="755" y="568"/>
                  <a:pt x="740" y="552"/>
                </a:cubicBezTo>
                <a:cubicBezTo>
                  <a:pt x="745" y="552"/>
                  <a:pt x="747" y="555"/>
                  <a:pt x="747" y="559"/>
                </a:cubicBezTo>
                <a:cubicBezTo>
                  <a:pt x="762" y="570"/>
                  <a:pt x="771" y="585"/>
                  <a:pt x="785" y="596"/>
                </a:cubicBezTo>
                <a:cubicBezTo>
                  <a:pt x="788" y="582"/>
                  <a:pt x="789" y="565"/>
                  <a:pt x="792" y="550"/>
                </a:cubicBezTo>
                <a:cubicBezTo>
                  <a:pt x="775" y="549"/>
                  <a:pt x="753" y="548"/>
                  <a:pt x="738" y="551"/>
                </a:cubicBezTo>
                <a:cubicBezTo>
                  <a:pt x="732" y="548"/>
                  <a:pt x="724" y="550"/>
                  <a:pt x="719" y="551"/>
                </a:cubicBezTo>
                <a:cubicBezTo>
                  <a:pt x="724" y="565"/>
                  <a:pt x="717" y="586"/>
                  <a:pt x="723" y="601"/>
                </a:cubicBezTo>
                <a:cubicBezTo>
                  <a:pt x="721" y="601"/>
                  <a:pt x="721" y="603"/>
                  <a:pt x="721" y="605"/>
                </a:cubicBezTo>
                <a:cubicBezTo>
                  <a:pt x="722" y="606"/>
                  <a:pt x="724" y="607"/>
                  <a:pt x="723" y="611"/>
                </a:cubicBezTo>
                <a:cubicBezTo>
                  <a:pt x="722" y="613"/>
                  <a:pt x="720" y="607"/>
                  <a:pt x="719" y="612"/>
                </a:cubicBezTo>
                <a:cubicBezTo>
                  <a:pt x="721" y="616"/>
                  <a:pt x="729" y="622"/>
                  <a:pt x="732" y="627"/>
                </a:cubicBezTo>
                <a:cubicBezTo>
                  <a:pt x="731" y="627"/>
                  <a:pt x="730" y="626"/>
                  <a:pt x="727" y="627"/>
                </a:cubicBezTo>
                <a:cubicBezTo>
                  <a:pt x="724" y="623"/>
                  <a:pt x="721" y="619"/>
                  <a:pt x="717" y="616"/>
                </a:cubicBezTo>
                <a:cubicBezTo>
                  <a:pt x="714" y="618"/>
                  <a:pt x="713" y="618"/>
                  <a:pt x="712" y="614"/>
                </a:cubicBezTo>
                <a:cubicBezTo>
                  <a:pt x="715" y="613"/>
                  <a:pt x="717" y="617"/>
                  <a:pt x="717" y="614"/>
                </a:cubicBezTo>
                <a:cubicBezTo>
                  <a:pt x="717" y="611"/>
                  <a:pt x="713" y="612"/>
                  <a:pt x="714" y="608"/>
                </a:cubicBezTo>
                <a:cubicBezTo>
                  <a:pt x="720" y="592"/>
                  <a:pt x="715" y="570"/>
                  <a:pt x="717" y="551"/>
                </a:cubicBezTo>
                <a:cubicBezTo>
                  <a:pt x="717" y="549"/>
                  <a:pt x="714" y="551"/>
                  <a:pt x="714" y="548"/>
                </a:cubicBezTo>
                <a:cubicBezTo>
                  <a:pt x="719" y="544"/>
                  <a:pt x="728" y="545"/>
                  <a:pt x="730" y="540"/>
                </a:cubicBezTo>
                <a:cubicBezTo>
                  <a:pt x="746" y="536"/>
                  <a:pt x="759" y="529"/>
                  <a:pt x="773" y="523"/>
                </a:cubicBezTo>
                <a:cubicBezTo>
                  <a:pt x="773" y="521"/>
                  <a:pt x="767" y="520"/>
                  <a:pt x="768" y="519"/>
                </a:cubicBezTo>
                <a:cubicBezTo>
                  <a:pt x="773" y="518"/>
                  <a:pt x="774" y="524"/>
                  <a:pt x="778" y="521"/>
                </a:cubicBezTo>
                <a:cubicBezTo>
                  <a:pt x="779" y="519"/>
                  <a:pt x="775" y="520"/>
                  <a:pt x="776" y="518"/>
                </a:cubicBezTo>
                <a:cubicBezTo>
                  <a:pt x="778" y="519"/>
                  <a:pt x="781" y="521"/>
                  <a:pt x="783" y="519"/>
                </a:cubicBezTo>
                <a:cubicBezTo>
                  <a:pt x="785" y="519"/>
                  <a:pt x="781" y="517"/>
                  <a:pt x="783" y="517"/>
                </a:cubicBezTo>
                <a:cubicBezTo>
                  <a:pt x="787" y="519"/>
                  <a:pt x="789" y="516"/>
                  <a:pt x="794" y="515"/>
                </a:cubicBezTo>
                <a:cubicBezTo>
                  <a:pt x="796" y="504"/>
                  <a:pt x="796" y="489"/>
                  <a:pt x="797" y="475"/>
                </a:cubicBezTo>
                <a:cubicBezTo>
                  <a:pt x="798" y="469"/>
                  <a:pt x="800" y="454"/>
                  <a:pt x="799" y="450"/>
                </a:cubicBezTo>
                <a:cubicBezTo>
                  <a:pt x="798" y="443"/>
                  <a:pt x="790" y="440"/>
                  <a:pt x="788" y="435"/>
                </a:cubicBezTo>
                <a:cubicBezTo>
                  <a:pt x="756" y="436"/>
                  <a:pt x="725" y="437"/>
                  <a:pt x="696" y="439"/>
                </a:cubicBezTo>
                <a:cubicBezTo>
                  <a:pt x="700" y="447"/>
                  <a:pt x="694" y="459"/>
                  <a:pt x="699" y="465"/>
                </a:cubicBezTo>
                <a:cubicBezTo>
                  <a:pt x="706" y="468"/>
                  <a:pt x="712" y="471"/>
                  <a:pt x="717" y="476"/>
                </a:cubicBezTo>
                <a:cubicBezTo>
                  <a:pt x="737" y="487"/>
                  <a:pt x="756" y="499"/>
                  <a:pt x="775" y="512"/>
                </a:cubicBezTo>
                <a:cubicBezTo>
                  <a:pt x="777" y="511"/>
                  <a:pt x="780" y="514"/>
                  <a:pt x="779" y="515"/>
                </a:cubicBezTo>
                <a:cubicBezTo>
                  <a:pt x="772" y="512"/>
                  <a:pt x="767" y="507"/>
                  <a:pt x="759" y="504"/>
                </a:cubicBezTo>
                <a:cubicBezTo>
                  <a:pt x="756" y="499"/>
                  <a:pt x="749" y="499"/>
                  <a:pt x="746" y="494"/>
                </a:cubicBezTo>
                <a:cubicBezTo>
                  <a:pt x="733" y="490"/>
                  <a:pt x="726" y="481"/>
                  <a:pt x="714" y="476"/>
                </a:cubicBezTo>
                <a:cubicBezTo>
                  <a:pt x="709" y="472"/>
                  <a:pt x="703" y="467"/>
                  <a:pt x="697" y="466"/>
                </a:cubicBezTo>
                <a:cubicBezTo>
                  <a:pt x="695" y="472"/>
                  <a:pt x="706" y="472"/>
                  <a:pt x="706" y="476"/>
                </a:cubicBezTo>
                <a:cubicBezTo>
                  <a:pt x="702" y="476"/>
                  <a:pt x="701" y="473"/>
                  <a:pt x="698" y="472"/>
                </a:cubicBezTo>
                <a:cubicBezTo>
                  <a:pt x="698" y="475"/>
                  <a:pt x="697" y="480"/>
                  <a:pt x="697" y="486"/>
                </a:cubicBezTo>
                <a:cubicBezTo>
                  <a:pt x="699" y="488"/>
                  <a:pt x="701" y="488"/>
                  <a:pt x="702" y="491"/>
                </a:cubicBezTo>
                <a:cubicBezTo>
                  <a:pt x="700" y="493"/>
                  <a:pt x="698" y="498"/>
                  <a:pt x="701" y="501"/>
                </a:cubicBezTo>
                <a:cubicBezTo>
                  <a:pt x="699" y="500"/>
                  <a:pt x="697" y="497"/>
                  <a:pt x="695" y="499"/>
                </a:cubicBezTo>
                <a:cubicBezTo>
                  <a:pt x="703" y="513"/>
                  <a:pt x="719" y="525"/>
                  <a:pt x="730" y="540"/>
                </a:cubicBezTo>
                <a:cubicBezTo>
                  <a:pt x="719" y="531"/>
                  <a:pt x="711" y="519"/>
                  <a:pt x="699" y="511"/>
                </a:cubicBezTo>
                <a:cubicBezTo>
                  <a:pt x="699" y="510"/>
                  <a:pt x="698" y="509"/>
                  <a:pt x="698" y="507"/>
                </a:cubicBezTo>
                <a:cubicBezTo>
                  <a:pt x="696" y="503"/>
                  <a:pt x="690" y="506"/>
                  <a:pt x="689" y="502"/>
                </a:cubicBezTo>
                <a:cubicBezTo>
                  <a:pt x="691" y="500"/>
                  <a:pt x="693" y="505"/>
                  <a:pt x="693" y="502"/>
                </a:cubicBezTo>
                <a:cubicBezTo>
                  <a:pt x="690" y="497"/>
                  <a:pt x="691" y="494"/>
                  <a:pt x="693" y="490"/>
                </a:cubicBezTo>
                <a:cubicBezTo>
                  <a:pt x="692" y="482"/>
                  <a:pt x="695" y="471"/>
                  <a:pt x="691" y="467"/>
                </a:cubicBezTo>
                <a:cubicBezTo>
                  <a:pt x="692" y="467"/>
                  <a:pt x="694" y="467"/>
                  <a:pt x="693" y="464"/>
                </a:cubicBezTo>
                <a:cubicBezTo>
                  <a:pt x="685" y="454"/>
                  <a:pt x="671" y="451"/>
                  <a:pt x="663" y="441"/>
                </a:cubicBezTo>
                <a:cubicBezTo>
                  <a:pt x="642" y="431"/>
                  <a:pt x="626" y="416"/>
                  <a:pt x="605" y="406"/>
                </a:cubicBezTo>
                <a:cubicBezTo>
                  <a:pt x="605" y="407"/>
                  <a:pt x="604" y="408"/>
                  <a:pt x="603" y="408"/>
                </a:cubicBezTo>
                <a:cubicBezTo>
                  <a:pt x="627" y="428"/>
                  <a:pt x="653" y="440"/>
                  <a:pt x="678" y="458"/>
                </a:cubicBezTo>
                <a:cubicBezTo>
                  <a:pt x="652" y="445"/>
                  <a:pt x="628" y="426"/>
                  <a:pt x="601" y="411"/>
                </a:cubicBezTo>
                <a:cubicBezTo>
                  <a:pt x="610" y="423"/>
                  <a:pt x="626" y="427"/>
                  <a:pt x="637" y="437"/>
                </a:cubicBezTo>
                <a:cubicBezTo>
                  <a:pt x="638" y="437"/>
                  <a:pt x="639" y="437"/>
                  <a:pt x="640" y="437"/>
                </a:cubicBezTo>
                <a:cubicBezTo>
                  <a:pt x="644" y="444"/>
                  <a:pt x="657" y="447"/>
                  <a:pt x="660" y="452"/>
                </a:cubicBezTo>
                <a:cubicBezTo>
                  <a:pt x="637" y="439"/>
                  <a:pt x="614" y="425"/>
                  <a:pt x="594" y="410"/>
                </a:cubicBezTo>
                <a:cubicBezTo>
                  <a:pt x="595" y="409"/>
                  <a:pt x="593" y="408"/>
                  <a:pt x="594" y="406"/>
                </a:cubicBezTo>
                <a:cubicBezTo>
                  <a:pt x="564" y="385"/>
                  <a:pt x="533" y="367"/>
                  <a:pt x="505" y="346"/>
                </a:cubicBezTo>
                <a:cubicBezTo>
                  <a:pt x="476" y="330"/>
                  <a:pt x="452" y="309"/>
                  <a:pt x="423" y="292"/>
                </a:cubicBezTo>
                <a:cubicBezTo>
                  <a:pt x="415" y="286"/>
                  <a:pt x="407" y="280"/>
                  <a:pt x="397" y="275"/>
                </a:cubicBezTo>
                <a:cubicBezTo>
                  <a:pt x="396" y="271"/>
                  <a:pt x="393" y="270"/>
                  <a:pt x="389" y="269"/>
                </a:cubicBezTo>
                <a:cubicBezTo>
                  <a:pt x="315" y="216"/>
                  <a:pt x="240" y="164"/>
                  <a:pt x="166" y="113"/>
                </a:cubicBezTo>
                <a:cubicBezTo>
                  <a:pt x="144" y="96"/>
                  <a:pt x="121" y="80"/>
                  <a:pt x="99" y="64"/>
                </a:cubicBezTo>
                <a:cubicBezTo>
                  <a:pt x="91" y="59"/>
                  <a:pt x="84" y="52"/>
                  <a:pt x="75" y="49"/>
                </a:cubicBezTo>
                <a:cubicBezTo>
                  <a:pt x="128" y="90"/>
                  <a:pt x="184" y="128"/>
                  <a:pt x="240" y="166"/>
                </a:cubicBezTo>
                <a:cubicBezTo>
                  <a:pt x="309" y="217"/>
                  <a:pt x="382" y="264"/>
                  <a:pt x="451" y="314"/>
                </a:cubicBezTo>
                <a:cubicBezTo>
                  <a:pt x="471" y="325"/>
                  <a:pt x="487" y="339"/>
                  <a:pt x="507" y="350"/>
                </a:cubicBezTo>
                <a:cubicBezTo>
                  <a:pt x="513" y="356"/>
                  <a:pt x="520" y="360"/>
                  <a:pt x="528" y="364"/>
                </a:cubicBezTo>
                <a:cubicBezTo>
                  <a:pt x="528" y="366"/>
                  <a:pt x="530" y="366"/>
                  <a:pt x="531" y="368"/>
                </a:cubicBezTo>
                <a:cubicBezTo>
                  <a:pt x="540" y="373"/>
                  <a:pt x="549" y="379"/>
                  <a:pt x="557" y="385"/>
                </a:cubicBezTo>
                <a:cubicBezTo>
                  <a:pt x="569" y="391"/>
                  <a:pt x="579" y="398"/>
                  <a:pt x="588" y="406"/>
                </a:cubicBezTo>
                <a:cubicBezTo>
                  <a:pt x="591" y="405"/>
                  <a:pt x="594" y="408"/>
                  <a:pt x="592" y="409"/>
                </a:cubicBezTo>
                <a:cubicBezTo>
                  <a:pt x="490" y="344"/>
                  <a:pt x="392" y="275"/>
                  <a:pt x="292" y="208"/>
                </a:cubicBezTo>
                <a:cubicBezTo>
                  <a:pt x="220" y="156"/>
                  <a:pt x="146" y="106"/>
                  <a:pt x="75" y="54"/>
                </a:cubicBezTo>
                <a:cubicBezTo>
                  <a:pt x="73" y="54"/>
                  <a:pt x="71" y="53"/>
                  <a:pt x="69" y="53"/>
                </a:cubicBezTo>
                <a:cubicBezTo>
                  <a:pt x="69" y="51"/>
                  <a:pt x="68" y="51"/>
                  <a:pt x="68" y="49"/>
                </a:cubicBezTo>
                <a:cubicBezTo>
                  <a:pt x="60" y="44"/>
                  <a:pt x="52" y="39"/>
                  <a:pt x="45" y="34"/>
                </a:cubicBezTo>
                <a:cubicBezTo>
                  <a:pt x="38" y="30"/>
                  <a:pt x="32" y="23"/>
                  <a:pt x="25" y="18"/>
                </a:cubicBezTo>
                <a:cubicBezTo>
                  <a:pt x="17" y="13"/>
                  <a:pt x="5" y="7"/>
                  <a:pt x="0" y="0"/>
                </a:cubicBezTo>
                <a:close/>
                <a:moveTo>
                  <a:pt x="918" y="593"/>
                </a:moveTo>
                <a:cubicBezTo>
                  <a:pt x="918" y="595"/>
                  <a:pt x="920" y="595"/>
                  <a:pt x="921" y="596"/>
                </a:cubicBezTo>
                <a:cubicBezTo>
                  <a:pt x="921" y="595"/>
                  <a:pt x="922" y="595"/>
                  <a:pt x="922" y="593"/>
                </a:cubicBezTo>
                <a:cubicBezTo>
                  <a:pt x="920" y="593"/>
                  <a:pt x="919" y="593"/>
                  <a:pt x="918" y="593"/>
                </a:cubicBezTo>
                <a:close/>
                <a:moveTo>
                  <a:pt x="721" y="1021"/>
                </a:moveTo>
                <a:cubicBezTo>
                  <a:pt x="723" y="1021"/>
                  <a:pt x="724" y="1022"/>
                  <a:pt x="726" y="1022"/>
                </a:cubicBezTo>
                <a:cubicBezTo>
                  <a:pt x="726" y="1019"/>
                  <a:pt x="722" y="1019"/>
                  <a:pt x="721" y="1021"/>
                </a:cubicBezTo>
                <a:close/>
                <a:moveTo>
                  <a:pt x="587" y="393"/>
                </a:moveTo>
                <a:cubicBezTo>
                  <a:pt x="548" y="366"/>
                  <a:pt x="510" y="340"/>
                  <a:pt x="471" y="314"/>
                </a:cubicBezTo>
                <a:cubicBezTo>
                  <a:pt x="362" y="238"/>
                  <a:pt x="252" y="160"/>
                  <a:pt x="145" y="83"/>
                </a:cubicBezTo>
                <a:cubicBezTo>
                  <a:pt x="124" y="67"/>
                  <a:pt x="103" y="50"/>
                  <a:pt x="80" y="36"/>
                </a:cubicBezTo>
                <a:cubicBezTo>
                  <a:pt x="80" y="36"/>
                  <a:pt x="79" y="36"/>
                  <a:pt x="79" y="36"/>
                </a:cubicBezTo>
                <a:cubicBezTo>
                  <a:pt x="80" y="40"/>
                  <a:pt x="78" y="42"/>
                  <a:pt x="78" y="45"/>
                </a:cubicBezTo>
                <a:cubicBezTo>
                  <a:pt x="229" y="153"/>
                  <a:pt x="380" y="261"/>
                  <a:pt x="535" y="364"/>
                </a:cubicBezTo>
                <a:cubicBezTo>
                  <a:pt x="553" y="376"/>
                  <a:pt x="573" y="392"/>
                  <a:pt x="593" y="402"/>
                </a:cubicBezTo>
                <a:cubicBezTo>
                  <a:pt x="595" y="403"/>
                  <a:pt x="599" y="408"/>
                  <a:pt x="602" y="404"/>
                </a:cubicBezTo>
                <a:cubicBezTo>
                  <a:pt x="598" y="399"/>
                  <a:pt x="592" y="396"/>
                  <a:pt x="587" y="393"/>
                </a:cubicBezTo>
                <a:close/>
                <a:moveTo>
                  <a:pt x="75" y="42"/>
                </a:moveTo>
                <a:cubicBezTo>
                  <a:pt x="75" y="39"/>
                  <a:pt x="74" y="38"/>
                  <a:pt x="70" y="38"/>
                </a:cubicBezTo>
                <a:cubicBezTo>
                  <a:pt x="70" y="41"/>
                  <a:pt x="72" y="42"/>
                  <a:pt x="75" y="42"/>
                </a:cubicBezTo>
                <a:close/>
                <a:moveTo>
                  <a:pt x="825" y="236"/>
                </a:moveTo>
                <a:cubicBezTo>
                  <a:pt x="825" y="235"/>
                  <a:pt x="826" y="232"/>
                  <a:pt x="824" y="232"/>
                </a:cubicBezTo>
                <a:cubicBezTo>
                  <a:pt x="823" y="232"/>
                  <a:pt x="823" y="237"/>
                  <a:pt x="825" y="236"/>
                </a:cubicBezTo>
                <a:close/>
                <a:moveTo>
                  <a:pt x="819" y="257"/>
                </a:moveTo>
                <a:cubicBezTo>
                  <a:pt x="825" y="255"/>
                  <a:pt x="823" y="262"/>
                  <a:pt x="827" y="262"/>
                </a:cubicBezTo>
                <a:cubicBezTo>
                  <a:pt x="829" y="253"/>
                  <a:pt x="826" y="247"/>
                  <a:pt x="820" y="243"/>
                </a:cubicBezTo>
                <a:cubicBezTo>
                  <a:pt x="820" y="240"/>
                  <a:pt x="821" y="235"/>
                  <a:pt x="819" y="234"/>
                </a:cubicBezTo>
                <a:cubicBezTo>
                  <a:pt x="818" y="243"/>
                  <a:pt x="819" y="250"/>
                  <a:pt x="819" y="257"/>
                </a:cubicBezTo>
                <a:close/>
                <a:moveTo>
                  <a:pt x="817" y="271"/>
                </a:moveTo>
                <a:cubicBezTo>
                  <a:pt x="818" y="271"/>
                  <a:pt x="818" y="270"/>
                  <a:pt x="820" y="270"/>
                </a:cubicBezTo>
                <a:cubicBezTo>
                  <a:pt x="820" y="268"/>
                  <a:pt x="820" y="267"/>
                  <a:pt x="819" y="266"/>
                </a:cubicBezTo>
                <a:cubicBezTo>
                  <a:pt x="818" y="266"/>
                  <a:pt x="818" y="266"/>
                  <a:pt x="817" y="266"/>
                </a:cubicBezTo>
                <a:cubicBezTo>
                  <a:pt x="817" y="268"/>
                  <a:pt x="817" y="269"/>
                  <a:pt x="817" y="271"/>
                </a:cubicBezTo>
                <a:close/>
                <a:moveTo>
                  <a:pt x="827" y="270"/>
                </a:moveTo>
                <a:cubicBezTo>
                  <a:pt x="827" y="268"/>
                  <a:pt x="826" y="267"/>
                  <a:pt x="824" y="267"/>
                </a:cubicBezTo>
                <a:cubicBezTo>
                  <a:pt x="824" y="269"/>
                  <a:pt x="826" y="269"/>
                  <a:pt x="827" y="270"/>
                </a:cubicBezTo>
                <a:close/>
                <a:moveTo>
                  <a:pt x="790" y="282"/>
                </a:moveTo>
                <a:cubicBezTo>
                  <a:pt x="797" y="281"/>
                  <a:pt x="805" y="280"/>
                  <a:pt x="809" y="275"/>
                </a:cubicBezTo>
                <a:cubicBezTo>
                  <a:pt x="801" y="276"/>
                  <a:pt x="795" y="279"/>
                  <a:pt x="790" y="282"/>
                </a:cubicBezTo>
                <a:close/>
                <a:moveTo>
                  <a:pt x="831" y="282"/>
                </a:moveTo>
                <a:cubicBezTo>
                  <a:pt x="830" y="280"/>
                  <a:pt x="830" y="279"/>
                  <a:pt x="829" y="278"/>
                </a:cubicBezTo>
                <a:cubicBezTo>
                  <a:pt x="827" y="280"/>
                  <a:pt x="829" y="282"/>
                  <a:pt x="831" y="282"/>
                </a:cubicBezTo>
                <a:close/>
                <a:moveTo>
                  <a:pt x="817" y="288"/>
                </a:moveTo>
                <a:cubicBezTo>
                  <a:pt x="818" y="285"/>
                  <a:pt x="820" y="283"/>
                  <a:pt x="821" y="279"/>
                </a:cubicBezTo>
                <a:cubicBezTo>
                  <a:pt x="816" y="277"/>
                  <a:pt x="814" y="285"/>
                  <a:pt x="817" y="288"/>
                </a:cubicBezTo>
                <a:close/>
                <a:moveTo>
                  <a:pt x="836" y="279"/>
                </a:moveTo>
                <a:cubicBezTo>
                  <a:pt x="836" y="282"/>
                  <a:pt x="838" y="284"/>
                  <a:pt x="841" y="284"/>
                </a:cubicBezTo>
                <a:cubicBezTo>
                  <a:pt x="842" y="282"/>
                  <a:pt x="845" y="281"/>
                  <a:pt x="847" y="279"/>
                </a:cubicBezTo>
                <a:cubicBezTo>
                  <a:pt x="843" y="280"/>
                  <a:pt x="839" y="278"/>
                  <a:pt x="836" y="279"/>
                </a:cubicBezTo>
                <a:close/>
                <a:moveTo>
                  <a:pt x="820" y="288"/>
                </a:moveTo>
                <a:cubicBezTo>
                  <a:pt x="822" y="289"/>
                  <a:pt x="826" y="287"/>
                  <a:pt x="829" y="287"/>
                </a:cubicBezTo>
                <a:cubicBezTo>
                  <a:pt x="828" y="284"/>
                  <a:pt x="826" y="282"/>
                  <a:pt x="824" y="280"/>
                </a:cubicBezTo>
                <a:cubicBezTo>
                  <a:pt x="823" y="282"/>
                  <a:pt x="822" y="285"/>
                  <a:pt x="820" y="288"/>
                </a:cubicBezTo>
                <a:close/>
                <a:moveTo>
                  <a:pt x="842" y="286"/>
                </a:moveTo>
                <a:cubicBezTo>
                  <a:pt x="847" y="287"/>
                  <a:pt x="854" y="285"/>
                  <a:pt x="855" y="281"/>
                </a:cubicBezTo>
                <a:cubicBezTo>
                  <a:pt x="849" y="281"/>
                  <a:pt x="847" y="284"/>
                  <a:pt x="842" y="286"/>
                </a:cubicBezTo>
                <a:close/>
                <a:moveTo>
                  <a:pt x="794" y="287"/>
                </a:moveTo>
                <a:cubicBezTo>
                  <a:pt x="799" y="287"/>
                  <a:pt x="802" y="288"/>
                  <a:pt x="807" y="288"/>
                </a:cubicBezTo>
                <a:cubicBezTo>
                  <a:pt x="807" y="286"/>
                  <a:pt x="807" y="283"/>
                  <a:pt x="808" y="282"/>
                </a:cubicBezTo>
                <a:cubicBezTo>
                  <a:pt x="803" y="284"/>
                  <a:pt x="797" y="282"/>
                  <a:pt x="794" y="287"/>
                </a:cubicBezTo>
                <a:close/>
                <a:moveTo>
                  <a:pt x="861" y="286"/>
                </a:moveTo>
                <a:cubicBezTo>
                  <a:pt x="866" y="285"/>
                  <a:pt x="871" y="286"/>
                  <a:pt x="874" y="284"/>
                </a:cubicBezTo>
                <a:cubicBezTo>
                  <a:pt x="871" y="282"/>
                  <a:pt x="865" y="283"/>
                  <a:pt x="862" y="282"/>
                </a:cubicBezTo>
                <a:cubicBezTo>
                  <a:pt x="861" y="283"/>
                  <a:pt x="861" y="284"/>
                  <a:pt x="861" y="286"/>
                </a:cubicBezTo>
                <a:close/>
                <a:moveTo>
                  <a:pt x="854" y="286"/>
                </a:moveTo>
                <a:cubicBezTo>
                  <a:pt x="855" y="287"/>
                  <a:pt x="860" y="284"/>
                  <a:pt x="857" y="284"/>
                </a:cubicBezTo>
                <a:cubicBezTo>
                  <a:pt x="856" y="285"/>
                  <a:pt x="854" y="284"/>
                  <a:pt x="854" y="286"/>
                </a:cubicBezTo>
                <a:close/>
                <a:moveTo>
                  <a:pt x="788" y="288"/>
                </a:moveTo>
                <a:cubicBezTo>
                  <a:pt x="788" y="289"/>
                  <a:pt x="788" y="290"/>
                  <a:pt x="788" y="290"/>
                </a:cubicBezTo>
                <a:cubicBezTo>
                  <a:pt x="792" y="290"/>
                  <a:pt x="795" y="291"/>
                  <a:pt x="796" y="288"/>
                </a:cubicBezTo>
                <a:cubicBezTo>
                  <a:pt x="793" y="289"/>
                  <a:pt x="790" y="286"/>
                  <a:pt x="788" y="288"/>
                </a:cubicBezTo>
                <a:close/>
                <a:moveTo>
                  <a:pt x="772" y="292"/>
                </a:moveTo>
                <a:cubicBezTo>
                  <a:pt x="775" y="293"/>
                  <a:pt x="784" y="294"/>
                  <a:pt x="783" y="289"/>
                </a:cubicBezTo>
                <a:cubicBezTo>
                  <a:pt x="779" y="289"/>
                  <a:pt x="775" y="290"/>
                  <a:pt x="772" y="292"/>
                </a:cubicBezTo>
                <a:close/>
                <a:moveTo>
                  <a:pt x="855" y="290"/>
                </a:moveTo>
                <a:cubicBezTo>
                  <a:pt x="856" y="291"/>
                  <a:pt x="857" y="291"/>
                  <a:pt x="859" y="290"/>
                </a:cubicBezTo>
                <a:cubicBezTo>
                  <a:pt x="858" y="289"/>
                  <a:pt x="855" y="289"/>
                  <a:pt x="855" y="290"/>
                </a:cubicBezTo>
                <a:close/>
                <a:moveTo>
                  <a:pt x="848" y="291"/>
                </a:moveTo>
                <a:cubicBezTo>
                  <a:pt x="848" y="293"/>
                  <a:pt x="851" y="291"/>
                  <a:pt x="852" y="292"/>
                </a:cubicBezTo>
                <a:cubicBezTo>
                  <a:pt x="853" y="289"/>
                  <a:pt x="847" y="289"/>
                  <a:pt x="848" y="291"/>
                </a:cubicBezTo>
                <a:close/>
                <a:moveTo>
                  <a:pt x="902" y="292"/>
                </a:moveTo>
                <a:cubicBezTo>
                  <a:pt x="885" y="289"/>
                  <a:pt x="870" y="295"/>
                  <a:pt x="853" y="295"/>
                </a:cubicBezTo>
                <a:cubicBezTo>
                  <a:pt x="852" y="299"/>
                  <a:pt x="856" y="300"/>
                  <a:pt x="858" y="301"/>
                </a:cubicBezTo>
                <a:cubicBezTo>
                  <a:pt x="865" y="308"/>
                  <a:pt x="873" y="317"/>
                  <a:pt x="881" y="325"/>
                </a:cubicBezTo>
                <a:cubicBezTo>
                  <a:pt x="888" y="333"/>
                  <a:pt x="897" y="341"/>
                  <a:pt x="906" y="347"/>
                </a:cubicBezTo>
                <a:cubicBezTo>
                  <a:pt x="906" y="343"/>
                  <a:pt x="902" y="343"/>
                  <a:pt x="902" y="340"/>
                </a:cubicBezTo>
                <a:cubicBezTo>
                  <a:pt x="911" y="332"/>
                  <a:pt x="905" y="306"/>
                  <a:pt x="906" y="290"/>
                </a:cubicBezTo>
                <a:cubicBezTo>
                  <a:pt x="904" y="289"/>
                  <a:pt x="903" y="291"/>
                  <a:pt x="902" y="292"/>
                </a:cubicBezTo>
                <a:close/>
                <a:moveTo>
                  <a:pt x="817" y="295"/>
                </a:moveTo>
                <a:cubicBezTo>
                  <a:pt x="820" y="294"/>
                  <a:pt x="826" y="296"/>
                  <a:pt x="826" y="292"/>
                </a:cubicBezTo>
                <a:cubicBezTo>
                  <a:pt x="823" y="292"/>
                  <a:pt x="817" y="290"/>
                  <a:pt x="817" y="295"/>
                </a:cubicBezTo>
                <a:close/>
                <a:moveTo>
                  <a:pt x="823" y="301"/>
                </a:moveTo>
                <a:cubicBezTo>
                  <a:pt x="824" y="302"/>
                  <a:pt x="825" y="303"/>
                  <a:pt x="827" y="303"/>
                </a:cubicBezTo>
                <a:cubicBezTo>
                  <a:pt x="829" y="302"/>
                  <a:pt x="832" y="301"/>
                  <a:pt x="831" y="297"/>
                </a:cubicBezTo>
                <a:cubicBezTo>
                  <a:pt x="827" y="297"/>
                  <a:pt x="824" y="297"/>
                  <a:pt x="823" y="301"/>
                </a:cubicBezTo>
                <a:close/>
                <a:moveTo>
                  <a:pt x="741" y="303"/>
                </a:moveTo>
                <a:cubicBezTo>
                  <a:pt x="741" y="315"/>
                  <a:pt x="741" y="334"/>
                  <a:pt x="741" y="350"/>
                </a:cubicBezTo>
                <a:cubicBezTo>
                  <a:pt x="742" y="352"/>
                  <a:pt x="746" y="353"/>
                  <a:pt x="744" y="356"/>
                </a:cubicBezTo>
                <a:cubicBezTo>
                  <a:pt x="742" y="356"/>
                  <a:pt x="744" y="352"/>
                  <a:pt x="742" y="353"/>
                </a:cubicBezTo>
                <a:cubicBezTo>
                  <a:pt x="739" y="356"/>
                  <a:pt x="746" y="359"/>
                  <a:pt x="742" y="363"/>
                </a:cubicBezTo>
                <a:cubicBezTo>
                  <a:pt x="741" y="363"/>
                  <a:pt x="739" y="360"/>
                  <a:pt x="737" y="362"/>
                </a:cubicBezTo>
                <a:cubicBezTo>
                  <a:pt x="749" y="376"/>
                  <a:pt x="758" y="392"/>
                  <a:pt x="770" y="405"/>
                </a:cubicBezTo>
                <a:cubicBezTo>
                  <a:pt x="781" y="401"/>
                  <a:pt x="791" y="397"/>
                  <a:pt x="802" y="393"/>
                </a:cubicBezTo>
                <a:cubicBezTo>
                  <a:pt x="801" y="383"/>
                  <a:pt x="806" y="368"/>
                  <a:pt x="801" y="361"/>
                </a:cubicBezTo>
                <a:cubicBezTo>
                  <a:pt x="805" y="354"/>
                  <a:pt x="803" y="342"/>
                  <a:pt x="804" y="333"/>
                </a:cubicBezTo>
                <a:cubicBezTo>
                  <a:pt x="805" y="322"/>
                  <a:pt x="807" y="311"/>
                  <a:pt x="807" y="299"/>
                </a:cubicBezTo>
                <a:cubicBezTo>
                  <a:pt x="787" y="300"/>
                  <a:pt x="770" y="300"/>
                  <a:pt x="752" y="302"/>
                </a:cubicBezTo>
                <a:cubicBezTo>
                  <a:pt x="765" y="311"/>
                  <a:pt x="774" y="323"/>
                  <a:pt x="786" y="332"/>
                </a:cubicBezTo>
                <a:cubicBezTo>
                  <a:pt x="790" y="339"/>
                  <a:pt x="800" y="342"/>
                  <a:pt x="801" y="349"/>
                </a:cubicBezTo>
                <a:cubicBezTo>
                  <a:pt x="800" y="347"/>
                  <a:pt x="796" y="347"/>
                  <a:pt x="796" y="343"/>
                </a:cubicBezTo>
                <a:cubicBezTo>
                  <a:pt x="780" y="332"/>
                  <a:pt x="768" y="316"/>
                  <a:pt x="751" y="304"/>
                </a:cubicBezTo>
                <a:cubicBezTo>
                  <a:pt x="751" y="303"/>
                  <a:pt x="751" y="302"/>
                  <a:pt x="751" y="301"/>
                </a:cubicBezTo>
                <a:cubicBezTo>
                  <a:pt x="749" y="302"/>
                  <a:pt x="744" y="300"/>
                  <a:pt x="745" y="303"/>
                </a:cubicBezTo>
                <a:cubicBezTo>
                  <a:pt x="750" y="307"/>
                  <a:pt x="755" y="313"/>
                  <a:pt x="760" y="318"/>
                </a:cubicBezTo>
                <a:cubicBezTo>
                  <a:pt x="756" y="318"/>
                  <a:pt x="756" y="315"/>
                  <a:pt x="753" y="314"/>
                </a:cubicBezTo>
                <a:cubicBezTo>
                  <a:pt x="753" y="315"/>
                  <a:pt x="754" y="317"/>
                  <a:pt x="753" y="317"/>
                </a:cubicBezTo>
                <a:cubicBezTo>
                  <a:pt x="750" y="314"/>
                  <a:pt x="745" y="312"/>
                  <a:pt x="743" y="307"/>
                </a:cubicBezTo>
                <a:cubicBezTo>
                  <a:pt x="747" y="308"/>
                  <a:pt x="749" y="314"/>
                  <a:pt x="753" y="313"/>
                </a:cubicBezTo>
                <a:cubicBezTo>
                  <a:pt x="748" y="310"/>
                  <a:pt x="747" y="305"/>
                  <a:pt x="741" y="303"/>
                </a:cubicBezTo>
                <a:close/>
                <a:moveTo>
                  <a:pt x="823" y="307"/>
                </a:moveTo>
                <a:cubicBezTo>
                  <a:pt x="822" y="301"/>
                  <a:pt x="811" y="305"/>
                  <a:pt x="815" y="315"/>
                </a:cubicBezTo>
                <a:cubicBezTo>
                  <a:pt x="817" y="313"/>
                  <a:pt x="824" y="309"/>
                  <a:pt x="823" y="307"/>
                </a:cubicBezTo>
                <a:close/>
                <a:moveTo>
                  <a:pt x="831" y="307"/>
                </a:moveTo>
                <a:cubicBezTo>
                  <a:pt x="831" y="306"/>
                  <a:pt x="831" y="305"/>
                  <a:pt x="831" y="304"/>
                </a:cubicBezTo>
                <a:cubicBezTo>
                  <a:pt x="829" y="304"/>
                  <a:pt x="829" y="307"/>
                  <a:pt x="831" y="307"/>
                </a:cubicBezTo>
                <a:close/>
                <a:moveTo>
                  <a:pt x="818" y="319"/>
                </a:moveTo>
                <a:cubicBezTo>
                  <a:pt x="823" y="321"/>
                  <a:pt x="825" y="314"/>
                  <a:pt x="829" y="313"/>
                </a:cubicBezTo>
                <a:cubicBezTo>
                  <a:pt x="829" y="311"/>
                  <a:pt x="827" y="310"/>
                  <a:pt x="826" y="309"/>
                </a:cubicBezTo>
                <a:cubicBezTo>
                  <a:pt x="823" y="312"/>
                  <a:pt x="818" y="313"/>
                  <a:pt x="818" y="319"/>
                </a:cubicBezTo>
                <a:close/>
                <a:moveTo>
                  <a:pt x="823" y="323"/>
                </a:moveTo>
                <a:cubicBezTo>
                  <a:pt x="825" y="323"/>
                  <a:pt x="826" y="325"/>
                  <a:pt x="829" y="325"/>
                </a:cubicBezTo>
                <a:cubicBezTo>
                  <a:pt x="833" y="323"/>
                  <a:pt x="831" y="319"/>
                  <a:pt x="832" y="315"/>
                </a:cubicBezTo>
                <a:cubicBezTo>
                  <a:pt x="828" y="316"/>
                  <a:pt x="825" y="319"/>
                  <a:pt x="823" y="323"/>
                </a:cubicBezTo>
                <a:close/>
                <a:moveTo>
                  <a:pt x="814" y="337"/>
                </a:moveTo>
                <a:cubicBezTo>
                  <a:pt x="818" y="335"/>
                  <a:pt x="819" y="332"/>
                  <a:pt x="823" y="330"/>
                </a:cubicBezTo>
                <a:cubicBezTo>
                  <a:pt x="822" y="328"/>
                  <a:pt x="821" y="326"/>
                  <a:pt x="818" y="325"/>
                </a:cubicBezTo>
                <a:cubicBezTo>
                  <a:pt x="815" y="328"/>
                  <a:pt x="814" y="330"/>
                  <a:pt x="814" y="337"/>
                </a:cubicBezTo>
                <a:close/>
                <a:moveTo>
                  <a:pt x="830" y="327"/>
                </a:moveTo>
                <a:cubicBezTo>
                  <a:pt x="830" y="328"/>
                  <a:pt x="830" y="328"/>
                  <a:pt x="831" y="329"/>
                </a:cubicBezTo>
                <a:cubicBezTo>
                  <a:pt x="832" y="329"/>
                  <a:pt x="833" y="328"/>
                  <a:pt x="833" y="326"/>
                </a:cubicBezTo>
                <a:cubicBezTo>
                  <a:pt x="831" y="326"/>
                  <a:pt x="831" y="326"/>
                  <a:pt x="830" y="327"/>
                </a:cubicBezTo>
                <a:close/>
                <a:moveTo>
                  <a:pt x="838" y="332"/>
                </a:moveTo>
                <a:cubicBezTo>
                  <a:pt x="838" y="330"/>
                  <a:pt x="838" y="329"/>
                  <a:pt x="837" y="328"/>
                </a:cubicBezTo>
                <a:cubicBezTo>
                  <a:pt x="836" y="329"/>
                  <a:pt x="836" y="333"/>
                  <a:pt x="838" y="332"/>
                </a:cubicBezTo>
                <a:close/>
                <a:moveTo>
                  <a:pt x="817" y="340"/>
                </a:moveTo>
                <a:cubicBezTo>
                  <a:pt x="819" y="340"/>
                  <a:pt x="818" y="342"/>
                  <a:pt x="820" y="342"/>
                </a:cubicBezTo>
                <a:cubicBezTo>
                  <a:pt x="824" y="338"/>
                  <a:pt x="828" y="337"/>
                  <a:pt x="831" y="333"/>
                </a:cubicBezTo>
                <a:cubicBezTo>
                  <a:pt x="824" y="329"/>
                  <a:pt x="820" y="336"/>
                  <a:pt x="817" y="340"/>
                </a:cubicBezTo>
                <a:close/>
                <a:moveTo>
                  <a:pt x="823" y="344"/>
                </a:moveTo>
                <a:cubicBezTo>
                  <a:pt x="825" y="345"/>
                  <a:pt x="827" y="346"/>
                  <a:pt x="829" y="346"/>
                </a:cubicBezTo>
                <a:cubicBezTo>
                  <a:pt x="833" y="345"/>
                  <a:pt x="835" y="340"/>
                  <a:pt x="833" y="336"/>
                </a:cubicBezTo>
                <a:cubicBezTo>
                  <a:pt x="828" y="338"/>
                  <a:pt x="826" y="341"/>
                  <a:pt x="823" y="344"/>
                </a:cubicBezTo>
                <a:close/>
                <a:moveTo>
                  <a:pt x="809" y="342"/>
                </a:moveTo>
                <a:cubicBezTo>
                  <a:pt x="810" y="341"/>
                  <a:pt x="811" y="338"/>
                  <a:pt x="809" y="338"/>
                </a:cubicBezTo>
                <a:cubicBezTo>
                  <a:pt x="808" y="339"/>
                  <a:pt x="808" y="341"/>
                  <a:pt x="809" y="342"/>
                </a:cubicBezTo>
                <a:close/>
                <a:moveTo>
                  <a:pt x="814" y="357"/>
                </a:moveTo>
                <a:cubicBezTo>
                  <a:pt x="817" y="358"/>
                  <a:pt x="821" y="353"/>
                  <a:pt x="824" y="351"/>
                </a:cubicBezTo>
                <a:cubicBezTo>
                  <a:pt x="822" y="349"/>
                  <a:pt x="820" y="348"/>
                  <a:pt x="818" y="346"/>
                </a:cubicBezTo>
                <a:cubicBezTo>
                  <a:pt x="815" y="348"/>
                  <a:pt x="813" y="354"/>
                  <a:pt x="814" y="357"/>
                </a:cubicBezTo>
                <a:close/>
                <a:moveTo>
                  <a:pt x="831" y="350"/>
                </a:moveTo>
                <a:cubicBezTo>
                  <a:pt x="835" y="351"/>
                  <a:pt x="835" y="346"/>
                  <a:pt x="832" y="346"/>
                </a:cubicBezTo>
                <a:cubicBezTo>
                  <a:pt x="832" y="348"/>
                  <a:pt x="831" y="348"/>
                  <a:pt x="831" y="350"/>
                </a:cubicBezTo>
                <a:close/>
                <a:moveTo>
                  <a:pt x="839" y="355"/>
                </a:moveTo>
                <a:cubicBezTo>
                  <a:pt x="840" y="353"/>
                  <a:pt x="840" y="350"/>
                  <a:pt x="838" y="350"/>
                </a:cubicBezTo>
                <a:cubicBezTo>
                  <a:pt x="839" y="351"/>
                  <a:pt x="837" y="354"/>
                  <a:pt x="839" y="355"/>
                </a:cubicBezTo>
                <a:close/>
                <a:moveTo>
                  <a:pt x="818" y="361"/>
                </a:moveTo>
                <a:cubicBezTo>
                  <a:pt x="820" y="361"/>
                  <a:pt x="819" y="362"/>
                  <a:pt x="821" y="362"/>
                </a:cubicBezTo>
                <a:cubicBezTo>
                  <a:pt x="824" y="359"/>
                  <a:pt x="828" y="358"/>
                  <a:pt x="831" y="355"/>
                </a:cubicBezTo>
                <a:cubicBezTo>
                  <a:pt x="826" y="350"/>
                  <a:pt x="819" y="356"/>
                  <a:pt x="818" y="361"/>
                </a:cubicBezTo>
                <a:close/>
                <a:moveTo>
                  <a:pt x="824" y="364"/>
                </a:moveTo>
                <a:cubicBezTo>
                  <a:pt x="829" y="371"/>
                  <a:pt x="837" y="364"/>
                  <a:pt x="834" y="357"/>
                </a:cubicBezTo>
                <a:cubicBezTo>
                  <a:pt x="830" y="358"/>
                  <a:pt x="826" y="360"/>
                  <a:pt x="824" y="364"/>
                </a:cubicBezTo>
                <a:close/>
                <a:moveTo>
                  <a:pt x="819" y="374"/>
                </a:moveTo>
                <a:cubicBezTo>
                  <a:pt x="819" y="371"/>
                  <a:pt x="822" y="373"/>
                  <a:pt x="824" y="372"/>
                </a:cubicBezTo>
                <a:cubicBezTo>
                  <a:pt x="823" y="370"/>
                  <a:pt x="821" y="369"/>
                  <a:pt x="818" y="368"/>
                </a:cubicBezTo>
                <a:cubicBezTo>
                  <a:pt x="815" y="370"/>
                  <a:pt x="812" y="372"/>
                  <a:pt x="813" y="379"/>
                </a:cubicBezTo>
                <a:cubicBezTo>
                  <a:pt x="816" y="379"/>
                  <a:pt x="818" y="378"/>
                  <a:pt x="818" y="376"/>
                </a:cubicBezTo>
                <a:cubicBezTo>
                  <a:pt x="818" y="373"/>
                  <a:pt x="815" y="374"/>
                  <a:pt x="816" y="372"/>
                </a:cubicBezTo>
                <a:cubicBezTo>
                  <a:pt x="818" y="373"/>
                  <a:pt x="818" y="368"/>
                  <a:pt x="820" y="371"/>
                </a:cubicBezTo>
                <a:cubicBezTo>
                  <a:pt x="819" y="371"/>
                  <a:pt x="816" y="375"/>
                  <a:pt x="819" y="374"/>
                </a:cubicBezTo>
                <a:close/>
                <a:moveTo>
                  <a:pt x="842" y="377"/>
                </a:moveTo>
                <a:cubicBezTo>
                  <a:pt x="841" y="375"/>
                  <a:pt x="842" y="372"/>
                  <a:pt x="840" y="372"/>
                </a:cubicBezTo>
                <a:cubicBezTo>
                  <a:pt x="840" y="374"/>
                  <a:pt x="839" y="377"/>
                  <a:pt x="842" y="377"/>
                </a:cubicBezTo>
                <a:close/>
                <a:moveTo>
                  <a:pt x="825" y="374"/>
                </a:moveTo>
                <a:cubicBezTo>
                  <a:pt x="825" y="375"/>
                  <a:pt x="825" y="376"/>
                  <a:pt x="825" y="376"/>
                </a:cubicBezTo>
                <a:cubicBezTo>
                  <a:pt x="826" y="377"/>
                  <a:pt x="830" y="378"/>
                  <a:pt x="831" y="376"/>
                </a:cubicBezTo>
                <a:cubicBezTo>
                  <a:pt x="830" y="375"/>
                  <a:pt x="828" y="372"/>
                  <a:pt x="825" y="374"/>
                </a:cubicBezTo>
                <a:close/>
                <a:moveTo>
                  <a:pt x="818" y="381"/>
                </a:moveTo>
                <a:cubicBezTo>
                  <a:pt x="822" y="385"/>
                  <a:pt x="822" y="377"/>
                  <a:pt x="825" y="379"/>
                </a:cubicBezTo>
                <a:cubicBezTo>
                  <a:pt x="825" y="377"/>
                  <a:pt x="825" y="376"/>
                  <a:pt x="822" y="376"/>
                </a:cubicBezTo>
                <a:cubicBezTo>
                  <a:pt x="823" y="380"/>
                  <a:pt x="817" y="377"/>
                  <a:pt x="818" y="381"/>
                </a:cubicBezTo>
                <a:close/>
                <a:moveTo>
                  <a:pt x="824" y="383"/>
                </a:moveTo>
                <a:cubicBezTo>
                  <a:pt x="828" y="389"/>
                  <a:pt x="838" y="387"/>
                  <a:pt x="835" y="379"/>
                </a:cubicBezTo>
                <a:cubicBezTo>
                  <a:pt x="829" y="378"/>
                  <a:pt x="830" y="384"/>
                  <a:pt x="824" y="383"/>
                </a:cubicBezTo>
                <a:close/>
                <a:moveTo>
                  <a:pt x="809" y="383"/>
                </a:moveTo>
                <a:cubicBezTo>
                  <a:pt x="810" y="380"/>
                  <a:pt x="809" y="379"/>
                  <a:pt x="807" y="379"/>
                </a:cubicBezTo>
                <a:cubicBezTo>
                  <a:pt x="807" y="381"/>
                  <a:pt x="807" y="383"/>
                  <a:pt x="809" y="383"/>
                </a:cubicBezTo>
                <a:close/>
                <a:moveTo>
                  <a:pt x="813" y="393"/>
                </a:moveTo>
                <a:cubicBezTo>
                  <a:pt x="816" y="391"/>
                  <a:pt x="821" y="393"/>
                  <a:pt x="823" y="390"/>
                </a:cubicBezTo>
                <a:cubicBezTo>
                  <a:pt x="820" y="389"/>
                  <a:pt x="812" y="386"/>
                  <a:pt x="813" y="393"/>
                </a:cubicBezTo>
                <a:close/>
                <a:moveTo>
                  <a:pt x="817" y="401"/>
                </a:moveTo>
                <a:cubicBezTo>
                  <a:pt x="824" y="400"/>
                  <a:pt x="829" y="401"/>
                  <a:pt x="832" y="396"/>
                </a:cubicBezTo>
                <a:cubicBezTo>
                  <a:pt x="826" y="393"/>
                  <a:pt x="820" y="397"/>
                  <a:pt x="817" y="401"/>
                </a:cubicBezTo>
                <a:close/>
                <a:moveTo>
                  <a:pt x="812" y="396"/>
                </a:moveTo>
                <a:cubicBezTo>
                  <a:pt x="812" y="397"/>
                  <a:pt x="812" y="398"/>
                  <a:pt x="812" y="399"/>
                </a:cubicBezTo>
                <a:cubicBezTo>
                  <a:pt x="815" y="399"/>
                  <a:pt x="816" y="398"/>
                  <a:pt x="818" y="396"/>
                </a:cubicBezTo>
                <a:cubicBezTo>
                  <a:pt x="817" y="395"/>
                  <a:pt x="813" y="395"/>
                  <a:pt x="812" y="396"/>
                </a:cubicBezTo>
                <a:close/>
                <a:moveTo>
                  <a:pt x="865" y="400"/>
                </a:moveTo>
                <a:cubicBezTo>
                  <a:pt x="859" y="401"/>
                  <a:pt x="856" y="398"/>
                  <a:pt x="849" y="397"/>
                </a:cubicBezTo>
                <a:cubicBezTo>
                  <a:pt x="852" y="400"/>
                  <a:pt x="862" y="403"/>
                  <a:pt x="865" y="400"/>
                </a:cubicBezTo>
                <a:close/>
                <a:moveTo>
                  <a:pt x="778" y="407"/>
                </a:moveTo>
                <a:cubicBezTo>
                  <a:pt x="785" y="411"/>
                  <a:pt x="793" y="404"/>
                  <a:pt x="801" y="403"/>
                </a:cubicBezTo>
                <a:cubicBezTo>
                  <a:pt x="801" y="400"/>
                  <a:pt x="802" y="400"/>
                  <a:pt x="801" y="398"/>
                </a:cubicBezTo>
                <a:cubicBezTo>
                  <a:pt x="792" y="400"/>
                  <a:pt x="784" y="402"/>
                  <a:pt x="778" y="407"/>
                </a:cubicBezTo>
                <a:close/>
                <a:moveTo>
                  <a:pt x="824" y="404"/>
                </a:moveTo>
                <a:cubicBezTo>
                  <a:pt x="823" y="403"/>
                  <a:pt x="819" y="403"/>
                  <a:pt x="817" y="403"/>
                </a:cubicBezTo>
                <a:cubicBezTo>
                  <a:pt x="817" y="407"/>
                  <a:pt x="823" y="407"/>
                  <a:pt x="824" y="404"/>
                </a:cubicBezTo>
                <a:close/>
                <a:moveTo>
                  <a:pt x="822" y="409"/>
                </a:moveTo>
                <a:cubicBezTo>
                  <a:pt x="825" y="410"/>
                  <a:pt x="826" y="413"/>
                  <a:pt x="830" y="413"/>
                </a:cubicBezTo>
                <a:cubicBezTo>
                  <a:pt x="832" y="410"/>
                  <a:pt x="836" y="409"/>
                  <a:pt x="837" y="405"/>
                </a:cubicBezTo>
                <a:cubicBezTo>
                  <a:pt x="831" y="401"/>
                  <a:pt x="825" y="406"/>
                  <a:pt x="822" y="409"/>
                </a:cubicBezTo>
                <a:close/>
                <a:moveTo>
                  <a:pt x="846" y="404"/>
                </a:moveTo>
                <a:cubicBezTo>
                  <a:pt x="847" y="408"/>
                  <a:pt x="846" y="414"/>
                  <a:pt x="849" y="415"/>
                </a:cubicBezTo>
                <a:cubicBezTo>
                  <a:pt x="851" y="412"/>
                  <a:pt x="858" y="410"/>
                  <a:pt x="856" y="405"/>
                </a:cubicBezTo>
                <a:cubicBezTo>
                  <a:pt x="853" y="404"/>
                  <a:pt x="849" y="404"/>
                  <a:pt x="846" y="404"/>
                </a:cubicBezTo>
                <a:close/>
                <a:moveTo>
                  <a:pt x="883" y="404"/>
                </a:moveTo>
                <a:cubicBezTo>
                  <a:pt x="881" y="404"/>
                  <a:pt x="877" y="403"/>
                  <a:pt x="876" y="405"/>
                </a:cubicBezTo>
                <a:cubicBezTo>
                  <a:pt x="878" y="405"/>
                  <a:pt x="882" y="406"/>
                  <a:pt x="883" y="404"/>
                </a:cubicBezTo>
                <a:close/>
                <a:moveTo>
                  <a:pt x="812" y="413"/>
                </a:moveTo>
                <a:cubicBezTo>
                  <a:pt x="814" y="414"/>
                  <a:pt x="816" y="411"/>
                  <a:pt x="816" y="409"/>
                </a:cubicBezTo>
                <a:cubicBezTo>
                  <a:pt x="814" y="409"/>
                  <a:pt x="815" y="406"/>
                  <a:pt x="812" y="407"/>
                </a:cubicBezTo>
                <a:cubicBezTo>
                  <a:pt x="812" y="409"/>
                  <a:pt x="812" y="411"/>
                  <a:pt x="812" y="413"/>
                </a:cubicBezTo>
                <a:close/>
                <a:moveTo>
                  <a:pt x="841" y="412"/>
                </a:moveTo>
                <a:cubicBezTo>
                  <a:pt x="841" y="411"/>
                  <a:pt x="843" y="407"/>
                  <a:pt x="840" y="407"/>
                </a:cubicBezTo>
                <a:cubicBezTo>
                  <a:pt x="841" y="408"/>
                  <a:pt x="839" y="412"/>
                  <a:pt x="841" y="412"/>
                </a:cubicBezTo>
                <a:close/>
                <a:moveTo>
                  <a:pt x="864" y="411"/>
                </a:moveTo>
                <a:cubicBezTo>
                  <a:pt x="867" y="411"/>
                  <a:pt x="868" y="409"/>
                  <a:pt x="868" y="407"/>
                </a:cubicBezTo>
                <a:cubicBezTo>
                  <a:pt x="864" y="406"/>
                  <a:pt x="863" y="408"/>
                  <a:pt x="864" y="411"/>
                </a:cubicBezTo>
                <a:close/>
                <a:moveTo>
                  <a:pt x="786" y="411"/>
                </a:moveTo>
                <a:cubicBezTo>
                  <a:pt x="789" y="416"/>
                  <a:pt x="794" y="420"/>
                  <a:pt x="800" y="423"/>
                </a:cubicBezTo>
                <a:cubicBezTo>
                  <a:pt x="800" y="418"/>
                  <a:pt x="802" y="411"/>
                  <a:pt x="801" y="407"/>
                </a:cubicBezTo>
                <a:cubicBezTo>
                  <a:pt x="795" y="408"/>
                  <a:pt x="791" y="410"/>
                  <a:pt x="786" y="411"/>
                </a:cubicBezTo>
                <a:close/>
                <a:moveTo>
                  <a:pt x="872" y="409"/>
                </a:moveTo>
                <a:cubicBezTo>
                  <a:pt x="874" y="410"/>
                  <a:pt x="876" y="413"/>
                  <a:pt x="879" y="415"/>
                </a:cubicBezTo>
                <a:cubicBezTo>
                  <a:pt x="883" y="414"/>
                  <a:pt x="887" y="413"/>
                  <a:pt x="889" y="410"/>
                </a:cubicBezTo>
                <a:cubicBezTo>
                  <a:pt x="883" y="410"/>
                  <a:pt x="876" y="405"/>
                  <a:pt x="872" y="409"/>
                </a:cubicBezTo>
                <a:close/>
                <a:moveTo>
                  <a:pt x="777" y="411"/>
                </a:moveTo>
                <a:cubicBezTo>
                  <a:pt x="777" y="408"/>
                  <a:pt x="775" y="408"/>
                  <a:pt x="773" y="408"/>
                </a:cubicBezTo>
                <a:cubicBezTo>
                  <a:pt x="772" y="411"/>
                  <a:pt x="775" y="410"/>
                  <a:pt x="777" y="411"/>
                </a:cubicBezTo>
                <a:close/>
                <a:moveTo>
                  <a:pt x="751" y="417"/>
                </a:moveTo>
                <a:cubicBezTo>
                  <a:pt x="759" y="416"/>
                  <a:pt x="766" y="415"/>
                  <a:pt x="771" y="411"/>
                </a:cubicBezTo>
                <a:cubicBezTo>
                  <a:pt x="764" y="409"/>
                  <a:pt x="756" y="413"/>
                  <a:pt x="751" y="417"/>
                </a:cubicBezTo>
                <a:close/>
                <a:moveTo>
                  <a:pt x="848" y="417"/>
                </a:moveTo>
                <a:cubicBezTo>
                  <a:pt x="849" y="419"/>
                  <a:pt x="847" y="419"/>
                  <a:pt x="848" y="420"/>
                </a:cubicBezTo>
                <a:cubicBezTo>
                  <a:pt x="857" y="422"/>
                  <a:pt x="861" y="418"/>
                  <a:pt x="863" y="412"/>
                </a:cubicBezTo>
                <a:cubicBezTo>
                  <a:pt x="860" y="414"/>
                  <a:pt x="860" y="411"/>
                  <a:pt x="857" y="411"/>
                </a:cubicBezTo>
                <a:cubicBezTo>
                  <a:pt x="855" y="413"/>
                  <a:pt x="853" y="416"/>
                  <a:pt x="848" y="417"/>
                </a:cubicBezTo>
                <a:close/>
                <a:moveTo>
                  <a:pt x="881" y="418"/>
                </a:moveTo>
                <a:cubicBezTo>
                  <a:pt x="889" y="421"/>
                  <a:pt x="893" y="415"/>
                  <a:pt x="897" y="412"/>
                </a:cubicBezTo>
                <a:cubicBezTo>
                  <a:pt x="892" y="409"/>
                  <a:pt x="885" y="416"/>
                  <a:pt x="881" y="418"/>
                </a:cubicBezTo>
                <a:close/>
                <a:moveTo>
                  <a:pt x="832" y="415"/>
                </a:moveTo>
                <a:cubicBezTo>
                  <a:pt x="833" y="417"/>
                  <a:pt x="835" y="418"/>
                  <a:pt x="837" y="419"/>
                </a:cubicBezTo>
                <a:cubicBezTo>
                  <a:pt x="838" y="412"/>
                  <a:pt x="835" y="410"/>
                  <a:pt x="832" y="415"/>
                </a:cubicBezTo>
                <a:close/>
                <a:moveTo>
                  <a:pt x="872" y="418"/>
                </a:moveTo>
                <a:cubicBezTo>
                  <a:pt x="873" y="417"/>
                  <a:pt x="877" y="418"/>
                  <a:pt x="877" y="416"/>
                </a:cubicBezTo>
                <a:cubicBezTo>
                  <a:pt x="873" y="416"/>
                  <a:pt x="874" y="411"/>
                  <a:pt x="870" y="411"/>
                </a:cubicBezTo>
                <a:cubicBezTo>
                  <a:pt x="869" y="413"/>
                  <a:pt x="872" y="415"/>
                  <a:pt x="872" y="418"/>
                </a:cubicBezTo>
                <a:close/>
                <a:moveTo>
                  <a:pt x="812" y="422"/>
                </a:moveTo>
                <a:cubicBezTo>
                  <a:pt x="820" y="426"/>
                  <a:pt x="821" y="418"/>
                  <a:pt x="820" y="413"/>
                </a:cubicBezTo>
                <a:cubicBezTo>
                  <a:pt x="816" y="412"/>
                  <a:pt x="813" y="417"/>
                  <a:pt x="812" y="422"/>
                </a:cubicBezTo>
                <a:close/>
                <a:moveTo>
                  <a:pt x="891" y="418"/>
                </a:moveTo>
                <a:cubicBezTo>
                  <a:pt x="899" y="419"/>
                  <a:pt x="907" y="419"/>
                  <a:pt x="913" y="417"/>
                </a:cubicBezTo>
                <a:cubicBezTo>
                  <a:pt x="915" y="418"/>
                  <a:pt x="919" y="420"/>
                  <a:pt x="921" y="417"/>
                </a:cubicBezTo>
                <a:cubicBezTo>
                  <a:pt x="913" y="412"/>
                  <a:pt x="898" y="412"/>
                  <a:pt x="891" y="418"/>
                </a:cubicBezTo>
                <a:close/>
                <a:moveTo>
                  <a:pt x="777" y="417"/>
                </a:moveTo>
                <a:cubicBezTo>
                  <a:pt x="780" y="417"/>
                  <a:pt x="780" y="413"/>
                  <a:pt x="777" y="413"/>
                </a:cubicBezTo>
                <a:cubicBezTo>
                  <a:pt x="777" y="415"/>
                  <a:pt x="777" y="416"/>
                  <a:pt x="777" y="417"/>
                </a:cubicBezTo>
                <a:close/>
                <a:moveTo>
                  <a:pt x="781" y="415"/>
                </a:moveTo>
                <a:cubicBezTo>
                  <a:pt x="781" y="416"/>
                  <a:pt x="780" y="421"/>
                  <a:pt x="783" y="424"/>
                </a:cubicBezTo>
                <a:cubicBezTo>
                  <a:pt x="787" y="425"/>
                  <a:pt x="788" y="423"/>
                  <a:pt x="792" y="424"/>
                </a:cubicBezTo>
                <a:cubicBezTo>
                  <a:pt x="790" y="420"/>
                  <a:pt x="785" y="416"/>
                  <a:pt x="781" y="415"/>
                </a:cubicBezTo>
                <a:close/>
                <a:moveTo>
                  <a:pt x="822" y="420"/>
                </a:moveTo>
                <a:cubicBezTo>
                  <a:pt x="823" y="418"/>
                  <a:pt x="825" y="418"/>
                  <a:pt x="825" y="416"/>
                </a:cubicBezTo>
                <a:cubicBezTo>
                  <a:pt x="825" y="415"/>
                  <a:pt x="823" y="414"/>
                  <a:pt x="821" y="414"/>
                </a:cubicBezTo>
                <a:cubicBezTo>
                  <a:pt x="822" y="417"/>
                  <a:pt x="820" y="418"/>
                  <a:pt x="822" y="420"/>
                </a:cubicBezTo>
                <a:close/>
                <a:moveTo>
                  <a:pt x="760" y="420"/>
                </a:moveTo>
                <a:cubicBezTo>
                  <a:pt x="763" y="423"/>
                  <a:pt x="768" y="425"/>
                  <a:pt x="772" y="426"/>
                </a:cubicBezTo>
                <a:cubicBezTo>
                  <a:pt x="774" y="424"/>
                  <a:pt x="772" y="420"/>
                  <a:pt x="773" y="416"/>
                </a:cubicBezTo>
                <a:cubicBezTo>
                  <a:pt x="770" y="416"/>
                  <a:pt x="762" y="417"/>
                  <a:pt x="760" y="420"/>
                </a:cubicBezTo>
                <a:close/>
                <a:moveTo>
                  <a:pt x="843" y="420"/>
                </a:moveTo>
                <a:cubicBezTo>
                  <a:pt x="844" y="419"/>
                  <a:pt x="844" y="416"/>
                  <a:pt x="842" y="416"/>
                </a:cubicBezTo>
                <a:cubicBezTo>
                  <a:pt x="843" y="418"/>
                  <a:pt x="840" y="420"/>
                  <a:pt x="843" y="420"/>
                </a:cubicBezTo>
                <a:close/>
                <a:moveTo>
                  <a:pt x="862" y="420"/>
                </a:moveTo>
                <a:cubicBezTo>
                  <a:pt x="864" y="419"/>
                  <a:pt x="867" y="420"/>
                  <a:pt x="868" y="419"/>
                </a:cubicBezTo>
                <a:cubicBezTo>
                  <a:pt x="868" y="418"/>
                  <a:pt x="868" y="417"/>
                  <a:pt x="868" y="416"/>
                </a:cubicBezTo>
                <a:cubicBezTo>
                  <a:pt x="865" y="416"/>
                  <a:pt x="862" y="417"/>
                  <a:pt x="862" y="420"/>
                </a:cubicBezTo>
                <a:close/>
                <a:moveTo>
                  <a:pt x="805" y="421"/>
                </a:moveTo>
                <a:cubicBezTo>
                  <a:pt x="806" y="420"/>
                  <a:pt x="807" y="417"/>
                  <a:pt x="805" y="417"/>
                </a:cubicBezTo>
                <a:cubicBezTo>
                  <a:pt x="805" y="418"/>
                  <a:pt x="803" y="420"/>
                  <a:pt x="805" y="421"/>
                </a:cubicBezTo>
                <a:close/>
                <a:moveTo>
                  <a:pt x="745" y="419"/>
                </a:moveTo>
                <a:cubicBezTo>
                  <a:pt x="747" y="419"/>
                  <a:pt x="750" y="420"/>
                  <a:pt x="750" y="417"/>
                </a:cubicBezTo>
                <a:cubicBezTo>
                  <a:pt x="748" y="418"/>
                  <a:pt x="744" y="416"/>
                  <a:pt x="745" y="419"/>
                </a:cubicBezTo>
                <a:close/>
                <a:moveTo>
                  <a:pt x="937" y="418"/>
                </a:moveTo>
                <a:cubicBezTo>
                  <a:pt x="936" y="417"/>
                  <a:pt x="933" y="418"/>
                  <a:pt x="931" y="417"/>
                </a:cubicBezTo>
                <a:cubicBezTo>
                  <a:pt x="930" y="420"/>
                  <a:pt x="936" y="419"/>
                  <a:pt x="937" y="418"/>
                </a:cubicBezTo>
                <a:close/>
                <a:moveTo>
                  <a:pt x="775" y="426"/>
                </a:moveTo>
                <a:cubicBezTo>
                  <a:pt x="777" y="425"/>
                  <a:pt x="779" y="425"/>
                  <a:pt x="779" y="424"/>
                </a:cubicBezTo>
                <a:cubicBezTo>
                  <a:pt x="778" y="422"/>
                  <a:pt x="778" y="418"/>
                  <a:pt x="775" y="418"/>
                </a:cubicBezTo>
                <a:cubicBezTo>
                  <a:pt x="775" y="421"/>
                  <a:pt x="774" y="424"/>
                  <a:pt x="775" y="426"/>
                </a:cubicBezTo>
                <a:close/>
                <a:moveTo>
                  <a:pt x="739" y="421"/>
                </a:moveTo>
                <a:cubicBezTo>
                  <a:pt x="741" y="422"/>
                  <a:pt x="745" y="420"/>
                  <a:pt x="743" y="419"/>
                </a:cubicBezTo>
                <a:cubicBezTo>
                  <a:pt x="743" y="421"/>
                  <a:pt x="738" y="418"/>
                  <a:pt x="739" y="421"/>
                </a:cubicBezTo>
                <a:close/>
                <a:moveTo>
                  <a:pt x="825" y="422"/>
                </a:moveTo>
                <a:cubicBezTo>
                  <a:pt x="828" y="421"/>
                  <a:pt x="830" y="422"/>
                  <a:pt x="831" y="420"/>
                </a:cubicBezTo>
                <a:cubicBezTo>
                  <a:pt x="829" y="419"/>
                  <a:pt x="825" y="419"/>
                  <a:pt x="825" y="422"/>
                </a:cubicBezTo>
                <a:close/>
                <a:moveTo>
                  <a:pt x="734" y="428"/>
                </a:moveTo>
                <a:cubicBezTo>
                  <a:pt x="744" y="430"/>
                  <a:pt x="754" y="429"/>
                  <a:pt x="762" y="426"/>
                </a:cubicBezTo>
                <a:cubicBezTo>
                  <a:pt x="755" y="419"/>
                  <a:pt x="740" y="423"/>
                  <a:pt x="734" y="428"/>
                </a:cubicBezTo>
                <a:close/>
                <a:moveTo>
                  <a:pt x="855" y="428"/>
                </a:moveTo>
                <a:cubicBezTo>
                  <a:pt x="860" y="426"/>
                  <a:pt x="872" y="428"/>
                  <a:pt x="872" y="424"/>
                </a:cubicBezTo>
                <a:cubicBezTo>
                  <a:pt x="869" y="427"/>
                  <a:pt x="855" y="421"/>
                  <a:pt x="855" y="428"/>
                </a:cubicBezTo>
                <a:close/>
                <a:moveTo>
                  <a:pt x="953" y="427"/>
                </a:moveTo>
                <a:cubicBezTo>
                  <a:pt x="953" y="425"/>
                  <a:pt x="953" y="424"/>
                  <a:pt x="952" y="424"/>
                </a:cubicBezTo>
                <a:cubicBezTo>
                  <a:pt x="951" y="424"/>
                  <a:pt x="950" y="425"/>
                  <a:pt x="948" y="424"/>
                </a:cubicBezTo>
                <a:cubicBezTo>
                  <a:pt x="951" y="428"/>
                  <a:pt x="951" y="434"/>
                  <a:pt x="956" y="436"/>
                </a:cubicBezTo>
                <a:cubicBezTo>
                  <a:pt x="954" y="431"/>
                  <a:pt x="956" y="426"/>
                  <a:pt x="954" y="424"/>
                </a:cubicBezTo>
                <a:cubicBezTo>
                  <a:pt x="953" y="425"/>
                  <a:pt x="956" y="427"/>
                  <a:pt x="953" y="427"/>
                </a:cubicBezTo>
                <a:close/>
                <a:moveTo>
                  <a:pt x="817" y="430"/>
                </a:moveTo>
                <a:cubicBezTo>
                  <a:pt x="821" y="429"/>
                  <a:pt x="827" y="433"/>
                  <a:pt x="828" y="428"/>
                </a:cubicBezTo>
                <a:cubicBezTo>
                  <a:pt x="824" y="426"/>
                  <a:pt x="818" y="425"/>
                  <a:pt x="817" y="430"/>
                </a:cubicBezTo>
                <a:close/>
                <a:moveTo>
                  <a:pt x="783" y="430"/>
                </a:moveTo>
                <a:cubicBezTo>
                  <a:pt x="789" y="430"/>
                  <a:pt x="796" y="433"/>
                  <a:pt x="799" y="428"/>
                </a:cubicBezTo>
                <a:cubicBezTo>
                  <a:pt x="795" y="429"/>
                  <a:pt x="786" y="428"/>
                  <a:pt x="783" y="430"/>
                </a:cubicBezTo>
                <a:close/>
                <a:moveTo>
                  <a:pt x="757" y="433"/>
                </a:moveTo>
                <a:cubicBezTo>
                  <a:pt x="762" y="433"/>
                  <a:pt x="766" y="431"/>
                  <a:pt x="771" y="433"/>
                </a:cubicBezTo>
                <a:cubicBezTo>
                  <a:pt x="768" y="430"/>
                  <a:pt x="759" y="431"/>
                  <a:pt x="757" y="433"/>
                </a:cubicBezTo>
                <a:close/>
                <a:moveTo>
                  <a:pt x="824" y="436"/>
                </a:moveTo>
                <a:cubicBezTo>
                  <a:pt x="828" y="437"/>
                  <a:pt x="829" y="439"/>
                  <a:pt x="832" y="440"/>
                </a:cubicBezTo>
                <a:cubicBezTo>
                  <a:pt x="834" y="438"/>
                  <a:pt x="838" y="437"/>
                  <a:pt x="838" y="434"/>
                </a:cubicBezTo>
                <a:cubicBezTo>
                  <a:pt x="834" y="433"/>
                  <a:pt x="826" y="433"/>
                  <a:pt x="824" y="436"/>
                </a:cubicBezTo>
                <a:close/>
                <a:moveTo>
                  <a:pt x="792" y="437"/>
                </a:moveTo>
                <a:cubicBezTo>
                  <a:pt x="795" y="438"/>
                  <a:pt x="796" y="443"/>
                  <a:pt x="799" y="445"/>
                </a:cubicBezTo>
                <a:cubicBezTo>
                  <a:pt x="800" y="443"/>
                  <a:pt x="799" y="438"/>
                  <a:pt x="800" y="435"/>
                </a:cubicBezTo>
                <a:cubicBezTo>
                  <a:pt x="797" y="437"/>
                  <a:pt x="793" y="434"/>
                  <a:pt x="792" y="437"/>
                </a:cubicBezTo>
                <a:close/>
                <a:moveTo>
                  <a:pt x="811" y="452"/>
                </a:moveTo>
                <a:cubicBezTo>
                  <a:pt x="817" y="451"/>
                  <a:pt x="821" y="447"/>
                  <a:pt x="825" y="443"/>
                </a:cubicBezTo>
                <a:cubicBezTo>
                  <a:pt x="818" y="437"/>
                  <a:pt x="809" y="441"/>
                  <a:pt x="811" y="452"/>
                </a:cubicBezTo>
                <a:close/>
                <a:moveTo>
                  <a:pt x="835" y="442"/>
                </a:moveTo>
                <a:cubicBezTo>
                  <a:pt x="836" y="443"/>
                  <a:pt x="837" y="443"/>
                  <a:pt x="839" y="443"/>
                </a:cubicBezTo>
                <a:cubicBezTo>
                  <a:pt x="839" y="441"/>
                  <a:pt x="839" y="440"/>
                  <a:pt x="838" y="439"/>
                </a:cubicBezTo>
                <a:cubicBezTo>
                  <a:pt x="837" y="439"/>
                  <a:pt x="837" y="439"/>
                  <a:pt x="836" y="439"/>
                </a:cubicBezTo>
                <a:cubicBezTo>
                  <a:pt x="836" y="441"/>
                  <a:pt x="835" y="441"/>
                  <a:pt x="835" y="442"/>
                </a:cubicBezTo>
                <a:close/>
                <a:moveTo>
                  <a:pt x="847" y="451"/>
                </a:moveTo>
                <a:cubicBezTo>
                  <a:pt x="845" y="449"/>
                  <a:pt x="847" y="443"/>
                  <a:pt x="844" y="441"/>
                </a:cubicBezTo>
                <a:cubicBezTo>
                  <a:pt x="843" y="444"/>
                  <a:pt x="843" y="452"/>
                  <a:pt x="847" y="451"/>
                </a:cubicBezTo>
                <a:close/>
                <a:moveTo>
                  <a:pt x="816" y="453"/>
                </a:moveTo>
                <a:cubicBezTo>
                  <a:pt x="816" y="456"/>
                  <a:pt x="819" y="456"/>
                  <a:pt x="820" y="457"/>
                </a:cubicBezTo>
                <a:cubicBezTo>
                  <a:pt x="824" y="454"/>
                  <a:pt x="830" y="453"/>
                  <a:pt x="833" y="449"/>
                </a:cubicBezTo>
                <a:cubicBezTo>
                  <a:pt x="828" y="440"/>
                  <a:pt x="823" y="453"/>
                  <a:pt x="816" y="453"/>
                </a:cubicBezTo>
                <a:close/>
                <a:moveTo>
                  <a:pt x="825" y="459"/>
                </a:moveTo>
                <a:cubicBezTo>
                  <a:pt x="831" y="465"/>
                  <a:pt x="843" y="462"/>
                  <a:pt x="839" y="451"/>
                </a:cubicBezTo>
                <a:cubicBezTo>
                  <a:pt x="833" y="453"/>
                  <a:pt x="828" y="455"/>
                  <a:pt x="825" y="459"/>
                </a:cubicBezTo>
                <a:close/>
                <a:moveTo>
                  <a:pt x="805" y="465"/>
                </a:moveTo>
                <a:cubicBezTo>
                  <a:pt x="805" y="465"/>
                  <a:pt x="807" y="466"/>
                  <a:pt x="807" y="465"/>
                </a:cubicBezTo>
                <a:cubicBezTo>
                  <a:pt x="805" y="464"/>
                  <a:pt x="808" y="463"/>
                  <a:pt x="807" y="462"/>
                </a:cubicBezTo>
                <a:cubicBezTo>
                  <a:pt x="806" y="462"/>
                  <a:pt x="805" y="463"/>
                  <a:pt x="805" y="465"/>
                </a:cubicBezTo>
                <a:close/>
                <a:moveTo>
                  <a:pt x="837" y="466"/>
                </a:moveTo>
                <a:cubicBezTo>
                  <a:pt x="838" y="466"/>
                  <a:pt x="840" y="466"/>
                  <a:pt x="840" y="465"/>
                </a:cubicBezTo>
                <a:cubicBezTo>
                  <a:pt x="839" y="464"/>
                  <a:pt x="840" y="462"/>
                  <a:pt x="837" y="463"/>
                </a:cubicBezTo>
                <a:cubicBezTo>
                  <a:pt x="837" y="463"/>
                  <a:pt x="837" y="464"/>
                  <a:pt x="837" y="466"/>
                </a:cubicBezTo>
                <a:close/>
                <a:moveTo>
                  <a:pt x="814" y="464"/>
                </a:moveTo>
                <a:cubicBezTo>
                  <a:pt x="813" y="468"/>
                  <a:pt x="819" y="467"/>
                  <a:pt x="818" y="471"/>
                </a:cubicBezTo>
                <a:cubicBezTo>
                  <a:pt x="822" y="471"/>
                  <a:pt x="823" y="469"/>
                  <a:pt x="826" y="467"/>
                </a:cubicBezTo>
                <a:cubicBezTo>
                  <a:pt x="822" y="466"/>
                  <a:pt x="819" y="462"/>
                  <a:pt x="814" y="464"/>
                </a:cubicBezTo>
                <a:close/>
                <a:moveTo>
                  <a:pt x="849" y="476"/>
                </a:moveTo>
                <a:cubicBezTo>
                  <a:pt x="849" y="471"/>
                  <a:pt x="849" y="467"/>
                  <a:pt x="846" y="466"/>
                </a:cubicBezTo>
                <a:cubicBezTo>
                  <a:pt x="844" y="469"/>
                  <a:pt x="846" y="475"/>
                  <a:pt x="849" y="476"/>
                </a:cubicBezTo>
                <a:close/>
                <a:moveTo>
                  <a:pt x="811" y="476"/>
                </a:moveTo>
                <a:cubicBezTo>
                  <a:pt x="818" y="477"/>
                  <a:pt x="817" y="467"/>
                  <a:pt x="811" y="467"/>
                </a:cubicBezTo>
                <a:cubicBezTo>
                  <a:pt x="811" y="469"/>
                  <a:pt x="809" y="473"/>
                  <a:pt x="811" y="476"/>
                </a:cubicBezTo>
                <a:close/>
                <a:moveTo>
                  <a:pt x="822" y="474"/>
                </a:moveTo>
                <a:cubicBezTo>
                  <a:pt x="822" y="475"/>
                  <a:pt x="822" y="476"/>
                  <a:pt x="822" y="477"/>
                </a:cubicBezTo>
                <a:cubicBezTo>
                  <a:pt x="824" y="477"/>
                  <a:pt x="824" y="478"/>
                  <a:pt x="826" y="478"/>
                </a:cubicBezTo>
                <a:cubicBezTo>
                  <a:pt x="828" y="475"/>
                  <a:pt x="833" y="475"/>
                  <a:pt x="835" y="471"/>
                </a:cubicBezTo>
                <a:cubicBezTo>
                  <a:pt x="830" y="467"/>
                  <a:pt x="826" y="472"/>
                  <a:pt x="822" y="474"/>
                </a:cubicBezTo>
                <a:close/>
                <a:moveTo>
                  <a:pt x="825" y="482"/>
                </a:moveTo>
                <a:cubicBezTo>
                  <a:pt x="829" y="485"/>
                  <a:pt x="836" y="487"/>
                  <a:pt x="841" y="483"/>
                </a:cubicBezTo>
                <a:cubicBezTo>
                  <a:pt x="842" y="480"/>
                  <a:pt x="841" y="479"/>
                  <a:pt x="841" y="475"/>
                </a:cubicBezTo>
                <a:cubicBezTo>
                  <a:pt x="834" y="473"/>
                  <a:pt x="831" y="480"/>
                  <a:pt x="825" y="482"/>
                </a:cubicBezTo>
                <a:close/>
                <a:moveTo>
                  <a:pt x="802" y="482"/>
                </a:moveTo>
                <a:cubicBezTo>
                  <a:pt x="804" y="483"/>
                  <a:pt x="806" y="480"/>
                  <a:pt x="806" y="478"/>
                </a:cubicBezTo>
                <a:cubicBezTo>
                  <a:pt x="804" y="477"/>
                  <a:pt x="803" y="476"/>
                  <a:pt x="801" y="476"/>
                </a:cubicBezTo>
                <a:cubicBezTo>
                  <a:pt x="801" y="478"/>
                  <a:pt x="802" y="479"/>
                  <a:pt x="802" y="482"/>
                </a:cubicBezTo>
                <a:close/>
                <a:moveTo>
                  <a:pt x="816" y="477"/>
                </a:moveTo>
                <a:cubicBezTo>
                  <a:pt x="816" y="479"/>
                  <a:pt x="819" y="480"/>
                  <a:pt x="822" y="480"/>
                </a:cubicBezTo>
                <a:cubicBezTo>
                  <a:pt x="821" y="475"/>
                  <a:pt x="819" y="476"/>
                  <a:pt x="816" y="477"/>
                </a:cubicBezTo>
                <a:close/>
                <a:moveTo>
                  <a:pt x="813" y="482"/>
                </a:moveTo>
                <a:cubicBezTo>
                  <a:pt x="814" y="482"/>
                  <a:pt x="814" y="483"/>
                  <a:pt x="816" y="482"/>
                </a:cubicBezTo>
                <a:cubicBezTo>
                  <a:pt x="816" y="482"/>
                  <a:pt x="816" y="481"/>
                  <a:pt x="816" y="480"/>
                </a:cubicBezTo>
                <a:cubicBezTo>
                  <a:pt x="814" y="480"/>
                  <a:pt x="813" y="481"/>
                  <a:pt x="813" y="482"/>
                </a:cubicBezTo>
                <a:close/>
                <a:moveTo>
                  <a:pt x="812" y="487"/>
                </a:moveTo>
                <a:cubicBezTo>
                  <a:pt x="813" y="485"/>
                  <a:pt x="812" y="484"/>
                  <a:pt x="811" y="484"/>
                </a:cubicBezTo>
                <a:cubicBezTo>
                  <a:pt x="810" y="485"/>
                  <a:pt x="810" y="487"/>
                  <a:pt x="812" y="487"/>
                </a:cubicBezTo>
                <a:close/>
                <a:moveTo>
                  <a:pt x="805" y="490"/>
                </a:moveTo>
                <a:cubicBezTo>
                  <a:pt x="806" y="489"/>
                  <a:pt x="807" y="484"/>
                  <a:pt x="805" y="484"/>
                </a:cubicBezTo>
                <a:cubicBezTo>
                  <a:pt x="805" y="487"/>
                  <a:pt x="803" y="489"/>
                  <a:pt x="805" y="490"/>
                </a:cubicBezTo>
                <a:close/>
                <a:moveTo>
                  <a:pt x="809" y="500"/>
                </a:moveTo>
                <a:cubicBezTo>
                  <a:pt x="814" y="500"/>
                  <a:pt x="820" y="494"/>
                  <a:pt x="826" y="491"/>
                </a:cubicBezTo>
                <a:cubicBezTo>
                  <a:pt x="818" y="483"/>
                  <a:pt x="807" y="488"/>
                  <a:pt x="809" y="500"/>
                </a:cubicBezTo>
                <a:close/>
                <a:moveTo>
                  <a:pt x="838" y="487"/>
                </a:moveTo>
                <a:cubicBezTo>
                  <a:pt x="838" y="489"/>
                  <a:pt x="839" y="490"/>
                  <a:pt x="842" y="490"/>
                </a:cubicBezTo>
                <a:cubicBezTo>
                  <a:pt x="842" y="489"/>
                  <a:pt x="842" y="488"/>
                  <a:pt x="842" y="487"/>
                </a:cubicBezTo>
                <a:cubicBezTo>
                  <a:pt x="841" y="486"/>
                  <a:pt x="839" y="486"/>
                  <a:pt x="838" y="487"/>
                </a:cubicBezTo>
                <a:close/>
                <a:moveTo>
                  <a:pt x="850" y="498"/>
                </a:moveTo>
                <a:cubicBezTo>
                  <a:pt x="851" y="496"/>
                  <a:pt x="850" y="490"/>
                  <a:pt x="848" y="488"/>
                </a:cubicBezTo>
                <a:cubicBezTo>
                  <a:pt x="846" y="491"/>
                  <a:pt x="846" y="498"/>
                  <a:pt x="850" y="498"/>
                </a:cubicBezTo>
                <a:close/>
                <a:moveTo>
                  <a:pt x="697" y="493"/>
                </a:moveTo>
                <a:cubicBezTo>
                  <a:pt x="701" y="494"/>
                  <a:pt x="701" y="489"/>
                  <a:pt x="698" y="489"/>
                </a:cubicBezTo>
                <a:cubicBezTo>
                  <a:pt x="698" y="491"/>
                  <a:pt x="697" y="491"/>
                  <a:pt x="697" y="493"/>
                </a:cubicBezTo>
                <a:close/>
                <a:moveTo>
                  <a:pt x="829" y="493"/>
                </a:moveTo>
                <a:cubicBezTo>
                  <a:pt x="823" y="497"/>
                  <a:pt x="815" y="500"/>
                  <a:pt x="811" y="504"/>
                </a:cubicBezTo>
                <a:cubicBezTo>
                  <a:pt x="818" y="520"/>
                  <a:pt x="830" y="505"/>
                  <a:pt x="836" y="497"/>
                </a:cubicBezTo>
                <a:cubicBezTo>
                  <a:pt x="835" y="495"/>
                  <a:pt x="833" y="493"/>
                  <a:pt x="829" y="493"/>
                </a:cubicBezTo>
                <a:close/>
                <a:moveTo>
                  <a:pt x="803" y="498"/>
                </a:moveTo>
                <a:cubicBezTo>
                  <a:pt x="805" y="496"/>
                  <a:pt x="803" y="494"/>
                  <a:pt x="801" y="494"/>
                </a:cubicBezTo>
                <a:cubicBezTo>
                  <a:pt x="800" y="497"/>
                  <a:pt x="801" y="498"/>
                  <a:pt x="803" y="498"/>
                </a:cubicBezTo>
                <a:close/>
                <a:moveTo>
                  <a:pt x="827" y="514"/>
                </a:moveTo>
                <a:cubicBezTo>
                  <a:pt x="835" y="512"/>
                  <a:pt x="848" y="513"/>
                  <a:pt x="840" y="502"/>
                </a:cubicBezTo>
                <a:cubicBezTo>
                  <a:pt x="840" y="501"/>
                  <a:pt x="843" y="499"/>
                  <a:pt x="840" y="499"/>
                </a:cubicBezTo>
                <a:cubicBezTo>
                  <a:pt x="837" y="505"/>
                  <a:pt x="827" y="507"/>
                  <a:pt x="827" y="514"/>
                </a:cubicBezTo>
                <a:close/>
                <a:moveTo>
                  <a:pt x="801" y="509"/>
                </a:moveTo>
                <a:cubicBezTo>
                  <a:pt x="805" y="509"/>
                  <a:pt x="804" y="501"/>
                  <a:pt x="801" y="501"/>
                </a:cubicBezTo>
                <a:cubicBezTo>
                  <a:pt x="801" y="504"/>
                  <a:pt x="801" y="506"/>
                  <a:pt x="801" y="509"/>
                </a:cubicBezTo>
                <a:close/>
                <a:moveTo>
                  <a:pt x="809" y="514"/>
                </a:moveTo>
                <a:cubicBezTo>
                  <a:pt x="812" y="513"/>
                  <a:pt x="814" y="515"/>
                  <a:pt x="816" y="514"/>
                </a:cubicBezTo>
                <a:cubicBezTo>
                  <a:pt x="814" y="511"/>
                  <a:pt x="811" y="510"/>
                  <a:pt x="809" y="508"/>
                </a:cubicBezTo>
                <a:cubicBezTo>
                  <a:pt x="808" y="509"/>
                  <a:pt x="809" y="511"/>
                  <a:pt x="809" y="514"/>
                </a:cubicBezTo>
                <a:close/>
                <a:moveTo>
                  <a:pt x="835" y="521"/>
                </a:moveTo>
                <a:cubicBezTo>
                  <a:pt x="838" y="523"/>
                  <a:pt x="840" y="521"/>
                  <a:pt x="843" y="522"/>
                </a:cubicBezTo>
                <a:cubicBezTo>
                  <a:pt x="843" y="520"/>
                  <a:pt x="843" y="517"/>
                  <a:pt x="843" y="515"/>
                </a:cubicBezTo>
                <a:cubicBezTo>
                  <a:pt x="840" y="516"/>
                  <a:pt x="838" y="519"/>
                  <a:pt x="835" y="521"/>
                </a:cubicBezTo>
                <a:close/>
                <a:moveTo>
                  <a:pt x="809" y="517"/>
                </a:moveTo>
                <a:cubicBezTo>
                  <a:pt x="810" y="520"/>
                  <a:pt x="807" y="523"/>
                  <a:pt x="809" y="523"/>
                </a:cubicBezTo>
                <a:cubicBezTo>
                  <a:pt x="811" y="520"/>
                  <a:pt x="816" y="519"/>
                  <a:pt x="815" y="516"/>
                </a:cubicBezTo>
                <a:cubicBezTo>
                  <a:pt x="813" y="517"/>
                  <a:pt x="810" y="516"/>
                  <a:pt x="809" y="517"/>
                </a:cubicBezTo>
                <a:close/>
                <a:moveTo>
                  <a:pt x="831" y="521"/>
                </a:moveTo>
                <a:cubicBezTo>
                  <a:pt x="833" y="519"/>
                  <a:pt x="835" y="519"/>
                  <a:pt x="835" y="516"/>
                </a:cubicBezTo>
                <a:cubicBezTo>
                  <a:pt x="831" y="516"/>
                  <a:pt x="830" y="516"/>
                  <a:pt x="825" y="516"/>
                </a:cubicBezTo>
                <a:cubicBezTo>
                  <a:pt x="826" y="519"/>
                  <a:pt x="828" y="520"/>
                  <a:pt x="831" y="521"/>
                </a:cubicBezTo>
                <a:close/>
                <a:moveTo>
                  <a:pt x="803" y="521"/>
                </a:moveTo>
                <a:cubicBezTo>
                  <a:pt x="805" y="522"/>
                  <a:pt x="806" y="517"/>
                  <a:pt x="803" y="517"/>
                </a:cubicBezTo>
                <a:cubicBezTo>
                  <a:pt x="802" y="517"/>
                  <a:pt x="803" y="520"/>
                  <a:pt x="803" y="521"/>
                </a:cubicBezTo>
                <a:close/>
                <a:moveTo>
                  <a:pt x="848" y="520"/>
                </a:moveTo>
                <a:cubicBezTo>
                  <a:pt x="849" y="519"/>
                  <a:pt x="849" y="517"/>
                  <a:pt x="848" y="517"/>
                </a:cubicBezTo>
                <a:cubicBezTo>
                  <a:pt x="847" y="518"/>
                  <a:pt x="847" y="519"/>
                  <a:pt x="848" y="520"/>
                </a:cubicBezTo>
                <a:close/>
                <a:moveTo>
                  <a:pt x="816" y="523"/>
                </a:moveTo>
                <a:cubicBezTo>
                  <a:pt x="819" y="522"/>
                  <a:pt x="821" y="522"/>
                  <a:pt x="825" y="522"/>
                </a:cubicBezTo>
                <a:cubicBezTo>
                  <a:pt x="824" y="517"/>
                  <a:pt x="816" y="517"/>
                  <a:pt x="816" y="523"/>
                </a:cubicBezTo>
                <a:close/>
                <a:moveTo>
                  <a:pt x="779" y="526"/>
                </a:moveTo>
                <a:cubicBezTo>
                  <a:pt x="784" y="528"/>
                  <a:pt x="791" y="528"/>
                  <a:pt x="794" y="525"/>
                </a:cubicBezTo>
                <a:cubicBezTo>
                  <a:pt x="793" y="524"/>
                  <a:pt x="792" y="523"/>
                  <a:pt x="792" y="523"/>
                </a:cubicBezTo>
                <a:cubicBezTo>
                  <a:pt x="793" y="522"/>
                  <a:pt x="794" y="522"/>
                  <a:pt x="794" y="519"/>
                </a:cubicBezTo>
                <a:cubicBezTo>
                  <a:pt x="793" y="519"/>
                  <a:pt x="793" y="518"/>
                  <a:pt x="792" y="519"/>
                </a:cubicBezTo>
                <a:cubicBezTo>
                  <a:pt x="790" y="523"/>
                  <a:pt x="782" y="521"/>
                  <a:pt x="779" y="526"/>
                </a:cubicBezTo>
                <a:close/>
                <a:moveTo>
                  <a:pt x="867" y="521"/>
                </a:moveTo>
                <a:cubicBezTo>
                  <a:pt x="863" y="520"/>
                  <a:pt x="861" y="519"/>
                  <a:pt x="857" y="519"/>
                </a:cubicBezTo>
                <a:cubicBezTo>
                  <a:pt x="857" y="522"/>
                  <a:pt x="866" y="523"/>
                  <a:pt x="867" y="521"/>
                </a:cubicBezTo>
                <a:close/>
                <a:moveTo>
                  <a:pt x="884" y="525"/>
                </a:moveTo>
                <a:cubicBezTo>
                  <a:pt x="879" y="524"/>
                  <a:pt x="876" y="522"/>
                  <a:pt x="871" y="522"/>
                </a:cubicBezTo>
                <a:cubicBezTo>
                  <a:pt x="873" y="525"/>
                  <a:pt x="880" y="526"/>
                  <a:pt x="884" y="525"/>
                </a:cubicBezTo>
                <a:close/>
                <a:moveTo>
                  <a:pt x="844" y="532"/>
                </a:moveTo>
                <a:cubicBezTo>
                  <a:pt x="844" y="530"/>
                  <a:pt x="844" y="526"/>
                  <a:pt x="843" y="524"/>
                </a:cubicBezTo>
                <a:cubicBezTo>
                  <a:pt x="840" y="524"/>
                  <a:pt x="837" y="524"/>
                  <a:pt x="835" y="524"/>
                </a:cubicBezTo>
                <a:cubicBezTo>
                  <a:pt x="837" y="528"/>
                  <a:pt x="841" y="530"/>
                  <a:pt x="844" y="532"/>
                </a:cubicBezTo>
                <a:close/>
                <a:moveTo>
                  <a:pt x="853" y="534"/>
                </a:moveTo>
                <a:cubicBezTo>
                  <a:pt x="852" y="530"/>
                  <a:pt x="854" y="525"/>
                  <a:pt x="850" y="525"/>
                </a:cubicBezTo>
                <a:cubicBezTo>
                  <a:pt x="850" y="528"/>
                  <a:pt x="847" y="535"/>
                  <a:pt x="853" y="534"/>
                </a:cubicBezTo>
                <a:close/>
                <a:moveTo>
                  <a:pt x="809" y="527"/>
                </a:moveTo>
                <a:cubicBezTo>
                  <a:pt x="809" y="528"/>
                  <a:pt x="809" y="529"/>
                  <a:pt x="808" y="529"/>
                </a:cubicBezTo>
                <a:cubicBezTo>
                  <a:pt x="808" y="531"/>
                  <a:pt x="810" y="532"/>
                  <a:pt x="811" y="533"/>
                </a:cubicBezTo>
                <a:cubicBezTo>
                  <a:pt x="809" y="533"/>
                  <a:pt x="808" y="535"/>
                  <a:pt x="809" y="536"/>
                </a:cubicBezTo>
                <a:cubicBezTo>
                  <a:pt x="817" y="536"/>
                  <a:pt x="822" y="532"/>
                  <a:pt x="825" y="525"/>
                </a:cubicBezTo>
                <a:cubicBezTo>
                  <a:pt x="821" y="527"/>
                  <a:pt x="813" y="525"/>
                  <a:pt x="809" y="527"/>
                </a:cubicBezTo>
                <a:close/>
                <a:moveTo>
                  <a:pt x="857" y="527"/>
                </a:moveTo>
                <a:cubicBezTo>
                  <a:pt x="859" y="528"/>
                  <a:pt x="857" y="533"/>
                  <a:pt x="859" y="535"/>
                </a:cubicBezTo>
                <a:cubicBezTo>
                  <a:pt x="863" y="534"/>
                  <a:pt x="864" y="535"/>
                  <a:pt x="868" y="533"/>
                </a:cubicBezTo>
                <a:cubicBezTo>
                  <a:pt x="870" y="530"/>
                  <a:pt x="866" y="530"/>
                  <a:pt x="868" y="527"/>
                </a:cubicBezTo>
                <a:cubicBezTo>
                  <a:pt x="866" y="527"/>
                  <a:pt x="865" y="526"/>
                  <a:pt x="863" y="526"/>
                </a:cubicBezTo>
                <a:cubicBezTo>
                  <a:pt x="861" y="528"/>
                  <a:pt x="866" y="529"/>
                  <a:pt x="865" y="532"/>
                </a:cubicBezTo>
                <a:cubicBezTo>
                  <a:pt x="865" y="532"/>
                  <a:pt x="865" y="532"/>
                  <a:pt x="864" y="532"/>
                </a:cubicBezTo>
                <a:cubicBezTo>
                  <a:pt x="863" y="529"/>
                  <a:pt x="858" y="530"/>
                  <a:pt x="859" y="525"/>
                </a:cubicBezTo>
                <a:cubicBezTo>
                  <a:pt x="858" y="525"/>
                  <a:pt x="857" y="526"/>
                  <a:pt x="857" y="527"/>
                </a:cubicBezTo>
                <a:close/>
                <a:moveTo>
                  <a:pt x="831" y="527"/>
                </a:moveTo>
                <a:cubicBezTo>
                  <a:pt x="827" y="528"/>
                  <a:pt x="824" y="532"/>
                  <a:pt x="821" y="536"/>
                </a:cubicBezTo>
                <a:cubicBezTo>
                  <a:pt x="829" y="535"/>
                  <a:pt x="834" y="535"/>
                  <a:pt x="841" y="536"/>
                </a:cubicBezTo>
                <a:cubicBezTo>
                  <a:pt x="839" y="531"/>
                  <a:pt x="835" y="529"/>
                  <a:pt x="831" y="527"/>
                </a:cubicBezTo>
                <a:close/>
                <a:moveTo>
                  <a:pt x="744" y="539"/>
                </a:moveTo>
                <a:cubicBezTo>
                  <a:pt x="757" y="536"/>
                  <a:pt x="771" y="533"/>
                  <a:pt x="783" y="528"/>
                </a:cubicBezTo>
                <a:cubicBezTo>
                  <a:pt x="766" y="525"/>
                  <a:pt x="756" y="535"/>
                  <a:pt x="744" y="539"/>
                </a:cubicBezTo>
                <a:close/>
                <a:moveTo>
                  <a:pt x="799" y="532"/>
                </a:moveTo>
                <a:cubicBezTo>
                  <a:pt x="801" y="532"/>
                  <a:pt x="801" y="528"/>
                  <a:pt x="799" y="528"/>
                </a:cubicBezTo>
                <a:cubicBezTo>
                  <a:pt x="797" y="529"/>
                  <a:pt x="798" y="530"/>
                  <a:pt x="799" y="532"/>
                </a:cubicBezTo>
                <a:close/>
                <a:moveTo>
                  <a:pt x="872" y="534"/>
                </a:moveTo>
                <a:cubicBezTo>
                  <a:pt x="876" y="533"/>
                  <a:pt x="880" y="532"/>
                  <a:pt x="881" y="528"/>
                </a:cubicBezTo>
                <a:cubicBezTo>
                  <a:pt x="875" y="529"/>
                  <a:pt x="873" y="528"/>
                  <a:pt x="872" y="534"/>
                </a:cubicBezTo>
                <a:close/>
                <a:moveTo>
                  <a:pt x="787" y="532"/>
                </a:moveTo>
                <a:cubicBezTo>
                  <a:pt x="788" y="534"/>
                  <a:pt x="790" y="535"/>
                  <a:pt x="792" y="536"/>
                </a:cubicBezTo>
                <a:cubicBezTo>
                  <a:pt x="792" y="532"/>
                  <a:pt x="791" y="533"/>
                  <a:pt x="793" y="530"/>
                </a:cubicBezTo>
                <a:cubicBezTo>
                  <a:pt x="790" y="530"/>
                  <a:pt x="790" y="532"/>
                  <a:pt x="787" y="532"/>
                </a:cubicBezTo>
                <a:close/>
                <a:moveTo>
                  <a:pt x="878" y="535"/>
                </a:moveTo>
                <a:cubicBezTo>
                  <a:pt x="884" y="535"/>
                  <a:pt x="890" y="535"/>
                  <a:pt x="891" y="531"/>
                </a:cubicBezTo>
                <a:cubicBezTo>
                  <a:pt x="887" y="529"/>
                  <a:pt x="879" y="530"/>
                  <a:pt x="878" y="535"/>
                </a:cubicBezTo>
                <a:close/>
                <a:moveTo>
                  <a:pt x="893" y="535"/>
                </a:moveTo>
                <a:cubicBezTo>
                  <a:pt x="894" y="535"/>
                  <a:pt x="901" y="535"/>
                  <a:pt x="902" y="533"/>
                </a:cubicBezTo>
                <a:cubicBezTo>
                  <a:pt x="900" y="532"/>
                  <a:pt x="893" y="531"/>
                  <a:pt x="893" y="535"/>
                </a:cubicBezTo>
                <a:close/>
                <a:moveTo>
                  <a:pt x="776" y="534"/>
                </a:moveTo>
                <a:cubicBezTo>
                  <a:pt x="775" y="535"/>
                  <a:pt x="776" y="538"/>
                  <a:pt x="775" y="538"/>
                </a:cubicBezTo>
                <a:cubicBezTo>
                  <a:pt x="774" y="534"/>
                  <a:pt x="768" y="536"/>
                  <a:pt x="767" y="538"/>
                </a:cubicBezTo>
                <a:cubicBezTo>
                  <a:pt x="773" y="541"/>
                  <a:pt x="782" y="538"/>
                  <a:pt x="788" y="538"/>
                </a:cubicBezTo>
                <a:cubicBezTo>
                  <a:pt x="786" y="533"/>
                  <a:pt x="781" y="533"/>
                  <a:pt x="776" y="534"/>
                </a:cubicBezTo>
                <a:close/>
                <a:moveTo>
                  <a:pt x="911" y="534"/>
                </a:moveTo>
                <a:cubicBezTo>
                  <a:pt x="908" y="535"/>
                  <a:pt x="904" y="533"/>
                  <a:pt x="903" y="534"/>
                </a:cubicBezTo>
                <a:cubicBezTo>
                  <a:pt x="905" y="535"/>
                  <a:pt x="910" y="537"/>
                  <a:pt x="911" y="534"/>
                </a:cubicBezTo>
                <a:close/>
                <a:moveTo>
                  <a:pt x="854" y="540"/>
                </a:moveTo>
                <a:cubicBezTo>
                  <a:pt x="855" y="538"/>
                  <a:pt x="853" y="538"/>
                  <a:pt x="851" y="538"/>
                </a:cubicBezTo>
                <a:cubicBezTo>
                  <a:pt x="851" y="540"/>
                  <a:pt x="853" y="540"/>
                  <a:pt x="854" y="540"/>
                </a:cubicBezTo>
                <a:close/>
                <a:moveTo>
                  <a:pt x="859" y="542"/>
                </a:moveTo>
                <a:cubicBezTo>
                  <a:pt x="861" y="541"/>
                  <a:pt x="863" y="541"/>
                  <a:pt x="863" y="538"/>
                </a:cubicBezTo>
                <a:cubicBezTo>
                  <a:pt x="861" y="537"/>
                  <a:pt x="858" y="538"/>
                  <a:pt x="859" y="542"/>
                </a:cubicBezTo>
                <a:close/>
                <a:moveTo>
                  <a:pt x="872" y="538"/>
                </a:moveTo>
                <a:cubicBezTo>
                  <a:pt x="871" y="541"/>
                  <a:pt x="874" y="539"/>
                  <a:pt x="875" y="540"/>
                </a:cubicBezTo>
                <a:cubicBezTo>
                  <a:pt x="876" y="537"/>
                  <a:pt x="873" y="537"/>
                  <a:pt x="872" y="538"/>
                </a:cubicBezTo>
                <a:close/>
                <a:moveTo>
                  <a:pt x="879" y="539"/>
                </a:moveTo>
                <a:cubicBezTo>
                  <a:pt x="880" y="540"/>
                  <a:pt x="883" y="540"/>
                  <a:pt x="883" y="538"/>
                </a:cubicBezTo>
                <a:cubicBezTo>
                  <a:pt x="881" y="538"/>
                  <a:pt x="880" y="537"/>
                  <a:pt x="879" y="539"/>
                </a:cubicBezTo>
                <a:close/>
                <a:moveTo>
                  <a:pt x="751" y="541"/>
                </a:moveTo>
                <a:cubicBezTo>
                  <a:pt x="756" y="543"/>
                  <a:pt x="759" y="540"/>
                  <a:pt x="765" y="540"/>
                </a:cubicBezTo>
                <a:cubicBezTo>
                  <a:pt x="762" y="535"/>
                  <a:pt x="755" y="541"/>
                  <a:pt x="751" y="541"/>
                </a:cubicBezTo>
                <a:close/>
                <a:moveTo>
                  <a:pt x="864" y="543"/>
                </a:moveTo>
                <a:cubicBezTo>
                  <a:pt x="867" y="542"/>
                  <a:pt x="870" y="542"/>
                  <a:pt x="871" y="540"/>
                </a:cubicBezTo>
                <a:cubicBezTo>
                  <a:pt x="869" y="539"/>
                  <a:pt x="864" y="538"/>
                  <a:pt x="864" y="543"/>
                </a:cubicBezTo>
                <a:close/>
                <a:moveTo>
                  <a:pt x="797" y="540"/>
                </a:moveTo>
                <a:cubicBezTo>
                  <a:pt x="797" y="543"/>
                  <a:pt x="802" y="542"/>
                  <a:pt x="802" y="540"/>
                </a:cubicBezTo>
                <a:cubicBezTo>
                  <a:pt x="801" y="540"/>
                  <a:pt x="798" y="540"/>
                  <a:pt x="797" y="540"/>
                </a:cubicBezTo>
                <a:close/>
                <a:moveTo>
                  <a:pt x="827" y="545"/>
                </a:moveTo>
                <a:cubicBezTo>
                  <a:pt x="832" y="543"/>
                  <a:pt x="837" y="545"/>
                  <a:pt x="842" y="542"/>
                </a:cubicBezTo>
                <a:cubicBezTo>
                  <a:pt x="837" y="540"/>
                  <a:pt x="830" y="541"/>
                  <a:pt x="825" y="540"/>
                </a:cubicBezTo>
                <a:cubicBezTo>
                  <a:pt x="824" y="543"/>
                  <a:pt x="828" y="541"/>
                  <a:pt x="827" y="545"/>
                </a:cubicBezTo>
                <a:close/>
                <a:moveTo>
                  <a:pt x="790" y="543"/>
                </a:moveTo>
                <a:cubicBezTo>
                  <a:pt x="786" y="543"/>
                  <a:pt x="784" y="543"/>
                  <a:pt x="779" y="543"/>
                </a:cubicBezTo>
                <a:cubicBezTo>
                  <a:pt x="781" y="546"/>
                  <a:pt x="788" y="546"/>
                  <a:pt x="792" y="545"/>
                </a:cubicBezTo>
                <a:cubicBezTo>
                  <a:pt x="790" y="543"/>
                  <a:pt x="793" y="541"/>
                  <a:pt x="790" y="540"/>
                </a:cubicBezTo>
                <a:cubicBezTo>
                  <a:pt x="790" y="541"/>
                  <a:pt x="790" y="542"/>
                  <a:pt x="790" y="543"/>
                </a:cubicBezTo>
                <a:close/>
                <a:moveTo>
                  <a:pt x="822" y="543"/>
                </a:moveTo>
                <a:cubicBezTo>
                  <a:pt x="822" y="542"/>
                  <a:pt x="822" y="542"/>
                  <a:pt x="822" y="541"/>
                </a:cubicBezTo>
                <a:cubicBezTo>
                  <a:pt x="821" y="541"/>
                  <a:pt x="820" y="541"/>
                  <a:pt x="819" y="541"/>
                </a:cubicBezTo>
                <a:cubicBezTo>
                  <a:pt x="818" y="544"/>
                  <a:pt x="822" y="544"/>
                  <a:pt x="822" y="543"/>
                </a:cubicBezTo>
                <a:close/>
                <a:moveTo>
                  <a:pt x="763" y="545"/>
                </a:moveTo>
                <a:cubicBezTo>
                  <a:pt x="763" y="547"/>
                  <a:pt x="772" y="547"/>
                  <a:pt x="772" y="545"/>
                </a:cubicBezTo>
                <a:cubicBezTo>
                  <a:pt x="770" y="544"/>
                  <a:pt x="765" y="544"/>
                  <a:pt x="763" y="545"/>
                </a:cubicBezTo>
                <a:close/>
                <a:moveTo>
                  <a:pt x="807" y="568"/>
                </a:moveTo>
                <a:cubicBezTo>
                  <a:pt x="820" y="569"/>
                  <a:pt x="823" y="557"/>
                  <a:pt x="827" y="549"/>
                </a:cubicBezTo>
                <a:cubicBezTo>
                  <a:pt x="815" y="545"/>
                  <a:pt x="806" y="555"/>
                  <a:pt x="807" y="568"/>
                </a:cubicBezTo>
                <a:close/>
                <a:moveTo>
                  <a:pt x="841" y="549"/>
                </a:moveTo>
                <a:cubicBezTo>
                  <a:pt x="842" y="550"/>
                  <a:pt x="843" y="550"/>
                  <a:pt x="843" y="551"/>
                </a:cubicBezTo>
                <a:cubicBezTo>
                  <a:pt x="841" y="551"/>
                  <a:pt x="840" y="552"/>
                  <a:pt x="839" y="552"/>
                </a:cubicBezTo>
                <a:cubicBezTo>
                  <a:pt x="840" y="554"/>
                  <a:pt x="840" y="557"/>
                  <a:pt x="842" y="558"/>
                </a:cubicBezTo>
                <a:cubicBezTo>
                  <a:pt x="842" y="555"/>
                  <a:pt x="844" y="558"/>
                  <a:pt x="846" y="557"/>
                </a:cubicBezTo>
                <a:cubicBezTo>
                  <a:pt x="847" y="554"/>
                  <a:pt x="844" y="553"/>
                  <a:pt x="842" y="552"/>
                </a:cubicBezTo>
                <a:cubicBezTo>
                  <a:pt x="845" y="553"/>
                  <a:pt x="846" y="551"/>
                  <a:pt x="846" y="549"/>
                </a:cubicBezTo>
                <a:cubicBezTo>
                  <a:pt x="845" y="548"/>
                  <a:pt x="841" y="547"/>
                  <a:pt x="841" y="549"/>
                </a:cubicBezTo>
                <a:close/>
                <a:moveTo>
                  <a:pt x="809" y="552"/>
                </a:moveTo>
                <a:cubicBezTo>
                  <a:pt x="811" y="552"/>
                  <a:pt x="811" y="548"/>
                  <a:pt x="809" y="549"/>
                </a:cubicBezTo>
                <a:cubicBezTo>
                  <a:pt x="808" y="549"/>
                  <a:pt x="807" y="553"/>
                  <a:pt x="809" y="552"/>
                </a:cubicBezTo>
                <a:close/>
                <a:moveTo>
                  <a:pt x="801" y="551"/>
                </a:moveTo>
                <a:cubicBezTo>
                  <a:pt x="802" y="551"/>
                  <a:pt x="801" y="553"/>
                  <a:pt x="803" y="553"/>
                </a:cubicBezTo>
                <a:cubicBezTo>
                  <a:pt x="803" y="552"/>
                  <a:pt x="803" y="551"/>
                  <a:pt x="803" y="550"/>
                </a:cubicBezTo>
                <a:cubicBezTo>
                  <a:pt x="802" y="550"/>
                  <a:pt x="801" y="550"/>
                  <a:pt x="801" y="551"/>
                </a:cubicBezTo>
                <a:close/>
                <a:moveTo>
                  <a:pt x="828" y="554"/>
                </a:moveTo>
                <a:cubicBezTo>
                  <a:pt x="823" y="563"/>
                  <a:pt x="816" y="571"/>
                  <a:pt x="812" y="581"/>
                </a:cubicBezTo>
                <a:cubicBezTo>
                  <a:pt x="823" y="582"/>
                  <a:pt x="836" y="579"/>
                  <a:pt x="848" y="579"/>
                </a:cubicBezTo>
                <a:cubicBezTo>
                  <a:pt x="842" y="570"/>
                  <a:pt x="837" y="560"/>
                  <a:pt x="828" y="554"/>
                </a:cubicBezTo>
                <a:close/>
                <a:moveTo>
                  <a:pt x="855" y="562"/>
                </a:moveTo>
                <a:cubicBezTo>
                  <a:pt x="857" y="561"/>
                  <a:pt x="855" y="558"/>
                  <a:pt x="854" y="557"/>
                </a:cubicBezTo>
                <a:cubicBezTo>
                  <a:pt x="854" y="559"/>
                  <a:pt x="853" y="562"/>
                  <a:pt x="855" y="562"/>
                </a:cubicBezTo>
                <a:close/>
                <a:moveTo>
                  <a:pt x="842" y="564"/>
                </a:moveTo>
                <a:cubicBezTo>
                  <a:pt x="842" y="563"/>
                  <a:pt x="841" y="561"/>
                  <a:pt x="840" y="562"/>
                </a:cubicBezTo>
                <a:cubicBezTo>
                  <a:pt x="839" y="563"/>
                  <a:pt x="840" y="565"/>
                  <a:pt x="842" y="564"/>
                </a:cubicBezTo>
                <a:close/>
                <a:moveTo>
                  <a:pt x="794" y="575"/>
                </a:moveTo>
                <a:cubicBezTo>
                  <a:pt x="795" y="571"/>
                  <a:pt x="799" y="569"/>
                  <a:pt x="799" y="564"/>
                </a:cubicBezTo>
                <a:cubicBezTo>
                  <a:pt x="798" y="564"/>
                  <a:pt x="797" y="563"/>
                  <a:pt x="796" y="563"/>
                </a:cubicBezTo>
                <a:cubicBezTo>
                  <a:pt x="794" y="565"/>
                  <a:pt x="792" y="573"/>
                  <a:pt x="794" y="575"/>
                </a:cubicBezTo>
                <a:close/>
                <a:moveTo>
                  <a:pt x="848" y="575"/>
                </a:moveTo>
                <a:cubicBezTo>
                  <a:pt x="849" y="571"/>
                  <a:pt x="846" y="566"/>
                  <a:pt x="842" y="565"/>
                </a:cubicBezTo>
                <a:cubicBezTo>
                  <a:pt x="843" y="569"/>
                  <a:pt x="847" y="571"/>
                  <a:pt x="848" y="575"/>
                </a:cubicBezTo>
                <a:close/>
                <a:moveTo>
                  <a:pt x="859" y="582"/>
                </a:moveTo>
                <a:cubicBezTo>
                  <a:pt x="859" y="576"/>
                  <a:pt x="859" y="570"/>
                  <a:pt x="855" y="568"/>
                </a:cubicBezTo>
                <a:cubicBezTo>
                  <a:pt x="852" y="575"/>
                  <a:pt x="856" y="579"/>
                  <a:pt x="859" y="582"/>
                </a:cubicBezTo>
                <a:close/>
                <a:moveTo>
                  <a:pt x="805" y="581"/>
                </a:moveTo>
                <a:cubicBezTo>
                  <a:pt x="811" y="581"/>
                  <a:pt x="811" y="575"/>
                  <a:pt x="814" y="572"/>
                </a:cubicBezTo>
                <a:cubicBezTo>
                  <a:pt x="811" y="570"/>
                  <a:pt x="809" y="572"/>
                  <a:pt x="807" y="571"/>
                </a:cubicBezTo>
                <a:cubicBezTo>
                  <a:pt x="805" y="573"/>
                  <a:pt x="805" y="578"/>
                  <a:pt x="805" y="581"/>
                </a:cubicBezTo>
                <a:close/>
                <a:moveTo>
                  <a:pt x="792" y="581"/>
                </a:moveTo>
                <a:cubicBezTo>
                  <a:pt x="794" y="583"/>
                  <a:pt x="797" y="582"/>
                  <a:pt x="799" y="581"/>
                </a:cubicBezTo>
                <a:cubicBezTo>
                  <a:pt x="799" y="578"/>
                  <a:pt x="799" y="574"/>
                  <a:pt x="797" y="573"/>
                </a:cubicBezTo>
                <a:cubicBezTo>
                  <a:pt x="797" y="577"/>
                  <a:pt x="793" y="577"/>
                  <a:pt x="792" y="581"/>
                </a:cubicBezTo>
                <a:close/>
                <a:moveTo>
                  <a:pt x="806" y="590"/>
                </a:moveTo>
                <a:cubicBezTo>
                  <a:pt x="809" y="591"/>
                  <a:pt x="810" y="590"/>
                  <a:pt x="814" y="590"/>
                </a:cubicBezTo>
                <a:cubicBezTo>
                  <a:pt x="814" y="587"/>
                  <a:pt x="817" y="587"/>
                  <a:pt x="817" y="584"/>
                </a:cubicBezTo>
                <a:cubicBezTo>
                  <a:pt x="810" y="582"/>
                  <a:pt x="807" y="585"/>
                  <a:pt x="806" y="590"/>
                </a:cubicBezTo>
                <a:close/>
                <a:moveTo>
                  <a:pt x="828" y="591"/>
                </a:moveTo>
                <a:cubicBezTo>
                  <a:pt x="837" y="590"/>
                  <a:pt x="842" y="590"/>
                  <a:pt x="848" y="586"/>
                </a:cubicBezTo>
                <a:cubicBezTo>
                  <a:pt x="848" y="588"/>
                  <a:pt x="845" y="589"/>
                  <a:pt x="848" y="589"/>
                </a:cubicBezTo>
                <a:cubicBezTo>
                  <a:pt x="852" y="580"/>
                  <a:pt x="831" y="585"/>
                  <a:pt x="822" y="584"/>
                </a:cubicBezTo>
                <a:cubicBezTo>
                  <a:pt x="824" y="587"/>
                  <a:pt x="826" y="589"/>
                  <a:pt x="828" y="591"/>
                </a:cubicBezTo>
                <a:close/>
                <a:moveTo>
                  <a:pt x="800" y="588"/>
                </a:moveTo>
                <a:cubicBezTo>
                  <a:pt x="801" y="585"/>
                  <a:pt x="797" y="586"/>
                  <a:pt x="794" y="586"/>
                </a:cubicBezTo>
                <a:cubicBezTo>
                  <a:pt x="795" y="587"/>
                  <a:pt x="798" y="590"/>
                  <a:pt x="800" y="588"/>
                </a:cubicBezTo>
                <a:close/>
                <a:moveTo>
                  <a:pt x="817" y="590"/>
                </a:moveTo>
                <a:cubicBezTo>
                  <a:pt x="818" y="592"/>
                  <a:pt x="821" y="591"/>
                  <a:pt x="824" y="591"/>
                </a:cubicBezTo>
                <a:cubicBezTo>
                  <a:pt x="822" y="589"/>
                  <a:pt x="822" y="586"/>
                  <a:pt x="820" y="586"/>
                </a:cubicBezTo>
                <a:cubicBezTo>
                  <a:pt x="818" y="587"/>
                  <a:pt x="818" y="589"/>
                  <a:pt x="817" y="590"/>
                </a:cubicBezTo>
                <a:close/>
                <a:moveTo>
                  <a:pt x="792" y="596"/>
                </a:moveTo>
                <a:cubicBezTo>
                  <a:pt x="791" y="592"/>
                  <a:pt x="794" y="589"/>
                  <a:pt x="790" y="588"/>
                </a:cubicBezTo>
                <a:cubicBezTo>
                  <a:pt x="790" y="590"/>
                  <a:pt x="788" y="596"/>
                  <a:pt x="792" y="596"/>
                </a:cubicBezTo>
                <a:close/>
                <a:moveTo>
                  <a:pt x="806" y="601"/>
                </a:moveTo>
                <a:cubicBezTo>
                  <a:pt x="806" y="597"/>
                  <a:pt x="811" y="598"/>
                  <a:pt x="810" y="594"/>
                </a:cubicBezTo>
                <a:cubicBezTo>
                  <a:pt x="809" y="593"/>
                  <a:pt x="806" y="593"/>
                  <a:pt x="805" y="592"/>
                </a:cubicBezTo>
                <a:cubicBezTo>
                  <a:pt x="806" y="596"/>
                  <a:pt x="802" y="601"/>
                  <a:pt x="806" y="601"/>
                </a:cubicBezTo>
                <a:close/>
                <a:moveTo>
                  <a:pt x="835" y="595"/>
                </a:moveTo>
                <a:cubicBezTo>
                  <a:pt x="836" y="595"/>
                  <a:pt x="837" y="595"/>
                  <a:pt x="838" y="595"/>
                </a:cubicBezTo>
                <a:cubicBezTo>
                  <a:pt x="838" y="594"/>
                  <a:pt x="838" y="593"/>
                  <a:pt x="837" y="592"/>
                </a:cubicBezTo>
                <a:cubicBezTo>
                  <a:pt x="837" y="594"/>
                  <a:pt x="835" y="593"/>
                  <a:pt x="835" y="595"/>
                </a:cubicBezTo>
                <a:close/>
                <a:moveTo>
                  <a:pt x="838" y="599"/>
                </a:moveTo>
                <a:cubicBezTo>
                  <a:pt x="842" y="601"/>
                  <a:pt x="849" y="600"/>
                  <a:pt x="851" y="601"/>
                </a:cubicBezTo>
                <a:cubicBezTo>
                  <a:pt x="851" y="597"/>
                  <a:pt x="851" y="595"/>
                  <a:pt x="850" y="592"/>
                </a:cubicBezTo>
                <a:cubicBezTo>
                  <a:pt x="844" y="593"/>
                  <a:pt x="839" y="592"/>
                  <a:pt x="838" y="599"/>
                </a:cubicBezTo>
                <a:close/>
                <a:moveTo>
                  <a:pt x="814" y="594"/>
                </a:moveTo>
                <a:cubicBezTo>
                  <a:pt x="814" y="597"/>
                  <a:pt x="810" y="597"/>
                  <a:pt x="811" y="602"/>
                </a:cubicBezTo>
                <a:cubicBezTo>
                  <a:pt x="811" y="604"/>
                  <a:pt x="815" y="603"/>
                  <a:pt x="814" y="605"/>
                </a:cubicBezTo>
                <a:cubicBezTo>
                  <a:pt x="812" y="607"/>
                  <a:pt x="811" y="603"/>
                  <a:pt x="809" y="602"/>
                </a:cubicBezTo>
                <a:cubicBezTo>
                  <a:pt x="808" y="605"/>
                  <a:pt x="805" y="606"/>
                  <a:pt x="805" y="609"/>
                </a:cubicBezTo>
                <a:cubicBezTo>
                  <a:pt x="807" y="611"/>
                  <a:pt x="812" y="610"/>
                  <a:pt x="816" y="610"/>
                </a:cubicBezTo>
                <a:cubicBezTo>
                  <a:pt x="815" y="609"/>
                  <a:pt x="816" y="608"/>
                  <a:pt x="817" y="607"/>
                </a:cubicBezTo>
                <a:cubicBezTo>
                  <a:pt x="817" y="609"/>
                  <a:pt x="819" y="610"/>
                  <a:pt x="821" y="610"/>
                </a:cubicBezTo>
                <a:cubicBezTo>
                  <a:pt x="823" y="605"/>
                  <a:pt x="827" y="602"/>
                  <a:pt x="828" y="597"/>
                </a:cubicBezTo>
                <a:cubicBezTo>
                  <a:pt x="826" y="592"/>
                  <a:pt x="819" y="593"/>
                  <a:pt x="814" y="594"/>
                </a:cubicBezTo>
                <a:close/>
                <a:moveTo>
                  <a:pt x="856" y="598"/>
                </a:moveTo>
                <a:cubicBezTo>
                  <a:pt x="856" y="596"/>
                  <a:pt x="857" y="593"/>
                  <a:pt x="855" y="593"/>
                </a:cubicBezTo>
                <a:cubicBezTo>
                  <a:pt x="855" y="595"/>
                  <a:pt x="853" y="598"/>
                  <a:pt x="856" y="598"/>
                </a:cubicBezTo>
                <a:close/>
                <a:moveTo>
                  <a:pt x="799" y="602"/>
                </a:moveTo>
                <a:cubicBezTo>
                  <a:pt x="797" y="600"/>
                  <a:pt x="800" y="594"/>
                  <a:pt x="797" y="594"/>
                </a:cubicBezTo>
                <a:cubicBezTo>
                  <a:pt x="796" y="597"/>
                  <a:pt x="797" y="601"/>
                  <a:pt x="799" y="602"/>
                </a:cubicBezTo>
                <a:close/>
                <a:moveTo>
                  <a:pt x="831" y="596"/>
                </a:moveTo>
                <a:cubicBezTo>
                  <a:pt x="831" y="597"/>
                  <a:pt x="833" y="597"/>
                  <a:pt x="832" y="599"/>
                </a:cubicBezTo>
                <a:cubicBezTo>
                  <a:pt x="835" y="599"/>
                  <a:pt x="835" y="596"/>
                  <a:pt x="833" y="595"/>
                </a:cubicBezTo>
                <a:cubicBezTo>
                  <a:pt x="833" y="596"/>
                  <a:pt x="832" y="596"/>
                  <a:pt x="831" y="596"/>
                </a:cubicBezTo>
                <a:close/>
                <a:moveTo>
                  <a:pt x="920" y="599"/>
                </a:moveTo>
                <a:cubicBezTo>
                  <a:pt x="922" y="600"/>
                  <a:pt x="925" y="601"/>
                  <a:pt x="926" y="603"/>
                </a:cubicBezTo>
                <a:cubicBezTo>
                  <a:pt x="926" y="599"/>
                  <a:pt x="924" y="598"/>
                  <a:pt x="922" y="596"/>
                </a:cubicBezTo>
                <a:cubicBezTo>
                  <a:pt x="921" y="597"/>
                  <a:pt x="921" y="598"/>
                  <a:pt x="920" y="599"/>
                </a:cubicBezTo>
                <a:close/>
                <a:moveTo>
                  <a:pt x="815" y="629"/>
                </a:moveTo>
                <a:cubicBezTo>
                  <a:pt x="810" y="630"/>
                  <a:pt x="808" y="638"/>
                  <a:pt x="807" y="641"/>
                </a:cubicBezTo>
                <a:cubicBezTo>
                  <a:pt x="825" y="639"/>
                  <a:pt x="839" y="641"/>
                  <a:pt x="855" y="638"/>
                </a:cubicBezTo>
                <a:cubicBezTo>
                  <a:pt x="846" y="626"/>
                  <a:pt x="839" y="612"/>
                  <a:pt x="829" y="601"/>
                </a:cubicBezTo>
                <a:cubicBezTo>
                  <a:pt x="829" y="601"/>
                  <a:pt x="828" y="601"/>
                  <a:pt x="828" y="601"/>
                </a:cubicBezTo>
                <a:cubicBezTo>
                  <a:pt x="826" y="610"/>
                  <a:pt x="817" y="617"/>
                  <a:pt x="815" y="629"/>
                </a:cubicBezTo>
                <a:close/>
                <a:moveTo>
                  <a:pt x="848" y="620"/>
                </a:moveTo>
                <a:cubicBezTo>
                  <a:pt x="847" y="627"/>
                  <a:pt x="854" y="627"/>
                  <a:pt x="853" y="634"/>
                </a:cubicBezTo>
                <a:cubicBezTo>
                  <a:pt x="860" y="629"/>
                  <a:pt x="848" y="622"/>
                  <a:pt x="850" y="618"/>
                </a:cubicBezTo>
                <a:cubicBezTo>
                  <a:pt x="842" y="615"/>
                  <a:pt x="844" y="604"/>
                  <a:pt x="835" y="603"/>
                </a:cubicBezTo>
                <a:cubicBezTo>
                  <a:pt x="838" y="610"/>
                  <a:pt x="842" y="616"/>
                  <a:pt x="848" y="620"/>
                </a:cubicBezTo>
                <a:close/>
                <a:moveTo>
                  <a:pt x="931" y="604"/>
                </a:moveTo>
                <a:cubicBezTo>
                  <a:pt x="932" y="605"/>
                  <a:pt x="935" y="605"/>
                  <a:pt x="934" y="603"/>
                </a:cubicBezTo>
                <a:cubicBezTo>
                  <a:pt x="933" y="603"/>
                  <a:pt x="931" y="603"/>
                  <a:pt x="931" y="604"/>
                </a:cubicBezTo>
                <a:close/>
                <a:moveTo>
                  <a:pt x="847" y="609"/>
                </a:moveTo>
                <a:cubicBezTo>
                  <a:pt x="849" y="607"/>
                  <a:pt x="851" y="607"/>
                  <a:pt x="850" y="603"/>
                </a:cubicBezTo>
                <a:cubicBezTo>
                  <a:pt x="848" y="603"/>
                  <a:pt x="845" y="603"/>
                  <a:pt x="842" y="603"/>
                </a:cubicBezTo>
                <a:cubicBezTo>
                  <a:pt x="842" y="607"/>
                  <a:pt x="845" y="608"/>
                  <a:pt x="847" y="609"/>
                </a:cubicBezTo>
                <a:close/>
                <a:moveTo>
                  <a:pt x="930" y="608"/>
                </a:moveTo>
                <a:cubicBezTo>
                  <a:pt x="930" y="607"/>
                  <a:pt x="930" y="606"/>
                  <a:pt x="930" y="604"/>
                </a:cubicBezTo>
                <a:cubicBezTo>
                  <a:pt x="928" y="605"/>
                  <a:pt x="929" y="603"/>
                  <a:pt x="927" y="603"/>
                </a:cubicBezTo>
                <a:cubicBezTo>
                  <a:pt x="927" y="606"/>
                  <a:pt x="928" y="607"/>
                  <a:pt x="930" y="608"/>
                </a:cubicBezTo>
                <a:close/>
                <a:moveTo>
                  <a:pt x="792" y="618"/>
                </a:moveTo>
                <a:cubicBezTo>
                  <a:pt x="790" y="619"/>
                  <a:pt x="791" y="616"/>
                  <a:pt x="789" y="617"/>
                </a:cubicBezTo>
                <a:cubicBezTo>
                  <a:pt x="789" y="619"/>
                  <a:pt x="788" y="620"/>
                  <a:pt x="788" y="622"/>
                </a:cubicBezTo>
                <a:cubicBezTo>
                  <a:pt x="796" y="624"/>
                  <a:pt x="792" y="614"/>
                  <a:pt x="793" y="608"/>
                </a:cubicBezTo>
                <a:cubicBezTo>
                  <a:pt x="792" y="608"/>
                  <a:pt x="792" y="608"/>
                  <a:pt x="791" y="608"/>
                </a:cubicBezTo>
                <a:cubicBezTo>
                  <a:pt x="790" y="612"/>
                  <a:pt x="790" y="616"/>
                  <a:pt x="792" y="618"/>
                </a:cubicBezTo>
                <a:close/>
                <a:moveTo>
                  <a:pt x="861" y="623"/>
                </a:moveTo>
                <a:cubicBezTo>
                  <a:pt x="863" y="620"/>
                  <a:pt x="864" y="612"/>
                  <a:pt x="861" y="610"/>
                </a:cubicBezTo>
                <a:cubicBezTo>
                  <a:pt x="860" y="613"/>
                  <a:pt x="859" y="621"/>
                  <a:pt x="861" y="623"/>
                </a:cubicBezTo>
                <a:close/>
                <a:moveTo>
                  <a:pt x="853" y="619"/>
                </a:moveTo>
                <a:cubicBezTo>
                  <a:pt x="854" y="617"/>
                  <a:pt x="852" y="614"/>
                  <a:pt x="853" y="612"/>
                </a:cubicBezTo>
                <a:cubicBezTo>
                  <a:pt x="852" y="612"/>
                  <a:pt x="851" y="612"/>
                  <a:pt x="850" y="612"/>
                </a:cubicBezTo>
                <a:cubicBezTo>
                  <a:pt x="848" y="614"/>
                  <a:pt x="851" y="617"/>
                  <a:pt x="853" y="619"/>
                </a:cubicBezTo>
                <a:close/>
                <a:moveTo>
                  <a:pt x="814" y="624"/>
                </a:moveTo>
                <a:cubicBezTo>
                  <a:pt x="813" y="618"/>
                  <a:pt x="818" y="619"/>
                  <a:pt x="818" y="614"/>
                </a:cubicBezTo>
                <a:cubicBezTo>
                  <a:pt x="814" y="614"/>
                  <a:pt x="810" y="613"/>
                  <a:pt x="809" y="616"/>
                </a:cubicBezTo>
                <a:cubicBezTo>
                  <a:pt x="808" y="615"/>
                  <a:pt x="806" y="614"/>
                  <a:pt x="803" y="614"/>
                </a:cubicBezTo>
                <a:cubicBezTo>
                  <a:pt x="803" y="618"/>
                  <a:pt x="807" y="617"/>
                  <a:pt x="807" y="620"/>
                </a:cubicBezTo>
                <a:cubicBezTo>
                  <a:pt x="804" y="622"/>
                  <a:pt x="808" y="626"/>
                  <a:pt x="807" y="629"/>
                </a:cubicBezTo>
                <a:cubicBezTo>
                  <a:pt x="803" y="628"/>
                  <a:pt x="806" y="621"/>
                  <a:pt x="803" y="619"/>
                </a:cubicBezTo>
                <a:cubicBezTo>
                  <a:pt x="801" y="623"/>
                  <a:pt x="800" y="628"/>
                  <a:pt x="803" y="631"/>
                </a:cubicBezTo>
                <a:cubicBezTo>
                  <a:pt x="811" y="632"/>
                  <a:pt x="812" y="625"/>
                  <a:pt x="808" y="620"/>
                </a:cubicBezTo>
                <a:cubicBezTo>
                  <a:pt x="810" y="621"/>
                  <a:pt x="810" y="625"/>
                  <a:pt x="814" y="624"/>
                </a:cubicBezTo>
                <a:close/>
                <a:moveTo>
                  <a:pt x="861" y="628"/>
                </a:moveTo>
                <a:cubicBezTo>
                  <a:pt x="862" y="628"/>
                  <a:pt x="864" y="629"/>
                  <a:pt x="865" y="628"/>
                </a:cubicBezTo>
                <a:cubicBezTo>
                  <a:pt x="865" y="625"/>
                  <a:pt x="865" y="622"/>
                  <a:pt x="863" y="621"/>
                </a:cubicBezTo>
                <a:cubicBezTo>
                  <a:pt x="863" y="624"/>
                  <a:pt x="861" y="625"/>
                  <a:pt x="861" y="628"/>
                </a:cubicBezTo>
                <a:close/>
                <a:moveTo>
                  <a:pt x="785" y="634"/>
                </a:moveTo>
                <a:cubicBezTo>
                  <a:pt x="788" y="632"/>
                  <a:pt x="789" y="629"/>
                  <a:pt x="790" y="625"/>
                </a:cubicBezTo>
                <a:cubicBezTo>
                  <a:pt x="789" y="625"/>
                  <a:pt x="789" y="624"/>
                  <a:pt x="788" y="625"/>
                </a:cubicBezTo>
                <a:cubicBezTo>
                  <a:pt x="786" y="627"/>
                  <a:pt x="786" y="631"/>
                  <a:pt x="785" y="634"/>
                </a:cubicBezTo>
                <a:close/>
                <a:moveTo>
                  <a:pt x="785" y="642"/>
                </a:moveTo>
                <a:cubicBezTo>
                  <a:pt x="786" y="642"/>
                  <a:pt x="790" y="641"/>
                  <a:pt x="794" y="642"/>
                </a:cubicBezTo>
                <a:cubicBezTo>
                  <a:pt x="793" y="637"/>
                  <a:pt x="795" y="629"/>
                  <a:pt x="792" y="627"/>
                </a:cubicBezTo>
                <a:cubicBezTo>
                  <a:pt x="791" y="633"/>
                  <a:pt x="785" y="635"/>
                  <a:pt x="785" y="642"/>
                </a:cubicBezTo>
                <a:close/>
                <a:moveTo>
                  <a:pt x="862" y="634"/>
                </a:moveTo>
                <a:cubicBezTo>
                  <a:pt x="866" y="635"/>
                  <a:pt x="865" y="641"/>
                  <a:pt x="869" y="643"/>
                </a:cubicBezTo>
                <a:cubicBezTo>
                  <a:pt x="869" y="638"/>
                  <a:pt x="867" y="635"/>
                  <a:pt x="865" y="631"/>
                </a:cubicBezTo>
                <a:cubicBezTo>
                  <a:pt x="863" y="631"/>
                  <a:pt x="862" y="632"/>
                  <a:pt x="862" y="634"/>
                </a:cubicBezTo>
                <a:close/>
                <a:moveTo>
                  <a:pt x="801" y="641"/>
                </a:moveTo>
                <a:cubicBezTo>
                  <a:pt x="804" y="640"/>
                  <a:pt x="805" y="638"/>
                  <a:pt x="806" y="635"/>
                </a:cubicBezTo>
                <a:cubicBezTo>
                  <a:pt x="805" y="634"/>
                  <a:pt x="803" y="634"/>
                  <a:pt x="801" y="634"/>
                </a:cubicBezTo>
                <a:cubicBezTo>
                  <a:pt x="801" y="637"/>
                  <a:pt x="800" y="638"/>
                  <a:pt x="801" y="641"/>
                </a:cubicBezTo>
                <a:close/>
                <a:moveTo>
                  <a:pt x="865" y="641"/>
                </a:moveTo>
                <a:cubicBezTo>
                  <a:pt x="863" y="640"/>
                  <a:pt x="863" y="636"/>
                  <a:pt x="860" y="636"/>
                </a:cubicBezTo>
                <a:cubicBezTo>
                  <a:pt x="859" y="640"/>
                  <a:pt x="863" y="643"/>
                  <a:pt x="865" y="641"/>
                </a:cubicBezTo>
                <a:close/>
                <a:moveTo>
                  <a:pt x="801" y="650"/>
                </a:moveTo>
                <a:cubicBezTo>
                  <a:pt x="807" y="651"/>
                  <a:pt x="817" y="651"/>
                  <a:pt x="816" y="643"/>
                </a:cubicBezTo>
                <a:cubicBezTo>
                  <a:pt x="809" y="643"/>
                  <a:pt x="801" y="643"/>
                  <a:pt x="801" y="650"/>
                </a:cubicBezTo>
                <a:close/>
                <a:moveTo>
                  <a:pt x="822" y="643"/>
                </a:moveTo>
                <a:cubicBezTo>
                  <a:pt x="822" y="644"/>
                  <a:pt x="822" y="644"/>
                  <a:pt x="822" y="645"/>
                </a:cubicBezTo>
                <a:cubicBezTo>
                  <a:pt x="821" y="647"/>
                  <a:pt x="820" y="644"/>
                  <a:pt x="818" y="645"/>
                </a:cubicBezTo>
                <a:cubicBezTo>
                  <a:pt x="818" y="647"/>
                  <a:pt x="816" y="648"/>
                  <a:pt x="816" y="650"/>
                </a:cubicBezTo>
                <a:cubicBezTo>
                  <a:pt x="818" y="651"/>
                  <a:pt x="820" y="653"/>
                  <a:pt x="822" y="651"/>
                </a:cubicBezTo>
                <a:cubicBezTo>
                  <a:pt x="824" y="648"/>
                  <a:pt x="820" y="648"/>
                  <a:pt x="822" y="646"/>
                </a:cubicBezTo>
                <a:cubicBezTo>
                  <a:pt x="824" y="645"/>
                  <a:pt x="825" y="649"/>
                  <a:pt x="826" y="650"/>
                </a:cubicBezTo>
                <a:cubicBezTo>
                  <a:pt x="835" y="650"/>
                  <a:pt x="850" y="653"/>
                  <a:pt x="853" y="643"/>
                </a:cubicBezTo>
                <a:cubicBezTo>
                  <a:pt x="840" y="643"/>
                  <a:pt x="833" y="644"/>
                  <a:pt x="822" y="643"/>
                </a:cubicBezTo>
                <a:close/>
                <a:moveTo>
                  <a:pt x="861" y="647"/>
                </a:moveTo>
                <a:cubicBezTo>
                  <a:pt x="862" y="647"/>
                  <a:pt x="863" y="647"/>
                  <a:pt x="863" y="647"/>
                </a:cubicBezTo>
                <a:cubicBezTo>
                  <a:pt x="864" y="645"/>
                  <a:pt x="863" y="644"/>
                  <a:pt x="861" y="644"/>
                </a:cubicBezTo>
                <a:cubicBezTo>
                  <a:pt x="861" y="645"/>
                  <a:pt x="861" y="646"/>
                  <a:pt x="861" y="647"/>
                </a:cubicBezTo>
                <a:close/>
                <a:moveTo>
                  <a:pt x="794" y="649"/>
                </a:moveTo>
                <a:cubicBezTo>
                  <a:pt x="795" y="647"/>
                  <a:pt x="795" y="646"/>
                  <a:pt x="794" y="645"/>
                </a:cubicBezTo>
                <a:cubicBezTo>
                  <a:pt x="791" y="646"/>
                  <a:pt x="789" y="644"/>
                  <a:pt x="788" y="646"/>
                </a:cubicBezTo>
                <a:cubicBezTo>
                  <a:pt x="790" y="647"/>
                  <a:pt x="790" y="650"/>
                  <a:pt x="794" y="649"/>
                </a:cubicBezTo>
                <a:close/>
                <a:moveTo>
                  <a:pt x="851" y="650"/>
                </a:moveTo>
                <a:cubicBezTo>
                  <a:pt x="854" y="649"/>
                  <a:pt x="857" y="649"/>
                  <a:pt x="857" y="646"/>
                </a:cubicBezTo>
                <a:cubicBezTo>
                  <a:pt x="854" y="644"/>
                  <a:pt x="852" y="648"/>
                  <a:pt x="851" y="650"/>
                </a:cubicBezTo>
                <a:close/>
                <a:moveTo>
                  <a:pt x="782" y="661"/>
                </a:moveTo>
                <a:cubicBezTo>
                  <a:pt x="785" y="659"/>
                  <a:pt x="786" y="652"/>
                  <a:pt x="785" y="648"/>
                </a:cubicBezTo>
                <a:cubicBezTo>
                  <a:pt x="784" y="648"/>
                  <a:pt x="784" y="648"/>
                  <a:pt x="783" y="648"/>
                </a:cubicBezTo>
                <a:cubicBezTo>
                  <a:pt x="782" y="651"/>
                  <a:pt x="782" y="656"/>
                  <a:pt x="782" y="661"/>
                </a:cubicBezTo>
                <a:close/>
                <a:moveTo>
                  <a:pt x="792" y="664"/>
                </a:moveTo>
                <a:cubicBezTo>
                  <a:pt x="798" y="664"/>
                  <a:pt x="789" y="656"/>
                  <a:pt x="794" y="653"/>
                </a:cubicBezTo>
                <a:cubicBezTo>
                  <a:pt x="793" y="653"/>
                  <a:pt x="793" y="652"/>
                  <a:pt x="792" y="653"/>
                </a:cubicBezTo>
                <a:cubicBezTo>
                  <a:pt x="790" y="656"/>
                  <a:pt x="790" y="661"/>
                  <a:pt x="792" y="664"/>
                </a:cubicBezTo>
                <a:close/>
                <a:moveTo>
                  <a:pt x="829" y="656"/>
                </a:moveTo>
                <a:cubicBezTo>
                  <a:pt x="830" y="656"/>
                  <a:pt x="831" y="656"/>
                  <a:pt x="832" y="656"/>
                </a:cubicBezTo>
                <a:cubicBezTo>
                  <a:pt x="832" y="654"/>
                  <a:pt x="831" y="653"/>
                  <a:pt x="830" y="653"/>
                </a:cubicBezTo>
                <a:cubicBezTo>
                  <a:pt x="829" y="653"/>
                  <a:pt x="829" y="654"/>
                  <a:pt x="829" y="656"/>
                </a:cubicBezTo>
                <a:close/>
                <a:moveTo>
                  <a:pt x="842" y="659"/>
                </a:moveTo>
                <a:cubicBezTo>
                  <a:pt x="843" y="665"/>
                  <a:pt x="851" y="661"/>
                  <a:pt x="857" y="661"/>
                </a:cubicBezTo>
                <a:cubicBezTo>
                  <a:pt x="857" y="657"/>
                  <a:pt x="857" y="656"/>
                  <a:pt x="856" y="653"/>
                </a:cubicBezTo>
                <a:cubicBezTo>
                  <a:pt x="849" y="652"/>
                  <a:pt x="846" y="655"/>
                  <a:pt x="842" y="659"/>
                </a:cubicBezTo>
                <a:close/>
                <a:moveTo>
                  <a:pt x="841" y="656"/>
                </a:moveTo>
                <a:cubicBezTo>
                  <a:pt x="841" y="654"/>
                  <a:pt x="840" y="653"/>
                  <a:pt x="838" y="653"/>
                </a:cubicBezTo>
                <a:cubicBezTo>
                  <a:pt x="838" y="655"/>
                  <a:pt x="839" y="656"/>
                  <a:pt x="841" y="656"/>
                </a:cubicBezTo>
                <a:close/>
                <a:moveTo>
                  <a:pt x="805" y="659"/>
                </a:moveTo>
                <a:cubicBezTo>
                  <a:pt x="807" y="658"/>
                  <a:pt x="809" y="657"/>
                  <a:pt x="809" y="654"/>
                </a:cubicBezTo>
                <a:cubicBezTo>
                  <a:pt x="806" y="654"/>
                  <a:pt x="804" y="654"/>
                  <a:pt x="801" y="654"/>
                </a:cubicBezTo>
                <a:cubicBezTo>
                  <a:pt x="801" y="657"/>
                  <a:pt x="804" y="657"/>
                  <a:pt x="805" y="659"/>
                </a:cubicBezTo>
                <a:close/>
                <a:moveTo>
                  <a:pt x="807" y="663"/>
                </a:moveTo>
                <a:cubicBezTo>
                  <a:pt x="805" y="665"/>
                  <a:pt x="803" y="668"/>
                  <a:pt x="802" y="672"/>
                </a:cubicBezTo>
                <a:cubicBezTo>
                  <a:pt x="805" y="673"/>
                  <a:pt x="811" y="672"/>
                  <a:pt x="815" y="673"/>
                </a:cubicBezTo>
                <a:cubicBezTo>
                  <a:pt x="816" y="673"/>
                  <a:pt x="814" y="671"/>
                  <a:pt x="816" y="671"/>
                </a:cubicBezTo>
                <a:cubicBezTo>
                  <a:pt x="819" y="671"/>
                  <a:pt x="818" y="674"/>
                  <a:pt x="821" y="673"/>
                </a:cubicBezTo>
                <a:cubicBezTo>
                  <a:pt x="823" y="667"/>
                  <a:pt x="828" y="664"/>
                  <a:pt x="829" y="657"/>
                </a:cubicBezTo>
                <a:cubicBezTo>
                  <a:pt x="822" y="652"/>
                  <a:pt x="809" y="653"/>
                  <a:pt x="808" y="662"/>
                </a:cubicBezTo>
                <a:cubicBezTo>
                  <a:pt x="810" y="666"/>
                  <a:pt x="815" y="666"/>
                  <a:pt x="816" y="671"/>
                </a:cubicBezTo>
                <a:cubicBezTo>
                  <a:pt x="812" y="669"/>
                  <a:pt x="809" y="667"/>
                  <a:pt x="807" y="663"/>
                </a:cubicBezTo>
                <a:close/>
                <a:moveTo>
                  <a:pt x="863" y="661"/>
                </a:moveTo>
                <a:cubicBezTo>
                  <a:pt x="863" y="659"/>
                  <a:pt x="865" y="655"/>
                  <a:pt x="862" y="655"/>
                </a:cubicBezTo>
                <a:cubicBezTo>
                  <a:pt x="861" y="656"/>
                  <a:pt x="861" y="660"/>
                  <a:pt x="863" y="661"/>
                </a:cubicBezTo>
                <a:close/>
                <a:moveTo>
                  <a:pt x="833" y="661"/>
                </a:moveTo>
                <a:cubicBezTo>
                  <a:pt x="836" y="661"/>
                  <a:pt x="837" y="660"/>
                  <a:pt x="837" y="658"/>
                </a:cubicBezTo>
                <a:cubicBezTo>
                  <a:pt x="836" y="657"/>
                  <a:pt x="836" y="655"/>
                  <a:pt x="833" y="655"/>
                </a:cubicBezTo>
                <a:cubicBezTo>
                  <a:pt x="832" y="656"/>
                  <a:pt x="832" y="660"/>
                  <a:pt x="833" y="661"/>
                </a:cubicBezTo>
                <a:close/>
                <a:moveTo>
                  <a:pt x="803" y="663"/>
                </a:moveTo>
                <a:cubicBezTo>
                  <a:pt x="805" y="661"/>
                  <a:pt x="802" y="658"/>
                  <a:pt x="799" y="657"/>
                </a:cubicBezTo>
                <a:cubicBezTo>
                  <a:pt x="798" y="660"/>
                  <a:pt x="801" y="663"/>
                  <a:pt x="803" y="663"/>
                </a:cubicBezTo>
                <a:close/>
                <a:moveTo>
                  <a:pt x="802" y="709"/>
                </a:moveTo>
                <a:cubicBezTo>
                  <a:pt x="823" y="709"/>
                  <a:pt x="842" y="708"/>
                  <a:pt x="862" y="708"/>
                </a:cubicBezTo>
                <a:cubicBezTo>
                  <a:pt x="852" y="691"/>
                  <a:pt x="841" y="676"/>
                  <a:pt x="830" y="661"/>
                </a:cubicBezTo>
                <a:cubicBezTo>
                  <a:pt x="821" y="678"/>
                  <a:pt x="810" y="692"/>
                  <a:pt x="802" y="709"/>
                </a:cubicBezTo>
                <a:close/>
                <a:moveTo>
                  <a:pt x="837" y="665"/>
                </a:moveTo>
                <a:cubicBezTo>
                  <a:pt x="840" y="672"/>
                  <a:pt x="845" y="677"/>
                  <a:pt x="849" y="683"/>
                </a:cubicBezTo>
                <a:cubicBezTo>
                  <a:pt x="850" y="682"/>
                  <a:pt x="851" y="680"/>
                  <a:pt x="851" y="677"/>
                </a:cubicBezTo>
                <a:cubicBezTo>
                  <a:pt x="846" y="673"/>
                  <a:pt x="845" y="662"/>
                  <a:pt x="837" y="665"/>
                </a:cubicBezTo>
                <a:close/>
                <a:moveTo>
                  <a:pt x="850" y="672"/>
                </a:moveTo>
                <a:cubicBezTo>
                  <a:pt x="853" y="671"/>
                  <a:pt x="854" y="670"/>
                  <a:pt x="855" y="667"/>
                </a:cubicBezTo>
                <a:cubicBezTo>
                  <a:pt x="852" y="667"/>
                  <a:pt x="851" y="665"/>
                  <a:pt x="847" y="666"/>
                </a:cubicBezTo>
                <a:cubicBezTo>
                  <a:pt x="847" y="669"/>
                  <a:pt x="850" y="669"/>
                  <a:pt x="850" y="672"/>
                </a:cubicBezTo>
                <a:close/>
                <a:moveTo>
                  <a:pt x="798" y="668"/>
                </a:moveTo>
                <a:cubicBezTo>
                  <a:pt x="798" y="669"/>
                  <a:pt x="798" y="671"/>
                  <a:pt x="800" y="670"/>
                </a:cubicBezTo>
                <a:cubicBezTo>
                  <a:pt x="800" y="669"/>
                  <a:pt x="801" y="669"/>
                  <a:pt x="801" y="667"/>
                </a:cubicBezTo>
                <a:cubicBezTo>
                  <a:pt x="799" y="667"/>
                  <a:pt x="798" y="667"/>
                  <a:pt x="798" y="668"/>
                </a:cubicBezTo>
                <a:close/>
                <a:moveTo>
                  <a:pt x="792" y="671"/>
                </a:moveTo>
                <a:cubicBezTo>
                  <a:pt x="794" y="672"/>
                  <a:pt x="794" y="668"/>
                  <a:pt x="792" y="668"/>
                </a:cubicBezTo>
                <a:cubicBezTo>
                  <a:pt x="792" y="669"/>
                  <a:pt x="790" y="670"/>
                  <a:pt x="792" y="671"/>
                </a:cubicBezTo>
                <a:close/>
                <a:moveTo>
                  <a:pt x="780" y="687"/>
                </a:moveTo>
                <a:cubicBezTo>
                  <a:pt x="781" y="688"/>
                  <a:pt x="783" y="688"/>
                  <a:pt x="783" y="689"/>
                </a:cubicBezTo>
                <a:cubicBezTo>
                  <a:pt x="778" y="691"/>
                  <a:pt x="777" y="696"/>
                  <a:pt x="777" y="702"/>
                </a:cubicBezTo>
                <a:cubicBezTo>
                  <a:pt x="782" y="697"/>
                  <a:pt x="784" y="689"/>
                  <a:pt x="788" y="684"/>
                </a:cubicBezTo>
                <a:cubicBezTo>
                  <a:pt x="786" y="679"/>
                  <a:pt x="789" y="673"/>
                  <a:pt x="786" y="669"/>
                </a:cubicBezTo>
                <a:cubicBezTo>
                  <a:pt x="784" y="676"/>
                  <a:pt x="783" y="681"/>
                  <a:pt x="780" y="687"/>
                </a:cubicBezTo>
                <a:close/>
                <a:moveTo>
                  <a:pt x="855" y="676"/>
                </a:moveTo>
                <a:cubicBezTo>
                  <a:pt x="857" y="678"/>
                  <a:pt x="856" y="683"/>
                  <a:pt x="859" y="683"/>
                </a:cubicBezTo>
                <a:cubicBezTo>
                  <a:pt x="859" y="682"/>
                  <a:pt x="860" y="675"/>
                  <a:pt x="858" y="674"/>
                </a:cubicBezTo>
                <a:cubicBezTo>
                  <a:pt x="857" y="675"/>
                  <a:pt x="855" y="675"/>
                  <a:pt x="855" y="676"/>
                </a:cubicBezTo>
                <a:close/>
                <a:moveTo>
                  <a:pt x="870" y="689"/>
                </a:moveTo>
                <a:cubicBezTo>
                  <a:pt x="869" y="684"/>
                  <a:pt x="873" y="677"/>
                  <a:pt x="869" y="674"/>
                </a:cubicBezTo>
                <a:cubicBezTo>
                  <a:pt x="868" y="677"/>
                  <a:pt x="866" y="686"/>
                  <a:pt x="870" y="689"/>
                </a:cubicBezTo>
                <a:close/>
                <a:moveTo>
                  <a:pt x="807" y="695"/>
                </a:moveTo>
                <a:cubicBezTo>
                  <a:pt x="810" y="687"/>
                  <a:pt x="815" y="684"/>
                  <a:pt x="818" y="676"/>
                </a:cubicBezTo>
                <a:cubicBezTo>
                  <a:pt x="810" y="676"/>
                  <a:pt x="804" y="677"/>
                  <a:pt x="799" y="676"/>
                </a:cubicBezTo>
                <a:cubicBezTo>
                  <a:pt x="800" y="682"/>
                  <a:pt x="803" y="690"/>
                  <a:pt x="807" y="695"/>
                </a:cubicBezTo>
                <a:close/>
                <a:moveTo>
                  <a:pt x="852" y="683"/>
                </a:moveTo>
                <a:cubicBezTo>
                  <a:pt x="853" y="684"/>
                  <a:pt x="853" y="686"/>
                  <a:pt x="855" y="685"/>
                </a:cubicBezTo>
                <a:cubicBezTo>
                  <a:pt x="855" y="684"/>
                  <a:pt x="855" y="683"/>
                  <a:pt x="855" y="682"/>
                </a:cubicBezTo>
                <a:cubicBezTo>
                  <a:pt x="854" y="682"/>
                  <a:pt x="852" y="682"/>
                  <a:pt x="852" y="683"/>
                </a:cubicBezTo>
                <a:close/>
                <a:moveTo>
                  <a:pt x="796" y="696"/>
                </a:moveTo>
                <a:cubicBezTo>
                  <a:pt x="799" y="696"/>
                  <a:pt x="802" y="697"/>
                  <a:pt x="803" y="696"/>
                </a:cubicBezTo>
                <a:cubicBezTo>
                  <a:pt x="802" y="691"/>
                  <a:pt x="798" y="691"/>
                  <a:pt x="800" y="685"/>
                </a:cubicBezTo>
                <a:cubicBezTo>
                  <a:pt x="798" y="685"/>
                  <a:pt x="799" y="682"/>
                  <a:pt x="797" y="683"/>
                </a:cubicBezTo>
                <a:cubicBezTo>
                  <a:pt x="799" y="689"/>
                  <a:pt x="796" y="690"/>
                  <a:pt x="796" y="696"/>
                </a:cubicBezTo>
                <a:close/>
                <a:moveTo>
                  <a:pt x="868" y="694"/>
                </a:moveTo>
                <a:cubicBezTo>
                  <a:pt x="871" y="695"/>
                  <a:pt x="872" y="693"/>
                  <a:pt x="874" y="694"/>
                </a:cubicBezTo>
                <a:cubicBezTo>
                  <a:pt x="874" y="690"/>
                  <a:pt x="874" y="685"/>
                  <a:pt x="871" y="684"/>
                </a:cubicBezTo>
                <a:cubicBezTo>
                  <a:pt x="872" y="690"/>
                  <a:pt x="868" y="690"/>
                  <a:pt x="868" y="694"/>
                </a:cubicBezTo>
                <a:close/>
                <a:moveTo>
                  <a:pt x="853" y="687"/>
                </a:moveTo>
                <a:cubicBezTo>
                  <a:pt x="855" y="693"/>
                  <a:pt x="858" y="698"/>
                  <a:pt x="862" y="702"/>
                </a:cubicBezTo>
                <a:cubicBezTo>
                  <a:pt x="862" y="695"/>
                  <a:pt x="861" y="685"/>
                  <a:pt x="853" y="687"/>
                </a:cubicBezTo>
                <a:close/>
                <a:moveTo>
                  <a:pt x="775" y="711"/>
                </a:moveTo>
                <a:cubicBezTo>
                  <a:pt x="779" y="710"/>
                  <a:pt x="785" y="711"/>
                  <a:pt x="789" y="709"/>
                </a:cubicBezTo>
                <a:cubicBezTo>
                  <a:pt x="788" y="703"/>
                  <a:pt x="790" y="694"/>
                  <a:pt x="786" y="691"/>
                </a:cubicBezTo>
                <a:cubicBezTo>
                  <a:pt x="785" y="700"/>
                  <a:pt x="778" y="703"/>
                  <a:pt x="775" y="711"/>
                </a:cubicBezTo>
                <a:close/>
                <a:moveTo>
                  <a:pt x="878" y="711"/>
                </a:moveTo>
                <a:cubicBezTo>
                  <a:pt x="878" y="706"/>
                  <a:pt x="877" y="702"/>
                  <a:pt x="876" y="697"/>
                </a:cubicBezTo>
                <a:cubicBezTo>
                  <a:pt x="874" y="696"/>
                  <a:pt x="871" y="696"/>
                  <a:pt x="868" y="696"/>
                </a:cubicBezTo>
                <a:cubicBezTo>
                  <a:pt x="871" y="702"/>
                  <a:pt x="875" y="706"/>
                  <a:pt x="878" y="711"/>
                </a:cubicBezTo>
                <a:close/>
                <a:moveTo>
                  <a:pt x="795" y="709"/>
                </a:moveTo>
                <a:cubicBezTo>
                  <a:pt x="801" y="709"/>
                  <a:pt x="800" y="703"/>
                  <a:pt x="803" y="700"/>
                </a:cubicBezTo>
                <a:cubicBezTo>
                  <a:pt x="802" y="699"/>
                  <a:pt x="799" y="700"/>
                  <a:pt x="797" y="699"/>
                </a:cubicBezTo>
                <a:cubicBezTo>
                  <a:pt x="795" y="701"/>
                  <a:pt x="795" y="705"/>
                  <a:pt x="795" y="709"/>
                </a:cubicBezTo>
                <a:close/>
                <a:moveTo>
                  <a:pt x="868" y="709"/>
                </a:moveTo>
                <a:cubicBezTo>
                  <a:pt x="871" y="709"/>
                  <a:pt x="875" y="715"/>
                  <a:pt x="878" y="712"/>
                </a:cubicBezTo>
                <a:cubicBezTo>
                  <a:pt x="873" y="710"/>
                  <a:pt x="871" y="706"/>
                  <a:pt x="870" y="702"/>
                </a:cubicBezTo>
                <a:cubicBezTo>
                  <a:pt x="869" y="702"/>
                  <a:pt x="868" y="702"/>
                  <a:pt x="868" y="702"/>
                </a:cubicBezTo>
                <a:cubicBezTo>
                  <a:pt x="868" y="704"/>
                  <a:pt x="868" y="706"/>
                  <a:pt x="868" y="709"/>
                </a:cubicBezTo>
                <a:close/>
                <a:moveTo>
                  <a:pt x="822" y="713"/>
                </a:moveTo>
                <a:cubicBezTo>
                  <a:pt x="822" y="716"/>
                  <a:pt x="825" y="716"/>
                  <a:pt x="826" y="717"/>
                </a:cubicBezTo>
                <a:cubicBezTo>
                  <a:pt x="835" y="715"/>
                  <a:pt x="856" y="722"/>
                  <a:pt x="860" y="713"/>
                </a:cubicBezTo>
                <a:cubicBezTo>
                  <a:pt x="849" y="713"/>
                  <a:pt x="833" y="711"/>
                  <a:pt x="822" y="713"/>
                </a:cubicBezTo>
                <a:close/>
                <a:moveTo>
                  <a:pt x="815" y="717"/>
                </a:moveTo>
                <a:cubicBezTo>
                  <a:pt x="817" y="718"/>
                  <a:pt x="820" y="718"/>
                  <a:pt x="822" y="717"/>
                </a:cubicBezTo>
                <a:cubicBezTo>
                  <a:pt x="822" y="715"/>
                  <a:pt x="820" y="714"/>
                  <a:pt x="818" y="713"/>
                </a:cubicBezTo>
                <a:cubicBezTo>
                  <a:pt x="817" y="715"/>
                  <a:pt x="815" y="715"/>
                  <a:pt x="815" y="717"/>
                </a:cubicBezTo>
                <a:close/>
                <a:moveTo>
                  <a:pt x="797" y="715"/>
                </a:moveTo>
                <a:cubicBezTo>
                  <a:pt x="797" y="715"/>
                  <a:pt x="797" y="716"/>
                  <a:pt x="797" y="717"/>
                </a:cubicBezTo>
                <a:cubicBezTo>
                  <a:pt x="802" y="718"/>
                  <a:pt x="813" y="719"/>
                  <a:pt x="814" y="714"/>
                </a:cubicBezTo>
                <a:cubicBezTo>
                  <a:pt x="808" y="714"/>
                  <a:pt x="801" y="713"/>
                  <a:pt x="797" y="715"/>
                </a:cubicBezTo>
                <a:close/>
                <a:moveTo>
                  <a:pt x="773" y="717"/>
                </a:moveTo>
                <a:cubicBezTo>
                  <a:pt x="773" y="721"/>
                  <a:pt x="771" y="726"/>
                  <a:pt x="773" y="730"/>
                </a:cubicBezTo>
                <a:cubicBezTo>
                  <a:pt x="778" y="729"/>
                  <a:pt x="776" y="721"/>
                  <a:pt x="779" y="717"/>
                </a:cubicBezTo>
                <a:cubicBezTo>
                  <a:pt x="777" y="716"/>
                  <a:pt x="776" y="717"/>
                  <a:pt x="773" y="717"/>
                </a:cubicBezTo>
                <a:close/>
                <a:moveTo>
                  <a:pt x="784" y="730"/>
                </a:moveTo>
                <a:cubicBezTo>
                  <a:pt x="785" y="730"/>
                  <a:pt x="786" y="730"/>
                  <a:pt x="787" y="730"/>
                </a:cubicBezTo>
                <a:cubicBezTo>
                  <a:pt x="789" y="728"/>
                  <a:pt x="789" y="725"/>
                  <a:pt x="790" y="722"/>
                </a:cubicBezTo>
                <a:cubicBezTo>
                  <a:pt x="787" y="722"/>
                  <a:pt x="787" y="720"/>
                  <a:pt x="783" y="720"/>
                </a:cubicBezTo>
                <a:cubicBezTo>
                  <a:pt x="783" y="721"/>
                  <a:pt x="783" y="728"/>
                  <a:pt x="784" y="730"/>
                </a:cubicBezTo>
                <a:close/>
                <a:moveTo>
                  <a:pt x="858" y="729"/>
                </a:moveTo>
                <a:cubicBezTo>
                  <a:pt x="855" y="730"/>
                  <a:pt x="853" y="733"/>
                  <a:pt x="853" y="737"/>
                </a:cubicBezTo>
                <a:cubicBezTo>
                  <a:pt x="855" y="736"/>
                  <a:pt x="857" y="738"/>
                  <a:pt x="859" y="738"/>
                </a:cubicBezTo>
                <a:cubicBezTo>
                  <a:pt x="861" y="737"/>
                  <a:pt x="858" y="734"/>
                  <a:pt x="859" y="734"/>
                </a:cubicBezTo>
                <a:cubicBezTo>
                  <a:pt x="863" y="734"/>
                  <a:pt x="863" y="737"/>
                  <a:pt x="866" y="738"/>
                </a:cubicBezTo>
                <a:cubicBezTo>
                  <a:pt x="865" y="732"/>
                  <a:pt x="865" y="725"/>
                  <a:pt x="863" y="720"/>
                </a:cubicBezTo>
                <a:cubicBezTo>
                  <a:pt x="859" y="721"/>
                  <a:pt x="857" y="724"/>
                  <a:pt x="858" y="729"/>
                </a:cubicBezTo>
                <a:close/>
                <a:moveTo>
                  <a:pt x="873" y="729"/>
                </a:moveTo>
                <a:cubicBezTo>
                  <a:pt x="874" y="727"/>
                  <a:pt x="874" y="721"/>
                  <a:pt x="872" y="720"/>
                </a:cubicBezTo>
                <a:cubicBezTo>
                  <a:pt x="871" y="722"/>
                  <a:pt x="870" y="729"/>
                  <a:pt x="873" y="729"/>
                </a:cubicBezTo>
                <a:close/>
                <a:moveTo>
                  <a:pt x="881" y="724"/>
                </a:moveTo>
                <a:cubicBezTo>
                  <a:pt x="881" y="722"/>
                  <a:pt x="881" y="721"/>
                  <a:pt x="881" y="720"/>
                </a:cubicBezTo>
                <a:cubicBezTo>
                  <a:pt x="880" y="720"/>
                  <a:pt x="879" y="720"/>
                  <a:pt x="878" y="720"/>
                </a:cubicBezTo>
                <a:cubicBezTo>
                  <a:pt x="878" y="722"/>
                  <a:pt x="878" y="724"/>
                  <a:pt x="881" y="724"/>
                </a:cubicBezTo>
                <a:close/>
                <a:moveTo>
                  <a:pt x="840" y="722"/>
                </a:moveTo>
                <a:cubicBezTo>
                  <a:pt x="843" y="728"/>
                  <a:pt x="847" y="726"/>
                  <a:pt x="853" y="728"/>
                </a:cubicBezTo>
                <a:cubicBezTo>
                  <a:pt x="854" y="726"/>
                  <a:pt x="857" y="725"/>
                  <a:pt x="857" y="722"/>
                </a:cubicBezTo>
                <a:cubicBezTo>
                  <a:pt x="852" y="720"/>
                  <a:pt x="846" y="722"/>
                  <a:pt x="840" y="722"/>
                </a:cubicBezTo>
                <a:close/>
                <a:moveTo>
                  <a:pt x="811" y="722"/>
                </a:moveTo>
                <a:cubicBezTo>
                  <a:pt x="808" y="728"/>
                  <a:pt x="803" y="730"/>
                  <a:pt x="801" y="737"/>
                </a:cubicBezTo>
                <a:cubicBezTo>
                  <a:pt x="807" y="737"/>
                  <a:pt x="818" y="741"/>
                  <a:pt x="823" y="738"/>
                </a:cubicBezTo>
                <a:cubicBezTo>
                  <a:pt x="826" y="737"/>
                  <a:pt x="829" y="730"/>
                  <a:pt x="829" y="728"/>
                </a:cubicBezTo>
                <a:cubicBezTo>
                  <a:pt x="829" y="725"/>
                  <a:pt x="827" y="724"/>
                  <a:pt x="825" y="722"/>
                </a:cubicBezTo>
                <a:cubicBezTo>
                  <a:pt x="821" y="722"/>
                  <a:pt x="817" y="722"/>
                  <a:pt x="811" y="722"/>
                </a:cubicBezTo>
                <a:close/>
                <a:moveTo>
                  <a:pt x="829" y="722"/>
                </a:moveTo>
                <a:cubicBezTo>
                  <a:pt x="829" y="725"/>
                  <a:pt x="831" y="724"/>
                  <a:pt x="833" y="724"/>
                </a:cubicBezTo>
                <a:cubicBezTo>
                  <a:pt x="835" y="721"/>
                  <a:pt x="830" y="721"/>
                  <a:pt x="829" y="722"/>
                </a:cubicBezTo>
                <a:close/>
                <a:moveTo>
                  <a:pt x="795" y="723"/>
                </a:moveTo>
                <a:cubicBezTo>
                  <a:pt x="793" y="727"/>
                  <a:pt x="797" y="729"/>
                  <a:pt x="800" y="730"/>
                </a:cubicBezTo>
                <a:cubicBezTo>
                  <a:pt x="803" y="729"/>
                  <a:pt x="807" y="725"/>
                  <a:pt x="807" y="722"/>
                </a:cubicBezTo>
                <a:cubicBezTo>
                  <a:pt x="803" y="722"/>
                  <a:pt x="800" y="723"/>
                  <a:pt x="795" y="723"/>
                </a:cubicBezTo>
                <a:close/>
                <a:moveTo>
                  <a:pt x="833" y="727"/>
                </a:moveTo>
                <a:cubicBezTo>
                  <a:pt x="835" y="729"/>
                  <a:pt x="837" y="728"/>
                  <a:pt x="840" y="727"/>
                </a:cubicBezTo>
                <a:cubicBezTo>
                  <a:pt x="839" y="723"/>
                  <a:pt x="834" y="723"/>
                  <a:pt x="833" y="727"/>
                </a:cubicBezTo>
                <a:close/>
                <a:moveTo>
                  <a:pt x="882" y="732"/>
                </a:moveTo>
                <a:cubicBezTo>
                  <a:pt x="883" y="738"/>
                  <a:pt x="882" y="725"/>
                  <a:pt x="880" y="724"/>
                </a:cubicBezTo>
                <a:cubicBezTo>
                  <a:pt x="879" y="728"/>
                  <a:pt x="881" y="729"/>
                  <a:pt x="882" y="732"/>
                </a:cubicBezTo>
                <a:close/>
                <a:moveTo>
                  <a:pt x="852" y="730"/>
                </a:moveTo>
                <a:cubicBezTo>
                  <a:pt x="851" y="729"/>
                  <a:pt x="849" y="729"/>
                  <a:pt x="848" y="728"/>
                </a:cubicBezTo>
                <a:cubicBezTo>
                  <a:pt x="846" y="732"/>
                  <a:pt x="852" y="734"/>
                  <a:pt x="852" y="730"/>
                </a:cubicBezTo>
                <a:close/>
                <a:moveTo>
                  <a:pt x="836" y="730"/>
                </a:moveTo>
                <a:cubicBezTo>
                  <a:pt x="838" y="736"/>
                  <a:pt x="841" y="740"/>
                  <a:pt x="846" y="743"/>
                </a:cubicBezTo>
                <a:cubicBezTo>
                  <a:pt x="847" y="741"/>
                  <a:pt x="848" y="740"/>
                  <a:pt x="848" y="737"/>
                </a:cubicBezTo>
                <a:cubicBezTo>
                  <a:pt x="845" y="733"/>
                  <a:pt x="843" y="728"/>
                  <a:pt x="836" y="730"/>
                </a:cubicBezTo>
                <a:close/>
                <a:moveTo>
                  <a:pt x="786" y="737"/>
                </a:moveTo>
                <a:cubicBezTo>
                  <a:pt x="788" y="736"/>
                  <a:pt x="786" y="732"/>
                  <a:pt x="786" y="731"/>
                </a:cubicBezTo>
                <a:cubicBezTo>
                  <a:pt x="786" y="731"/>
                  <a:pt x="785" y="731"/>
                  <a:pt x="784" y="731"/>
                </a:cubicBezTo>
                <a:cubicBezTo>
                  <a:pt x="783" y="733"/>
                  <a:pt x="784" y="736"/>
                  <a:pt x="786" y="737"/>
                </a:cubicBezTo>
                <a:close/>
                <a:moveTo>
                  <a:pt x="793" y="739"/>
                </a:moveTo>
                <a:cubicBezTo>
                  <a:pt x="796" y="738"/>
                  <a:pt x="798" y="737"/>
                  <a:pt x="798" y="733"/>
                </a:cubicBezTo>
                <a:cubicBezTo>
                  <a:pt x="797" y="732"/>
                  <a:pt x="796" y="731"/>
                  <a:pt x="794" y="731"/>
                </a:cubicBezTo>
                <a:cubicBezTo>
                  <a:pt x="792" y="733"/>
                  <a:pt x="793" y="737"/>
                  <a:pt x="793" y="739"/>
                </a:cubicBezTo>
                <a:close/>
                <a:moveTo>
                  <a:pt x="870" y="782"/>
                </a:moveTo>
                <a:cubicBezTo>
                  <a:pt x="870" y="781"/>
                  <a:pt x="870" y="780"/>
                  <a:pt x="869" y="780"/>
                </a:cubicBezTo>
                <a:cubicBezTo>
                  <a:pt x="862" y="770"/>
                  <a:pt x="854" y="760"/>
                  <a:pt x="846" y="750"/>
                </a:cubicBezTo>
                <a:cubicBezTo>
                  <a:pt x="841" y="744"/>
                  <a:pt x="838" y="736"/>
                  <a:pt x="831" y="731"/>
                </a:cubicBezTo>
                <a:cubicBezTo>
                  <a:pt x="818" y="749"/>
                  <a:pt x="804" y="769"/>
                  <a:pt x="794" y="787"/>
                </a:cubicBezTo>
                <a:cubicBezTo>
                  <a:pt x="818" y="786"/>
                  <a:pt x="847" y="787"/>
                  <a:pt x="873" y="786"/>
                </a:cubicBezTo>
                <a:cubicBezTo>
                  <a:pt x="871" y="780"/>
                  <a:pt x="873" y="774"/>
                  <a:pt x="870" y="766"/>
                </a:cubicBezTo>
                <a:cubicBezTo>
                  <a:pt x="869" y="766"/>
                  <a:pt x="867" y="768"/>
                  <a:pt x="866" y="766"/>
                </a:cubicBezTo>
                <a:cubicBezTo>
                  <a:pt x="867" y="764"/>
                  <a:pt x="870" y="767"/>
                  <a:pt x="870" y="764"/>
                </a:cubicBezTo>
                <a:cubicBezTo>
                  <a:pt x="863" y="759"/>
                  <a:pt x="862" y="745"/>
                  <a:pt x="848" y="748"/>
                </a:cubicBezTo>
                <a:cubicBezTo>
                  <a:pt x="853" y="754"/>
                  <a:pt x="857" y="762"/>
                  <a:pt x="864" y="766"/>
                </a:cubicBezTo>
                <a:cubicBezTo>
                  <a:pt x="862" y="772"/>
                  <a:pt x="874" y="776"/>
                  <a:pt x="870" y="782"/>
                </a:cubicBezTo>
                <a:close/>
                <a:moveTo>
                  <a:pt x="769" y="741"/>
                </a:moveTo>
                <a:cubicBezTo>
                  <a:pt x="772" y="739"/>
                  <a:pt x="774" y="738"/>
                  <a:pt x="774" y="734"/>
                </a:cubicBezTo>
                <a:cubicBezTo>
                  <a:pt x="774" y="733"/>
                  <a:pt x="773" y="733"/>
                  <a:pt x="773" y="732"/>
                </a:cubicBezTo>
                <a:cubicBezTo>
                  <a:pt x="772" y="736"/>
                  <a:pt x="769" y="737"/>
                  <a:pt x="769" y="741"/>
                </a:cubicBezTo>
                <a:close/>
                <a:moveTo>
                  <a:pt x="773" y="748"/>
                </a:moveTo>
                <a:cubicBezTo>
                  <a:pt x="776" y="747"/>
                  <a:pt x="779" y="748"/>
                  <a:pt x="780" y="747"/>
                </a:cubicBezTo>
                <a:cubicBezTo>
                  <a:pt x="779" y="742"/>
                  <a:pt x="782" y="735"/>
                  <a:pt x="779" y="732"/>
                </a:cubicBezTo>
                <a:cubicBezTo>
                  <a:pt x="777" y="738"/>
                  <a:pt x="775" y="742"/>
                  <a:pt x="773" y="748"/>
                </a:cubicBezTo>
                <a:close/>
                <a:moveTo>
                  <a:pt x="1189" y="741"/>
                </a:moveTo>
                <a:cubicBezTo>
                  <a:pt x="1189" y="740"/>
                  <a:pt x="1190" y="733"/>
                  <a:pt x="1187" y="732"/>
                </a:cubicBezTo>
                <a:cubicBezTo>
                  <a:pt x="1187" y="734"/>
                  <a:pt x="1185" y="741"/>
                  <a:pt x="1189" y="741"/>
                </a:cubicBezTo>
                <a:close/>
                <a:moveTo>
                  <a:pt x="878" y="752"/>
                </a:moveTo>
                <a:cubicBezTo>
                  <a:pt x="880" y="752"/>
                  <a:pt x="881" y="752"/>
                  <a:pt x="883" y="752"/>
                </a:cubicBezTo>
                <a:cubicBezTo>
                  <a:pt x="880" y="745"/>
                  <a:pt x="880" y="738"/>
                  <a:pt x="878" y="733"/>
                </a:cubicBezTo>
                <a:cubicBezTo>
                  <a:pt x="877" y="739"/>
                  <a:pt x="878" y="745"/>
                  <a:pt x="878" y="752"/>
                </a:cubicBezTo>
                <a:close/>
                <a:moveTo>
                  <a:pt x="855" y="741"/>
                </a:moveTo>
                <a:cubicBezTo>
                  <a:pt x="858" y="741"/>
                  <a:pt x="856" y="746"/>
                  <a:pt x="860" y="745"/>
                </a:cubicBezTo>
                <a:cubicBezTo>
                  <a:pt x="860" y="744"/>
                  <a:pt x="860" y="742"/>
                  <a:pt x="861" y="742"/>
                </a:cubicBezTo>
                <a:cubicBezTo>
                  <a:pt x="861" y="744"/>
                  <a:pt x="865" y="745"/>
                  <a:pt x="867" y="744"/>
                </a:cubicBezTo>
                <a:cubicBezTo>
                  <a:pt x="867" y="742"/>
                  <a:pt x="866" y="743"/>
                  <a:pt x="866" y="741"/>
                </a:cubicBezTo>
                <a:cubicBezTo>
                  <a:pt x="861" y="739"/>
                  <a:pt x="858" y="739"/>
                  <a:pt x="855" y="741"/>
                </a:cubicBezTo>
                <a:close/>
                <a:moveTo>
                  <a:pt x="800" y="741"/>
                </a:moveTo>
                <a:cubicBezTo>
                  <a:pt x="800" y="744"/>
                  <a:pt x="799" y="745"/>
                  <a:pt x="797" y="745"/>
                </a:cubicBezTo>
                <a:cubicBezTo>
                  <a:pt x="798" y="744"/>
                  <a:pt x="799" y="743"/>
                  <a:pt x="799" y="741"/>
                </a:cubicBezTo>
                <a:cubicBezTo>
                  <a:pt x="794" y="743"/>
                  <a:pt x="789" y="749"/>
                  <a:pt x="792" y="756"/>
                </a:cubicBezTo>
                <a:cubicBezTo>
                  <a:pt x="798" y="755"/>
                  <a:pt x="807" y="755"/>
                  <a:pt x="813" y="754"/>
                </a:cubicBezTo>
                <a:cubicBezTo>
                  <a:pt x="814" y="748"/>
                  <a:pt x="820" y="747"/>
                  <a:pt x="820" y="740"/>
                </a:cubicBezTo>
                <a:cubicBezTo>
                  <a:pt x="815" y="739"/>
                  <a:pt x="809" y="742"/>
                  <a:pt x="805" y="739"/>
                </a:cubicBezTo>
                <a:cubicBezTo>
                  <a:pt x="802" y="745"/>
                  <a:pt x="812" y="750"/>
                  <a:pt x="809" y="754"/>
                </a:cubicBezTo>
                <a:cubicBezTo>
                  <a:pt x="805" y="750"/>
                  <a:pt x="805" y="743"/>
                  <a:pt x="800" y="741"/>
                </a:cubicBezTo>
                <a:close/>
                <a:moveTo>
                  <a:pt x="848" y="743"/>
                </a:moveTo>
                <a:cubicBezTo>
                  <a:pt x="848" y="744"/>
                  <a:pt x="849" y="744"/>
                  <a:pt x="848" y="745"/>
                </a:cubicBezTo>
                <a:cubicBezTo>
                  <a:pt x="850" y="744"/>
                  <a:pt x="851" y="745"/>
                  <a:pt x="854" y="745"/>
                </a:cubicBezTo>
                <a:cubicBezTo>
                  <a:pt x="853" y="742"/>
                  <a:pt x="852" y="741"/>
                  <a:pt x="850" y="739"/>
                </a:cubicBezTo>
                <a:cubicBezTo>
                  <a:pt x="850" y="742"/>
                  <a:pt x="848" y="741"/>
                  <a:pt x="848" y="743"/>
                </a:cubicBezTo>
                <a:close/>
                <a:moveTo>
                  <a:pt x="873" y="745"/>
                </a:moveTo>
                <a:cubicBezTo>
                  <a:pt x="875" y="744"/>
                  <a:pt x="874" y="742"/>
                  <a:pt x="872" y="741"/>
                </a:cubicBezTo>
                <a:cubicBezTo>
                  <a:pt x="871" y="742"/>
                  <a:pt x="871" y="745"/>
                  <a:pt x="873" y="745"/>
                </a:cubicBezTo>
                <a:close/>
                <a:moveTo>
                  <a:pt x="1178" y="747"/>
                </a:moveTo>
                <a:cubicBezTo>
                  <a:pt x="1180" y="748"/>
                  <a:pt x="1183" y="748"/>
                  <a:pt x="1183" y="745"/>
                </a:cubicBezTo>
                <a:cubicBezTo>
                  <a:pt x="1180" y="744"/>
                  <a:pt x="1179" y="746"/>
                  <a:pt x="1178" y="747"/>
                </a:cubicBezTo>
                <a:close/>
                <a:moveTo>
                  <a:pt x="1186" y="745"/>
                </a:moveTo>
                <a:cubicBezTo>
                  <a:pt x="1186" y="747"/>
                  <a:pt x="1187" y="748"/>
                  <a:pt x="1188" y="748"/>
                </a:cubicBezTo>
                <a:cubicBezTo>
                  <a:pt x="1189" y="747"/>
                  <a:pt x="1191" y="747"/>
                  <a:pt x="1191" y="745"/>
                </a:cubicBezTo>
                <a:cubicBezTo>
                  <a:pt x="1189" y="745"/>
                  <a:pt x="1187" y="744"/>
                  <a:pt x="1186" y="745"/>
                </a:cubicBezTo>
                <a:close/>
                <a:moveTo>
                  <a:pt x="861" y="749"/>
                </a:moveTo>
                <a:cubicBezTo>
                  <a:pt x="862" y="750"/>
                  <a:pt x="864" y="751"/>
                  <a:pt x="864" y="753"/>
                </a:cubicBezTo>
                <a:cubicBezTo>
                  <a:pt x="867" y="752"/>
                  <a:pt x="868" y="754"/>
                  <a:pt x="869" y="753"/>
                </a:cubicBezTo>
                <a:cubicBezTo>
                  <a:pt x="869" y="750"/>
                  <a:pt x="866" y="751"/>
                  <a:pt x="867" y="748"/>
                </a:cubicBezTo>
                <a:cubicBezTo>
                  <a:pt x="864" y="749"/>
                  <a:pt x="862" y="746"/>
                  <a:pt x="861" y="749"/>
                </a:cubicBezTo>
                <a:close/>
                <a:moveTo>
                  <a:pt x="771" y="759"/>
                </a:moveTo>
                <a:cubicBezTo>
                  <a:pt x="768" y="765"/>
                  <a:pt x="763" y="776"/>
                  <a:pt x="764" y="782"/>
                </a:cubicBezTo>
                <a:cubicBezTo>
                  <a:pt x="766" y="779"/>
                  <a:pt x="767" y="774"/>
                  <a:pt x="771" y="773"/>
                </a:cubicBezTo>
                <a:cubicBezTo>
                  <a:pt x="772" y="764"/>
                  <a:pt x="784" y="762"/>
                  <a:pt x="779" y="750"/>
                </a:cubicBezTo>
                <a:cubicBezTo>
                  <a:pt x="774" y="750"/>
                  <a:pt x="770" y="751"/>
                  <a:pt x="771" y="759"/>
                </a:cubicBezTo>
                <a:close/>
                <a:moveTo>
                  <a:pt x="1186" y="759"/>
                </a:moveTo>
                <a:cubicBezTo>
                  <a:pt x="1188" y="759"/>
                  <a:pt x="1190" y="759"/>
                  <a:pt x="1191" y="760"/>
                </a:cubicBezTo>
                <a:cubicBezTo>
                  <a:pt x="1190" y="757"/>
                  <a:pt x="1192" y="753"/>
                  <a:pt x="1190" y="752"/>
                </a:cubicBezTo>
                <a:cubicBezTo>
                  <a:pt x="1192" y="758"/>
                  <a:pt x="1184" y="754"/>
                  <a:pt x="1186" y="759"/>
                </a:cubicBezTo>
                <a:close/>
                <a:moveTo>
                  <a:pt x="878" y="755"/>
                </a:moveTo>
                <a:cubicBezTo>
                  <a:pt x="878" y="761"/>
                  <a:pt x="876" y="771"/>
                  <a:pt x="881" y="773"/>
                </a:cubicBezTo>
                <a:cubicBezTo>
                  <a:pt x="883" y="772"/>
                  <a:pt x="883" y="768"/>
                  <a:pt x="885" y="767"/>
                </a:cubicBezTo>
                <a:cubicBezTo>
                  <a:pt x="885" y="771"/>
                  <a:pt x="883" y="772"/>
                  <a:pt x="883" y="774"/>
                </a:cubicBezTo>
                <a:cubicBezTo>
                  <a:pt x="885" y="779"/>
                  <a:pt x="889" y="784"/>
                  <a:pt x="892" y="789"/>
                </a:cubicBezTo>
                <a:cubicBezTo>
                  <a:pt x="891" y="776"/>
                  <a:pt x="886" y="765"/>
                  <a:pt x="883" y="754"/>
                </a:cubicBezTo>
                <a:cubicBezTo>
                  <a:pt x="881" y="754"/>
                  <a:pt x="880" y="758"/>
                  <a:pt x="878" y="755"/>
                </a:cubicBezTo>
                <a:close/>
                <a:moveTo>
                  <a:pt x="786" y="764"/>
                </a:moveTo>
                <a:cubicBezTo>
                  <a:pt x="785" y="762"/>
                  <a:pt x="787" y="757"/>
                  <a:pt x="784" y="758"/>
                </a:cubicBezTo>
                <a:cubicBezTo>
                  <a:pt x="783" y="760"/>
                  <a:pt x="783" y="763"/>
                  <a:pt x="786" y="764"/>
                </a:cubicBezTo>
                <a:close/>
                <a:moveTo>
                  <a:pt x="789" y="778"/>
                </a:moveTo>
                <a:cubicBezTo>
                  <a:pt x="793" y="777"/>
                  <a:pt x="796" y="777"/>
                  <a:pt x="798" y="776"/>
                </a:cubicBezTo>
                <a:cubicBezTo>
                  <a:pt x="802" y="772"/>
                  <a:pt x="807" y="763"/>
                  <a:pt x="808" y="758"/>
                </a:cubicBezTo>
                <a:cubicBezTo>
                  <a:pt x="802" y="758"/>
                  <a:pt x="796" y="759"/>
                  <a:pt x="791" y="758"/>
                </a:cubicBezTo>
                <a:cubicBezTo>
                  <a:pt x="791" y="764"/>
                  <a:pt x="788" y="771"/>
                  <a:pt x="789" y="778"/>
                </a:cubicBezTo>
                <a:close/>
                <a:moveTo>
                  <a:pt x="1189" y="767"/>
                </a:moveTo>
                <a:cubicBezTo>
                  <a:pt x="1190" y="766"/>
                  <a:pt x="1191" y="765"/>
                  <a:pt x="1191" y="763"/>
                </a:cubicBezTo>
                <a:cubicBezTo>
                  <a:pt x="1189" y="763"/>
                  <a:pt x="1188" y="764"/>
                  <a:pt x="1187" y="763"/>
                </a:cubicBezTo>
                <a:cubicBezTo>
                  <a:pt x="1186" y="765"/>
                  <a:pt x="1187" y="766"/>
                  <a:pt x="1189" y="767"/>
                </a:cubicBezTo>
                <a:close/>
                <a:moveTo>
                  <a:pt x="762" y="789"/>
                </a:moveTo>
                <a:cubicBezTo>
                  <a:pt x="768" y="788"/>
                  <a:pt x="776" y="789"/>
                  <a:pt x="781" y="788"/>
                </a:cubicBezTo>
                <a:cubicBezTo>
                  <a:pt x="780" y="780"/>
                  <a:pt x="782" y="769"/>
                  <a:pt x="779" y="764"/>
                </a:cubicBezTo>
                <a:cubicBezTo>
                  <a:pt x="775" y="773"/>
                  <a:pt x="765" y="781"/>
                  <a:pt x="762" y="789"/>
                </a:cubicBezTo>
                <a:close/>
                <a:moveTo>
                  <a:pt x="1191" y="775"/>
                </a:moveTo>
                <a:cubicBezTo>
                  <a:pt x="1191" y="773"/>
                  <a:pt x="1191" y="772"/>
                  <a:pt x="1191" y="771"/>
                </a:cubicBezTo>
                <a:cubicBezTo>
                  <a:pt x="1189" y="771"/>
                  <a:pt x="1188" y="771"/>
                  <a:pt x="1187" y="771"/>
                </a:cubicBezTo>
                <a:cubicBezTo>
                  <a:pt x="1185" y="773"/>
                  <a:pt x="1187" y="776"/>
                  <a:pt x="1191" y="775"/>
                </a:cubicBezTo>
                <a:close/>
                <a:moveTo>
                  <a:pt x="878" y="786"/>
                </a:moveTo>
                <a:cubicBezTo>
                  <a:pt x="883" y="787"/>
                  <a:pt x="886" y="790"/>
                  <a:pt x="891" y="791"/>
                </a:cubicBezTo>
                <a:cubicBezTo>
                  <a:pt x="887" y="785"/>
                  <a:pt x="883" y="780"/>
                  <a:pt x="878" y="775"/>
                </a:cubicBezTo>
                <a:cubicBezTo>
                  <a:pt x="877" y="778"/>
                  <a:pt x="879" y="782"/>
                  <a:pt x="878" y="786"/>
                </a:cubicBezTo>
                <a:close/>
                <a:moveTo>
                  <a:pt x="1187" y="782"/>
                </a:moveTo>
                <a:cubicBezTo>
                  <a:pt x="1191" y="781"/>
                  <a:pt x="1191" y="784"/>
                  <a:pt x="1193" y="785"/>
                </a:cubicBezTo>
                <a:cubicBezTo>
                  <a:pt x="1194" y="778"/>
                  <a:pt x="1187" y="779"/>
                  <a:pt x="1185" y="776"/>
                </a:cubicBezTo>
                <a:cubicBezTo>
                  <a:pt x="1184" y="779"/>
                  <a:pt x="1187" y="780"/>
                  <a:pt x="1187" y="782"/>
                </a:cubicBezTo>
                <a:close/>
                <a:moveTo>
                  <a:pt x="787" y="788"/>
                </a:moveTo>
                <a:cubicBezTo>
                  <a:pt x="792" y="787"/>
                  <a:pt x="794" y="782"/>
                  <a:pt x="794" y="779"/>
                </a:cubicBezTo>
                <a:cubicBezTo>
                  <a:pt x="788" y="777"/>
                  <a:pt x="787" y="782"/>
                  <a:pt x="787" y="788"/>
                </a:cubicBezTo>
                <a:close/>
                <a:moveTo>
                  <a:pt x="1186" y="796"/>
                </a:moveTo>
                <a:cubicBezTo>
                  <a:pt x="1187" y="795"/>
                  <a:pt x="1187" y="793"/>
                  <a:pt x="1187" y="791"/>
                </a:cubicBezTo>
                <a:cubicBezTo>
                  <a:pt x="1188" y="791"/>
                  <a:pt x="1189" y="790"/>
                  <a:pt x="1191" y="791"/>
                </a:cubicBezTo>
                <a:cubicBezTo>
                  <a:pt x="1191" y="788"/>
                  <a:pt x="1190" y="786"/>
                  <a:pt x="1188" y="786"/>
                </a:cubicBezTo>
                <a:cubicBezTo>
                  <a:pt x="1188" y="788"/>
                  <a:pt x="1180" y="793"/>
                  <a:pt x="1186" y="796"/>
                </a:cubicBezTo>
                <a:close/>
                <a:moveTo>
                  <a:pt x="822" y="790"/>
                </a:moveTo>
                <a:cubicBezTo>
                  <a:pt x="821" y="794"/>
                  <a:pt x="825" y="795"/>
                  <a:pt x="827" y="797"/>
                </a:cubicBezTo>
                <a:cubicBezTo>
                  <a:pt x="834" y="797"/>
                  <a:pt x="845" y="796"/>
                  <a:pt x="851" y="796"/>
                </a:cubicBezTo>
                <a:cubicBezTo>
                  <a:pt x="860" y="795"/>
                  <a:pt x="870" y="797"/>
                  <a:pt x="873" y="790"/>
                </a:cubicBezTo>
                <a:cubicBezTo>
                  <a:pt x="861" y="789"/>
                  <a:pt x="838" y="789"/>
                  <a:pt x="822" y="790"/>
                </a:cubicBezTo>
                <a:close/>
                <a:moveTo>
                  <a:pt x="1209" y="791"/>
                </a:moveTo>
                <a:cubicBezTo>
                  <a:pt x="1204" y="795"/>
                  <a:pt x="1201" y="789"/>
                  <a:pt x="1197" y="790"/>
                </a:cubicBezTo>
                <a:cubicBezTo>
                  <a:pt x="1197" y="793"/>
                  <a:pt x="1198" y="793"/>
                  <a:pt x="1198" y="796"/>
                </a:cubicBezTo>
                <a:cubicBezTo>
                  <a:pt x="1206" y="796"/>
                  <a:pt x="1216" y="798"/>
                  <a:pt x="1224" y="795"/>
                </a:cubicBezTo>
                <a:cubicBezTo>
                  <a:pt x="1219" y="794"/>
                  <a:pt x="1211" y="795"/>
                  <a:pt x="1209" y="791"/>
                </a:cubicBezTo>
                <a:close/>
                <a:moveTo>
                  <a:pt x="788" y="797"/>
                </a:moveTo>
                <a:cubicBezTo>
                  <a:pt x="795" y="794"/>
                  <a:pt x="811" y="801"/>
                  <a:pt x="812" y="791"/>
                </a:cubicBezTo>
                <a:cubicBezTo>
                  <a:pt x="803" y="792"/>
                  <a:pt x="788" y="788"/>
                  <a:pt x="788" y="797"/>
                </a:cubicBezTo>
                <a:close/>
                <a:moveTo>
                  <a:pt x="879" y="791"/>
                </a:moveTo>
                <a:cubicBezTo>
                  <a:pt x="879" y="794"/>
                  <a:pt x="882" y="794"/>
                  <a:pt x="885" y="794"/>
                </a:cubicBezTo>
                <a:cubicBezTo>
                  <a:pt x="885" y="793"/>
                  <a:pt x="885" y="793"/>
                  <a:pt x="885" y="792"/>
                </a:cubicBezTo>
                <a:cubicBezTo>
                  <a:pt x="883" y="791"/>
                  <a:pt x="880" y="790"/>
                  <a:pt x="879" y="791"/>
                </a:cubicBezTo>
                <a:close/>
                <a:moveTo>
                  <a:pt x="1167" y="795"/>
                </a:moveTo>
                <a:cubicBezTo>
                  <a:pt x="1170" y="797"/>
                  <a:pt x="1175" y="798"/>
                  <a:pt x="1180" y="797"/>
                </a:cubicBezTo>
                <a:cubicBezTo>
                  <a:pt x="1181" y="795"/>
                  <a:pt x="1180" y="793"/>
                  <a:pt x="1181" y="791"/>
                </a:cubicBezTo>
                <a:cubicBezTo>
                  <a:pt x="1176" y="789"/>
                  <a:pt x="1171" y="794"/>
                  <a:pt x="1167" y="795"/>
                </a:cubicBezTo>
                <a:close/>
                <a:moveTo>
                  <a:pt x="1188" y="797"/>
                </a:moveTo>
                <a:cubicBezTo>
                  <a:pt x="1191" y="797"/>
                  <a:pt x="1192" y="796"/>
                  <a:pt x="1194" y="795"/>
                </a:cubicBezTo>
                <a:cubicBezTo>
                  <a:pt x="1194" y="793"/>
                  <a:pt x="1194" y="791"/>
                  <a:pt x="1191" y="791"/>
                </a:cubicBezTo>
                <a:cubicBezTo>
                  <a:pt x="1193" y="795"/>
                  <a:pt x="1189" y="795"/>
                  <a:pt x="1188" y="797"/>
                </a:cubicBezTo>
                <a:close/>
                <a:moveTo>
                  <a:pt x="770" y="792"/>
                </a:moveTo>
                <a:cubicBezTo>
                  <a:pt x="771" y="796"/>
                  <a:pt x="778" y="794"/>
                  <a:pt x="781" y="796"/>
                </a:cubicBezTo>
                <a:cubicBezTo>
                  <a:pt x="781" y="794"/>
                  <a:pt x="781" y="793"/>
                  <a:pt x="781" y="791"/>
                </a:cubicBezTo>
                <a:cubicBezTo>
                  <a:pt x="777" y="791"/>
                  <a:pt x="774" y="792"/>
                  <a:pt x="770" y="792"/>
                </a:cubicBezTo>
                <a:close/>
                <a:moveTo>
                  <a:pt x="812" y="796"/>
                </a:moveTo>
                <a:cubicBezTo>
                  <a:pt x="814" y="798"/>
                  <a:pt x="818" y="798"/>
                  <a:pt x="822" y="797"/>
                </a:cubicBezTo>
                <a:cubicBezTo>
                  <a:pt x="821" y="794"/>
                  <a:pt x="819" y="792"/>
                  <a:pt x="816" y="791"/>
                </a:cubicBezTo>
                <a:cubicBezTo>
                  <a:pt x="815" y="793"/>
                  <a:pt x="813" y="794"/>
                  <a:pt x="812" y="796"/>
                </a:cubicBezTo>
                <a:close/>
                <a:moveTo>
                  <a:pt x="758" y="808"/>
                </a:moveTo>
                <a:cubicBezTo>
                  <a:pt x="760" y="810"/>
                  <a:pt x="762" y="809"/>
                  <a:pt x="764" y="808"/>
                </a:cubicBezTo>
                <a:cubicBezTo>
                  <a:pt x="763" y="801"/>
                  <a:pt x="769" y="801"/>
                  <a:pt x="768" y="795"/>
                </a:cubicBezTo>
                <a:cubicBezTo>
                  <a:pt x="758" y="789"/>
                  <a:pt x="759" y="801"/>
                  <a:pt x="758" y="808"/>
                </a:cubicBezTo>
                <a:close/>
                <a:moveTo>
                  <a:pt x="1155" y="798"/>
                </a:moveTo>
                <a:cubicBezTo>
                  <a:pt x="1159" y="799"/>
                  <a:pt x="1160" y="797"/>
                  <a:pt x="1163" y="797"/>
                </a:cubicBezTo>
                <a:cubicBezTo>
                  <a:pt x="1163" y="795"/>
                  <a:pt x="1160" y="796"/>
                  <a:pt x="1158" y="795"/>
                </a:cubicBezTo>
                <a:cubicBezTo>
                  <a:pt x="1158" y="797"/>
                  <a:pt x="1156" y="797"/>
                  <a:pt x="1155" y="798"/>
                </a:cubicBezTo>
                <a:close/>
                <a:moveTo>
                  <a:pt x="773" y="809"/>
                </a:moveTo>
                <a:cubicBezTo>
                  <a:pt x="775" y="809"/>
                  <a:pt x="776" y="809"/>
                  <a:pt x="778" y="809"/>
                </a:cubicBezTo>
                <a:cubicBezTo>
                  <a:pt x="780" y="806"/>
                  <a:pt x="780" y="803"/>
                  <a:pt x="781" y="799"/>
                </a:cubicBezTo>
                <a:cubicBezTo>
                  <a:pt x="778" y="800"/>
                  <a:pt x="776" y="797"/>
                  <a:pt x="773" y="797"/>
                </a:cubicBezTo>
                <a:cubicBezTo>
                  <a:pt x="773" y="801"/>
                  <a:pt x="772" y="806"/>
                  <a:pt x="773" y="809"/>
                </a:cubicBezTo>
                <a:close/>
                <a:moveTo>
                  <a:pt x="891" y="801"/>
                </a:moveTo>
                <a:cubicBezTo>
                  <a:pt x="892" y="801"/>
                  <a:pt x="893" y="802"/>
                  <a:pt x="893" y="802"/>
                </a:cubicBezTo>
                <a:cubicBezTo>
                  <a:pt x="895" y="801"/>
                  <a:pt x="896" y="799"/>
                  <a:pt x="894" y="797"/>
                </a:cubicBezTo>
                <a:cubicBezTo>
                  <a:pt x="893" y="797"/>
                  <a:pt x="893" y="797"/>
                  <a:pt x="892" y="797"/>
                </a:cubicBezTo>
                <a:cubicBezTo>
                  <a:pt x="891" y="798"/>
                  <a:pt x="891" y="800"/>
                  <a:pt x="891" y="801"/>
                </a:cubicBezTo>
                <a:close/>
                <a:moveTo>
                  <a:pt x="866" y="810"/>
                </a:moveTo>
                <a:cubicBezTo>
                  <a:pt x="862" y="810"/>
                  <a:pt x="862" y="814"/>
                  <a:pt x="860" y="815"/>
                </a:cubicBezTo>
                <a:cubicBezTo>
                  <a:pt x="863" y="819"/>
                  <a:pt x="866" y="823"/>
                  <a:pt x="869" y="826"/>
                </a:cubicBezTo>
                <a:cubicBezTo>
                  <a:pt x="872" y="826"/>
                  <a:pt x="875" y="826"/>
                  <a:pt x="878" y="826"/>
                </a:cubicBezTo>
                <a:cubicBezTo>
                  <a:pt x="879" y="823"/>
                  <a:pt x="874" y="823"/>
                  <a:pt x="876" y="821"/>
                </a:cubicBezTo>
                <a:cubicBezTo>
                  <a:pt x="877" y="821"/>
                  <a:pt x="878" y="823"/>
                  <a:pt x="878" y="821"/>
                </a:cubicBezTo>
                <a:cubicBezTo>
                  <a:pt x="876" y="817"/>
                  <a:pt x="878" y="813"/>
                  <a:pt x="876" y="808"/>
                </a:cubicBezTo>
                <a:cubicBezTo>
                  <a:pt x="874" y="808"/>
                  <a:pt x="869" y="809"/>
                  <a:pt x="869" y="807"/>
                </a:cubicBezTo>
                <a:cubicBezTo>
                  <a:pt x="871" y="807"/>
                  <a:pt x="875" y="808"/>
                  <a:pt x="876" y="806"/>
                </a:cubicBezTo>
                <a:cubicBezTo>
                  <a:pt x="876" y="803"/>
                  <a:pt x="876" y="800"/>
                  <a:pt x="874" y="798"/>
                </a:cubicBezTo>
                <a:cubicBezTo>
                  <a:pt x="867" y="799"/>
                  <a:pt x="866" y="805"/>
                  <a:pt x="866" y="810"/>
                </a:cubicBezTo>
                <a:close/>
                <a:moveTo>
                  <a:pt x="880" y="806"/>
                </a:moveTo>
                <a:cubicBezTo>
                  <a:pt x="883" y="805"/>
                  <a:pt x="882" y="806"/>
                  <a:pt x="885" y="808"/>
                </a:cubicBezTo>
                <a:cubicBezTo>
                  <a:pt x="886" y="806"/>
                  <a:pt x="885" y="800"/>
                  <a:pt x="885" y="798"/>
                </a:cubicBezTo>
                <a:cubicBezTo>
                  <a:pt x="884" y="798"/>
                  <a:pt x="883" y="798"/>
                  <a:pt x="882" y="798"/>
                </a:cubicBezTo>
                <a:cubicBezTo>
                  <a:pt x="882" y="801"/>
                  <a:pt x="879" y="802"/>
                  <a:pt x="880" y="806"/>
                </a:cubicBezTo>
                <a:close/>
                <a:moveTo>
                  <a:pt x="796" y="821"/>
                </a:moveTo>
                <a:cubicBezTo>
                  <a:pt x="794" y="821"/>
                  <a:pt x="793" y="822"/>
                  <a:pt x="792" y="819"/>
                </a:cubicBezTo>
                <a:cubicBezTo>
                  <a:pt x="788" y="823"/>
                  <a:pt x="780" y="828"/>
                  <a:pt x="784" y="836"/>
                </a:cubicBezTo>
                <a:cubicBezTo>
                  <a:pt x="791" y="835"/>
                  <a:pt x="798" y="836"/>
                  <a:pt x="803" y="836"/>
                </a:cubicBezTo>
                <a:cubicBezTo>
                  <a:pt x="805" y="830"/>
                  <a:pt x="798" y="826"/>
                  <a:pt x="796" y="821"/>
                </a:cubicBezTo>
                <a:close/>
                <a:moveTo>
                  <a:pt x="807" y="835"/>
                </a:moveTo>
                <a:cubicBezTo>
                  <a:pt x="812" y="829"/>
                  <a:pt x="818" y="825"/>
                  <a:pt x="820" y="817"/>
                </a:cubicBezTo>
                <a:cubicBezTo>
                  <a:pt x="826" y="815"/>
                  <a:pt x="828" y="811"/>
                  <a:pt x="831" y="806"/>
                </a:cubicBezTo>
                <a:cubicBezTo>
                  <a:pt x="828" y="803"/>
                  <a:pt x="827" y="801"/>
                  <a:pt x="824" y="799"/>
                </a:cubicBezTo>
                <a:cubicBezTo>
                  <a:pt x="818" y="798"/>
                  <a:pt x="813" y="799"/>
                  <a:pt x="808" y="799"/>
                </a:cubicBezTo>
                <a:cubicBezTo>
                  <a:pt x="805" y="805"/>
                  <a:pt x="799" y="809"/>
                  <a:pt x="795" y="814"/>
                </a:cubicBezTo>
                <a:cubicBezTo>
                  <a:pt x="799" y="821"/>
                  <a:pt x="802" y="830"/>
                  <a:pt x="807" y="835"/>
                </a:cubicBezTo>
                <a:close/>
                <a:moveTo>
                  <a:pt x="829" y="800"/>
                </a:moveTo>
                <a:cubicBezTo>
                  <a:pt x="830" y="801"/>
                  <a:pt x="831" y="803"/>
                  <a:pt x="833" y="804"/>
                </a:cubicBezTo>
                <a:cubicBezTo>
                  <a:pt x="834" y="802"/>
                  <a:pt x="836" y="802"/>
                  <a:pt x="836" y="799"/>
                </a:cubicBezTo>
                <a:cubicBezTo>
                  <a:pt x="835" y="799"/>
                  <a:pt x="829" y="798"/>
                  <a:pt x="829" y="800"/>
                </a:cubicBezTo>
                <a:close/>
                <a:moveTo>
                  <a:pt x="859" y="814"/>
                </a:moveTo>
                <a:cubicBezTo>
                  <a:pt x="861" y="808"/>
                  <a:pt x="865" y="805"/>
                  <a:pt x="868" y="799"/>
                </a:cubicBezTo>
                <a:cubicBezTo>
                  <a:pt x="861" y="798"/>
                  <a:pt x="852" y="799"/>
                  <a:pt x="844" y="799"/>
                </a:cubicBezTo>
                <a:cubicBezTo>
                  <a:pt x="849" y="805"/>
                  <a:pt x="853" y="810"/>
                  <a:pt x="859" y="814"/>
                </a:cubicBezTo>
                <a:close/>
                <a:moveTo>
                  <a:pt x="787" y="800"/>
                </a:moveTo>
                <a:cubicBezTo>
                  <a:pt x="786" y="804"/>
                  <a:pt x="790" y="809"/>
                  <a:pt x="795" y="810"/>
                </a:cubicBezTo>
                <a:cubicBezTo>
                  <a:pt x="798" y="806"/>
                  <a:pt x="803" y="804"/>
                  <a:pt x="804" y="799"/>
                </a:cubicBezTo>
                <a:cubicBezTo>
                  <a:pt x="798" y="799"/>
                  <a:pt x="790" y="800"/>
                  <a:pt x="787" y="800"/>
                </a:cubicBezTo>
                <a:close/>
                <a:moveTo>
                  <a:pt x="840" y="799"/>
                </a:moveTo>
                <a:cubicBezTo>
                  <a:pt x="838" y="801"/>
                  <a:pt x="835" y="803"/>
                  <a:pt x="835" y="806"/>
                </a:cubicBezTo>
                <a:cubicBezTo>
                  <a:pt x="840" y="813"/>
                  <a:pt x="845" y="821"/>
                  <a:pt x="853" y="825"/>
                </a:cubicBezTo>
                <a:cubicBezTo>
                  <a:pt x="853" y="823"/>
                  <a:pt x="857" y="821"/>
                  <a:pt x="857" y="817"/>
                </a:cubicBezTo>
                <a:cubicBezTo>
                  <a:pt x="850" y="811"/>
                  <a:pt x="846" y="804"/>
                  <a:pt x="840" y="799"/>
                </a:cubicBezTo>
                <a:close/>
                <a:moveTo>
                  <a:pt x="1186" y="806"/>
                </a:moveTo>
                <a:cubicBezTo>
                  <a:pt x="1186" y="804"/>
                  <a:pt x="1187" y="804"/>
                  <a:pt x="1187" y="802"/>
                </a:cubicBezTo>
                <a:cubicBezTo>
                  <a:pt x="1186" y="802"/>
                  <a:pt x="1185" y="801"/>
                  <a:pt x="1184" y="801"/>
                </a:cubicBezTo>
                <a:cubicBezTo>
                  <a:pt x="1184" y="804"/>
                  <a:pt x="1183" y="806"/>
                  <a:pt x="1186" y="806"/>
                </a:cubicBezTo>
                <a:close/>
                <a:moveTo>
                  <a:pt x="1194" y="805"/>
                </a:moveTo>
                <a:cubicBezTo>
                  <a:pt x="1196" y="804"/>
                  <a:pt x="1195" y="803"/>
                  <a:pt x="1195" y="801"/>
                </a:cubicBezTo>
                <a:cubicBezTo>
                  <a:pt x="1194" y="802"/>
                  <a:pt x="1191" y="801"/>
                  <a:pt x="1191" y="802"/>
                </a:cubicBezTo>
                <a:cubicBezTo>
                  <a:pt x="1193" y="802"/>
                  <a:pt x="1192" y="805"/>
                  <a:pt x="1194" y="805"/>
                </a:cubicBezTo>
                <a:close/>
                <a:moveTo>
                  <a:pt x="898" y="815"/>
                </a:moveTo>
                <a:cubicBezTo>
                  <a:pt x="899" y="810"/>
                  <a:pt x="896" y="808"/>
                  <a:pt x="896" y="802"/>
                </a:cubicBezTo>
                <a:cubicBezTo>
                  <a:pt x="896" y="802"/>
                  <a:pt x="895" y="802"/>
                  <a:pt x="894" y="802"/>
                </a:cubicBezTo>
                <a:cubicBezTo>
                  <a:pt x="893" y="807"/>
                  <a:pt x="895" y="813"/>
                  <a:pt x="898" y="815"/>
                </a:cubicBezTo>
                <a:close/>
                <a:moveTo>
                  <a:pt x="788" y="808"/>
                </a:moveTo>
                <a:cubicBezTo>
                  <a:pt x="788" y="806"/>
                  <a:pt x="787" y="806"/>
                  <a:pt x="786" y="805"/>
                </a:cubicBezTo>
                <a:cubicBezTo>
                  <a:pt x="783" y="807"/>
                  <a:pt x="786" y="811"/>
                  <a:pt x="788" y="808"/>
                </a:cubicBezTo>
                <a:close/>
                <a:moveTo>
                  <a:pt x="1185" y="808"/>
                </a:moveTo>
                <a:cubicBezTo>
                  <a:pt x="1187" y="810"/>
                  <a:pt x="1191" y="810"/>
                  <a:pt x="1193" y="808"/>
                </a:cubicBezTo>
                <a:cubicBezTo>
                  <a:pt x="1193" y="804"/>
                  <a:pt x="1186" y="804"/>
                  <a:pt x="1185" y="808"/>
                </a:cubicBezTo>
                <a:close/>
                <a:moveTo>
                  <a:pt x="832" y="808"/>
                </a:moveTo>
                <a:cubicBezTo>
                  <a:pt x="825" y="819"/>
                  <a:pt x="815" y="828"/>
                  <a:pt x="808" y="840"/>
                </a:cubicBezTo>
                <a:cubicBezTo>
                  <a:pt x="803" y="843"/>
                  <a:pt x="800" y="849"/>
                  <a:pt x="796" y="854"/>
                </a:cubicBezTo>
                <a:cubicBezTo>
                  <a:pt x="792" y="858"/>
                  <a:pt x="786" y="864"/>
                  <a:pt x="786" y="868"/>
                </a:cubicBezTo>
                <a:cubicBezTo>
                  <a:pt x="817" y="867"/>
                  <a:pt x="855" y="869"/>
                  <a:pt x="884" y="867"/>
                </a:cubicBezTo>
                <a:cubicBezTo>
                  <a:pt x="867" y="847"/>
                  <a:pt x="850" y="827"/>
                  <a:pt x="832" y="808"/>
                </a:cubicBezTo>
                <a:close/>
                <a:moveTo>
                  <a:pt x="1193" y="812"/>
                </a:moveTo>
                <a:cubicBezTo>
                  <a:pt x="1194" y="813"/>
                  <a:pt x="1195" y="812"/>
                  <a:pt x="1196" y="811"/>
                </a:cubicBezTo>
                <a:cubicBezTo>
                  <a:pt x="1195" y="811"/>
                  <a:pt x="1194" y="810"/>
                  <a:pt x="1193" y="810"/>
                </a:cubicBezTo>
                <a:cubicBezTo>
                  <a:pt x="1193" y="811"/>
                  <a:pt x="1192" y="811"/>
                  <a:pt x="1193" y="812"/>
                </a:cubicBezTo>
                <a:close/>
                <a:moveTo>
                  <a:pt x="775" y="817"/>
                </a:moveTo>
                <a:cubicBezTo>
                  <a:pt x="777" y="816"/>
                  <a:pt x="778" y="814"/>
                  <a:pt x="779" y="817"/>
                </a:cubicBezTo>
                <a:cubicBezTo>
                  <a:pt x="780" y="814"/>
                  <a:pt x="779" y="815"/>
                  <a:pt x="779" y="812"/>
                </a:cubicBezTo>
                <a:cubicBezTo>
                  <a:pt x="777" y="812"/>
                  <a:pt x="777" y="810"/>
                  <a:pt x="774" y="810"/>
                </a:cubicBezTo>
                <a:cubicBezTo>
                  <a:pt x="772" y="812"/>
                  <a:pt x="773" y="815"/>
                  <a:pt x="775" y="817"/>
                </a:cubicBezTo>
                <a:close/>
                <a:moveTo>
                  <a:pt x="784" y="823"/>
                </a:moveTo>
                <a:cubicBezTo>
                  <a:pt x="786" y="819"/>
                  <a:pt x="790" y="818"/>
                  <a:pt x="792" y="814"/>
                </a:cubicBezTo>
                <a:cubicBezTo>
                  <a:pt x="792" y="811"/>
                  <a:pt x="789" y="813"/>
                  <a:pt x="790" y="810"/>
                </a:cubicBezTo>
                <a:cubicBezTo>
                  <a:pt x="788" y="810"/>
                  <a:pt x="786" y="810"/>
                  <a:pt x="785" y="810"/>
                </a:cubicBezTo>
                <a:cubicBezTo>
                  <a:pt x="785" y="816"/>
                  <a:pt x="783" y="819"/>
                  <a:pt x="784" y="823"/>
                </a:cubicBezTo>
                <a:close/>
                <a:moveTo>
                  <a:pt x="890" y="833"/>
                </a:moveTo>
                <a:cubicBezTo>
                  <a:pt x="894" y="833"/>
                  <a:pt x="894" y="832"/>
                  <a:pt x="898" y="832"/>
                </a:cubicBezTo>
                <a:cubicBezTo>
                  <a:pt x="897" y="828"/>
                  <a:pt x="894" y="827"/>
                  <a:pt x="893" y="824"/>
                </a:cubicBezTo>
                <a:cubicBezTo>
                  <a:pt x="894" y="823"/>
                  <a:pt x="895" y="822"/>
                  <a:pt x="895" y="820"/>
                </a:cubicBezTo>
                <a:cubicBezTo>
                  <a:pt x="892" y="818"/>
                  <a:pt x="892" y="813"/>
                  <a:pt x="890" y="810"/>
                </a:cubicBezTo>
                <a:cubicBezTo>
                  <a:pt x="891" y="816"/>
                  <a:pt x="888" y="825"/>
                  <a:pt x="890" y="833"/>
                </a:cubicBezTo>
                <a:close/>
                <a:moveTo>
                  <a:pt x="1184" y="813"/>
                </a:moveTo>
                <a:cubicBezTo>
                  <a:pt x="1187" y="814"/>
                  <a:pt x="1187" y="810"/>
                  <a:pt x="1184" y="810"/>
                </a:cubicBezTo>
                <a:cubicBezTo>
                  <a:pt x="1184" y="811"/>
                  <a:pt x="1184" y="812"/>
                  <a:pt x="1184" y="813"/>
                </a:cubicBezTo>
                <a:close/>
                <a:moveTo>
                  <a:pt x="760" y="819"/>
                </a:moveTo>
                <a:cubicBezTo>
                  <a:pt x="761" y="817"/>
                  <a:pt x="761" y="814"/>
                  <a:pt x="762" y="811"/>
                </a:cubicBezTo>
                <a:cubicBezTo>
                  <a:pt x="758" y="811"/>
                  <a:pt x="757" y="818"/>
                  <a:pt x="760" y="819"/>
                </a:cubicBezTo>
                <a:close/>
                <a:moveTo>
                  <a:pt x="761" y="829"/>
                </a:moveTo>
                <a:cubicBezTo>
                  <a:pt x="764" y="829"/>
                  <a:pt x="767" y="829"/>
                  <a:pt x="770" y="830"/>
                </a:cubicBezTo>
                <a:cubicBezTo>
                  <a:pt x="771" y="825"/>
                  <a:pt x="771" y="817"/>
                  <a:pt x="768" y="813"/>
                </a:cubicBezTo>
                <a:cubicBezTo>
                  <a:pt x="765" y="814"/>
                  <a:pt x="762" y="822"/>
                  <a:pt x="761" y="829"/>
                </a:cubicBezTo>
                <a:close/>
                <a:moveTo>
                  <a:pt x="1185" y="814"/>
                </a:moveTo>
                <a:cubicBezTo>
                  <a:pt x="1184" y="817"/>
                  <a:pt x="1187" y="816"/>
                  <a:pt x="1187" y="819"/>
                </a:cubicBezTo>
                <a:cubicBezTo>
                  <a:pt x="1189" y="818"/>
                  <a:pt x="1193" y="819"/>
                  <a:pt x="1192" y="815"/>
                </a:cubicBezTo>
                <a:cubicBezTo>
                  <a:pt x="1191" y="815"/>
                  <a:pt x="1190" y="815"/>
                  <a:pt x="1191" y="814"/>
                </a:cubicBezTo>
                <a:cubicBezTo>
                  <a:pt x="1188" y="813"/>
                  <a:pt x="1187" y="815"/>
                  <a:pt x="1185" y="814"/>
                </a:cubicBezTo>
                <a:close/>
                <a:moveTo>
                  <a:pt x="898" y="821"/>
                </a:moveTo>
                <a:cubicBezTo>
                  <a:pt x="898" y="819"/>
                  <a:pt x="900" y="817"/>
                  <a:pt x="898" y="816"/>
                </a:cubicBezTo>
                <a:cubicBezTo>
                  <a:pt x="897" y="817"/>
                  <a:pt x="896" y="821"/>
                  <a:pt x="898" y="821"/>
                </a:cubicBezTo>
                <a:close/>
                <a:moveTo>
                  <a:pt x="756" y="823"/>
                </a:moveTo>
                <a:cubicBezTo>
                  <a:pt x="756" y="822"/>
                  <a:pt x="758" y="818"/>
                  <a:pt x="756" y="817"/>
                </a:cubicBezTo>
                <a:cubicBezTo>
                  <a:pt x="755" y="819"/>
                  <a:pt x="754" y="822"/>
                  <a:pt x="756" y="823"/>
                </a:cubicBezTo>
                <a:close/>
                <a:moveTo>
                  <a:pt x="1183" y="820"/>
                </a:moveTo>
                <a:cubicBezTo>
                  <a:pt x="1184" y="824"/>
                  <a:pt x="1186" y="827"/>
                  <a:pt x="1183" y="830"/>
                </a:cubicBezTo>
                <a:cubicBezTo>
                  <a:pt x="1183" y="831"/>
                  <a:pt x="1185" y="830"/>
                  <a:pt x="1186" y="831"/>
                </a:cubicBezTo>
                <a:cubicBezTo>
                  <a:pt x="1186" y="828"/>
                  <a:pt x="1190" y="830"/>
                  <a:pt x="1192" y="830"/>
                </a:cubicBezTo>
                <a:cubicBezTo>
                  <a:pt x="1191" y="827"/>
                  <a:pt x="1194" y="828"/>
                  <a:pt x="1195" y="827"/>
                </a:cubicBezTo>
                <a:cubicBezTo>
                  <a:pt x="1195" y="826"/>
                  <a:pt x="1195" y="824"/>
                  <a:pt x="1195" y="823"/>
                </a:cubicBezTo>
                <a:cubicBezTo>
                  <a:pt x="1193" y="823"/>
                  <a:pt x="1189" y="821"/>
                  <a:pt x="1186" y="823"/>
                </a:cubicBezTo>
                <a:cubicBezTo>
                  <a:pt x="1186" y="821"/>
                  <a:pt x="1186" y="820"/>
                  <a:pt x="1186" y="819"/>
                </a:cubicBezTo>
                <a:cubicBezTo>
                  <a:pt x="1184" y="818"/>
                  <a:pt x="1184" y="820"/>
                  <a:pt x="1183" y="820"/>
                </a:cubicBezTo>
                <a:close/>
                <a:moveTo>
                  <a:pt x="1195" y="822"/>
                </a:moveTo>
                <a:cubicBezTo>
                  <a:pt x="1195" y="821"/>
                  <a:pt x="1195" y="820"/>
                  <a:pt x="1195" y="819"/>
                </a:cubicBezTo>
                <a:cubicBezTo>
                  <a:pt x="1194" y="819"/>
                  <a:pt x="1193" y="819"/>
                  <a:pt x="1193" y="819"/>
                </a:cubicBezTo>
                <a:cubicBezTo>
                  <a:pt x="1193" y="820"/>
                  <a:pt x="1193" y="822"/>
                  <a:pt x="1195" y="822"/>
                </a:cubicBezTo>
                <a:close/>
                <a:moveTo>
                  <a:pt x="855" y="826"/>
                </a:moveTo>
                <a:cubicBezTo>
                  <a:pt x="859" y="826"/>
                  <a:pt x="861" y="827"/>
                  <a:pt x="865" y="827"/>
                </a:cubicBezTo>
                <a:cubicBezTo>
                  <a:pt x="863" y="823"/>
                  <a:pt x="861" y="821"/>
                  <a:pt x="857" y="819"/>
                </a:cubicBezTo>
                <a:cubicBezTo>
                  <a:pt x="859" y="824"/>
                  <a:pt x="854" y="824"/>
                  <a:pt x="855" y="826"/>
                </a:cubicBezTo>
                <a:close/>
                <a:moveTo>
                  <a:pt x="773" y="827"/>
                </a:moveTo>
                <a:cubicBezTo>
                  <a:pt x="776" y="827"/>
                  <a:pt x="775" y="820"/>
                  <a:pt x="773" y="821"/>
                </a:cubicBezTo>
                <a:cubicBezTo>
                  <a:pt x="772" y="823"/>
                  <a:pt x="775" y="825"/>
                  <a:pt x="773" y="827"/>
                </a:cubicBezTo>
                <a:close/>
                <a:moveTo>
                  <a:pt x="886" y="827"/>
                </a:moveTo>
                <a:cubicBezTo>
                  <a:pt x="886" y="825"/>
                  <a:pt x="886" y="823"/>
                  <a:pt x="884" y="823"/>
                </a:cubicBezTo>
                <a:cubicBezTo>
                  <a:pt x="883" y="825"/>
                  <a:pt x="883" y="827"/>
                  <a:pt x="886" y="827"/>
                </a:cubicBezTo>
                <a:close/>
                <a:moveTo>
                  <a:pt x="1186" y="838"/>
                </a:moveTo>
                <a:cubicBezTo>
                  <a:pt x="1189" y="839"/>
                  <a:pt x="1194" y="838"/>
                  <a:pt x="1197" y="838"/>
                </a:cubicBezTo>
                <a:cubicBezTo>
                  <a:pt x="1196" y="833"/>
                  <a:pt x="1198" y="830"/>
                  <a:pt x="1196" y="828"/>
                </a:cubicBezTo>
                <a:cubicBezTo>
                  <a:pt x="1196" y="832"/>
                  <a:pt x="1194" y="833"/>
                  <a:pt x="1192" y="834"/>
                </a:cubicBezTo>
                <a:cubicBezTo>
                  <a:pt x="1193" y="834"/>
                  <a:pt x="1194" y="834"/>
                  <a:pt x="1194" y="836"/>
                </a:cubicBezTo>
                <a:cubicBezTo>
                  <a:pt x="1191" y="834"/>
                  <a:pt x="1186" y="834"/>
                  <a:pt x="1186" y="838"/>
                </a:cubicBezTo>
                <a:close/>
                <a:moveTo>
                  <a:pt x="856" y="830"/>
                </a:moveTo>
                <a:cubicBezTo>
                  <a:pt x="860" y="836"/>
                  <a:pt x="864" y="843"/>
                  <a:pt x="872" y="847"/>
                </a:cubicBezTo>
                <a:cubicBezTo>
                  <a:pt x="874" y="853"/>
                  <a:pt x="879" y="858"/>
                  <a:pt x="884" y="862"/>
                </a:cubicBezTo>
                <a:cubicBezTo>
                  <a:pt x="883" y="854"/>
                  <a:pt x="880" y="848"/>
                  <a:pt x="881" y="843"/>
                </a:cubicBezTo>
                <a:cubicBezTo>
                  <a:pt x="874" y="838"/>
                  <a:pt x="871" y="825"/>
                  <a:pt x="856" y="830"/>
                </a:cubicBezTo>
                <a:close/>
                <a:moveTo>
                  <a:pt x="874" y="831"/>
                </a:moveTo>
                <a:cubicBezTo>
                  <a:pt x="874" y="835"/>
                  <a:pt x="878" y="832"/>
                  <a:pt x="881" y="834"/>
                </a:cubicBezTo>
                <a:cubicBezTo>
                  <a:pt x="880" y="832"/>
                  <a:pt x="876" y="829"/>
                  <a:pt x="874" y="831"/>
                </a:cubicBezTo>
                <a:close/>
                <a:moveTo>
                  <a:pt x="886" y="834"/>
                </a:moveTo>
                <a:cubicBezTo>
                  <a:pt x="888" y="832"/>
                  <a:pt x="886" y="830"/>
                  <a:pt x="884" y="830"/>
                </a:cubicBezTo>
                <a:cubicBezTo>
                  <a:pt x="883" y="833"/>
                  <a:pt x="885" y="833"/>
                  <a:pt x="886" y="834"/>
                </a:cubicBezTo>
                <a:close/>
                <a:moveTo>
                  <a:pt x="762" y="848"/>
                </a:moveTo>
                <a:cubicBezTo>
                  <a:pt x="766" y="844"/>
                  <a:pt x="774" y="838"/>
                  <a:pt x="769" y="831"/>
                </a:cubicBezTo>
                <a:cubicBezTo>
                  <a:pt x="768" y="833"/>
                  <a:pt x="763" y="832"/>
                  <a:pt x="760" y="832"/>
                </a:cubicBezTo>
                <a:cubicBezTo>
                  <a:pt x="759" y="835"/>
                  <a:pt x="755" y="838"/>
                  <a:pt x="758" y="842"/>
                </a:cubicBezTo>
                <a:cubicBezTo>
                  <a:pt x="753" y="842"/>
                  <a:pt x="755" y="848"/>
                  <a:pt x="753" y="851"/>
                </a:cubicBezTo>
                <a:cubicBezTo>
                  <a:pt x="752" y="857"/>
                  <a:pt x="747" y="860"/>
                  <a:pt x="749" y="864"/>
                </a:cubicBezTo>
                <a:cubicBezTo>
                  <a:pt x="753" y="858"/>
                  <a:pt x="761" y="852"/>
                  <a:pt x="760" y="845"/>
                </a:cubicBezTo>
                <a:cubicBezTo>
                  <a:pt x="761" y="845"/>
                  <a:pt x="759" y="849"/>
                  <a:pt x="762" y="848"/>
                </a:cubicBezTo>
                <a:close/>
                <a:moveTo>
                  <a:pt x="775" y="834"/>
                </a:moveTo>
                <a:cubicBezTo>
                  <a:pt x="776" y="834"/>
                  <a:pt x="777" y="833"/>
                  <a:pt x="777" y="831"/>
                </a:cubicBezTo>
                <a:cubicBezTo>
                  <a:pt x="775" y="831"/>
                  <a:pt x="774" y="832"/>
                  <a:pt x="775" y="834"/>
                </a:cubicBezTo>
                <a:close/>
                <a:moveTo>
                  <a:pt x="1185" y="838"/>
                </a:moveTo>
                <a:cubicBezTo>
                  <a:pt x="1184" y="837"/>
                  <a:pt x="1185" y="833"/>
                  <a:pt x="1183" y="834"/>
                </a:cubicBezTo>
                <a:cubicBezTo>
                  <a:pt x="1182" y="836"/>
                  <a:pt x="1181" y="838"/>
                  <a:pt x="1185" y="838"/>
                </a:cubicBezTo>
                <a:close/>
                <a:moveTo>
                  <a:pt x="1201" y="837"/>
                </a:moveTo>
                <a:cubicBezTo>
                  <a:pt x="1204" y="838"/>
                  <a:pt x="1211" y="839"/>
                  <a:pt x="1214" y="837"/>
                </a:cubicBezTo>
                <a:cubicBezTo>
                  <a:pt x="1209" y="837"/>
                  <a:pt x="1205" y="835"/>
                  <a:pt x="1202" y="834"/>
                </a:cubicBezTo>
                <a:cubicBezTo>
                  <a:pt x="1201" y="834"/>
                  <a:pt x="1201" y="835"/>
                  <a:pt x="1201" y="837"/>
                </a:cubicBezTo>
                <a:close/>
                <a:moveTo>
                  <a:pt x="1168" y="838"/>
                </a:moveTo>
                <a:cubicBezTo>
                  <a:pt x="1171" y="839"/>
                  <a:pt x="1180" y="840"/>
                  <a:pt x="1178" y="834"/>
                </a:cubicBezTo>
                <a:cubicBezTo>
                  <a:pt x="1175" y="836"/>
                  <a:pt x="1171" y="836"/>
                  <a:pt x="1168" y="838"/>
                </a:cubicBezTo>
                <a:close/>
                <a:moveTo>
                  <a:pt x="752" y="841"/>
                </a:moveTo>
                <a:cubicBezTo>
                  <a:pt x="751" y="839"/>
                  <a:pt x="755" y="837"/>
                  <a:pt x="753" y="836"/>
                </a:cubicBezTo>
                <a:cubicBezTo>
                  <a:pt x="753" y="838"/>
                  <a:pt x="750" y="839"/>
                  <a:pt x="752" y="841"/>
                </a:cubicBezTo>
                <a:close/>
                <a:moveTo>
                  <a:pt x="889" y="838"/>
                </a:moveTo>
                <a:cubicBezTo>
                  <a:pt x="887" y="850"/>
                  <a:pt x="894" y="854"/>
                  <a:pt x="902" y="856"/>
                </a:cubicBezTo>
                <a:cubicBezTo>
                  <a:pt x="900" y="857"/>
                  <a:pt x="898" y="854"/>
                  <a:pt x="898" y="857"/>
                </a:cubicBezTo>
                <a:cubicBezTo>
                  <a:pt x="901" y="861"/>
                  <a:pt x="905" y="864"/>
                  <a:pt x="908" y="869"/>
                </a:cubicBezTo>
                <a:cubicBezTo>
                  <a:pt x="908" y="861"/>
                  <a:pt x="903" y="855"/>
                  <a:pt x="902" y="846"/>
                </a:cubicBezTo>
                <a:cubicBezTo>
                  <a:pt x="901" y="844"/>
                  <a:pt x="900" y="847"/>
                  <a:pt x="900" y="845"/>
                </a:cubicBezTo>
                <a:cubicBezTo>
                  <a:pt x="901" y="843"/>
                  <a:pt x="900" y="839"/>
                  <a:pt x="899" y="837"/>
                </a:cubicBezTo>
                <a:cubicBezTo>
                  <a:pt x="896" y="837"/>
                  <a:pt x="891" y="836"/>
                  <a:pt x="889" y="838"/>
                </a:cubicBezTo>
                <a:close/>
                <a:moveTo>
                  <a:pt x="776" y="851"/>
                </a:moveTo>
                <a:cubicBezTo>
                  <a:pt x="775" y="846"/>
                  <a:pt x="778" y="844"/>
                  <a:pt x="777" y="838"/>
                </a:cubicBezTo>
                <a:cubicBezTo>
                  <a:pt x="776" y="838"/>
                  <a:pt x="776" y="838"/>
                  <a:pt x="775" y="838"/>
                </a:cubicBezTo>
                <a:cubicBezTo>
                  <a:pt x="775" y="842"/>
                  <a:pt x="773" y="849"/>
                  <a:pt x="776" y="851"/>
                </a:cubicBezTo>
                <a:close/>
                <a:moveTo>
                  <a:pt x="782" y="839"/>
                </a:moveTo>
                <a:cubicBezTo>
                  <a:pt x="780" y="850"/>
                  <a:pt x="780" y="858"/>
                  <a:pt x="779" y="868"/>
                </a:cubicBezTo>
                <a:cubicBezTo>
                  <a:pt x="783" y="868"/>
                  <a:pt x="787" y="861"/>
                  <a:pt x="790" y="856"/>
                </a:cubicBezTo>
                <a:cubicBezTo>
                  <a:pt x="796" y="852"/>
                  <a:pt x="800" y="845"/>
                  <a:pt x="804" y="839"/>
                </a:cubicBezTo>
                <a:cubicBezTo>
                  <a:pt x="797" y="837"/>
                  <a:pt x="790" y="840"/>
                  <a:pt x="782" y="839"/>
                </a:cubicBezTo>
                <a:close/>
                <a:moveTo>
                  <a:pt x="1183" y="848"/>
                </a:moveTo>
                <a:cubicBezTo>
                  <a:pt x="1184" y="847"/>
                  <a:pt x="1183" y="845"/>
                  <a:pt x="1185" y="846"/>
                </a:cubicBezTo>
                <a:cubicBezTo>
                  <a:pt x="1185" y="847"/>
                  <a:pt x="1186" y="847"/>
                  <a:pt x="1186" y="847"/>
                </a:cubicBezTo>
                <a:cubicBezTo>
                  <a:pt x="1185" y="850"/>
                  <a:pt x="1184" y="848"/>
                  <a:pt x="1183" y="849"/>
                </a:cubicBezTo>
                <a:cubicBezTo>
                  <a:pt x="1182" y="852"/>
                  <a:pt x="1182" y="853"/>
                  <a:pt x="1183" y="856"/>
                </a:cubicBezTo>
                <a:cubicBezTo>
                  <a:pt x="1189" y="856"/>
                  <a:pt x="1194" y="853"/>
                  <a:pt x="1198" y="856"/>
                </a:cubicBezTo>
                <a:cubicBezTo>
                  <a:pt x="1199" y="849"/>
                  <a:pt x="1192" y="849"/>
                  <a:pt x="1191" y="843"/>
                </a:cubicBezTo>
                <a:cubicBezTo>
                  <a:pt x="1187" y="844"/>
                  <a:pt x="1186" y="841"/>
                  <a:pt x="1183" y="841"/>
                </a:cubicBezTo>
                <a:cubicBezTo>
                  <a:pt x="1182" y="842"/>
                  <a:pt x="1182" y="847"/>
                  <a:pt x="1183" y="848"/>
                </a:cubicBezTo>
                <a:close/>
                <a:moveTo>
                  <a:pt x="1198" y="847"/>
                </a:moveTo>
                <a:cubicBezTo>
                  <a:pt x="1198" y="844"/>
                  <a:pt x="1198" y="843"/>
                  <a:pt x="1197" y="841"/>
                </a:cubicBezTo>
                <a:cubicBezTo>
                  <a:pt x="1196" y="841"/>
                  <a:pt x="1194" y="841"/>
                  <a:pt x="1193" y="841"/>
                </a:cubicBezTo>
                <a:cubicBezTo>
                  <a:pt x="1192" y="845"/>
                  <a:pt x="1196" y="845"/>
                  <a:pt x="1198" y="847"/>
                </a:cubicBezTo>
                <a:close/>
                <a:moveTo>
                  <a:pt x="769" y="843"/>
                </a:moveTo>
                <a:cubicBezTo>
                  <a:pt x="764" y="853"/>
                  <a:pt x="752" y="861"/>
                  <a:pt x="748" y="870"/>
                </a:cubicBezTo>
                <a:cubicBezTo>
                  <a:pt x="753" y="869"/>
                  <a:pt x="762" y="869"/>
                  <a:pt x="772" y="869"/>
                </a:cubicBezTo>
                <a:cubicBezTo>
                  <a:pt x="772" y="860"/>
                  <a:pt x="771" y="852"/>
                  <a:pt x="771" y="843"/>
                </a:cubicBezTo>
                <a:cubicBezTo>
                  <a:pt x="771" y="843"/>
                  <a:pt x="770" y="843"/>
                  <a:pt x="769" y="843"/>
                </a:cubicBezTo>
                <a:close/>
                <a:moveTo>
                  <a:pt x="889" y="867"/>
                </a:moveTo>
                <a:cubicBezTo>
                  <a:pt x="896" y="868"/>
                  <a:pt x="900" y="871"/>
                  <a:pt x="906" y="872"/>
                </a:cubicBezTo>
                <a:cubicBezTo>
                  <a:pt x="901" y="865"/>
                  <a:pt x="896" y="859"/>
                  <a:pt x="889" y="853"/>
                </a:cubicBezTo>
                <a:cubicBezTo>
                  <a:pt x="889" y="858"/>
                  <a:pt x="889" y="863"/>
                  <a:pt x="889" y="867"/>
                </a:cubicBezTo>
                <a:close/>
                <a:moveTo>
                  <a:pt x="1180" y="869"/>
                </a:moveTo>
                <a:cubicBezTo>
                  <a:pt x="1183" y="869"/>
                  <a:pt x="1183" y="870"/>
                  <a:pt x="1183" y="873"/>
                </a:cubicBezTo>
                <a:cubicBezTo>
                  <a:pt x="1182" y="872"/>
                  <a:pt x="1181" y="873"/>
                  <a:pt x="1180" y="873"/>
                </a:cubicBezTo>
                <a:cubicBezTo>
                  <a:pt x="1180" y="874"/>
                  <a:pt x="1180" y="875"/>
                  <a:pt x="1180" y="876"/>
                </a:cubicBezTo>
                <a:cubicBezTo>
                  <a:pt x="1185" y="878"/>
                  <a:pt x="1195" y="876"/>
                  <a:pt x="1201" y="875"/>
                </a:cubicBezTo>
                <a:cubicBezTo>
                  <a:pt x="1198" y="869"/>
                  <a:pt x="1194" y="865"/>
                  <a:pt x="1191" y="859"/>
                </a:cubicBezTo>
                <a:cubicBezTo>
                  <a:pt x="1183" y="854"/>
                  <a:pt x="1179" y="860"/>
                  <a:pt x="1180" y="869"/>
                </a:cubicBezTo>
                <a:close/>
                <a:moveTo>
                  <a:pt x="1200" y="861"/>
                </a:moveTo>
                <a:cubicBezTo>
                  <a:pt x="1199" y="856"/>
                  <a:pt x="1196" y="858"/>
                  <a:pt x="1193" y="857"/>
                </a:cubicBezTo>
                <a:cubicBezTo>
                  <a:pt x="1192" y="861"/>
                  <a:pt x="1197" y="863"/>
                  <a:pt x="1200" y="861"/>
                </a:cubicBezTo>
                <a:close/>
                <a:moveTo>
                  <a:pt x="1201" y="869"/>
                </a:moveTo>
                <a:cubicBezTo>
                  <a:pt x="1201" y="867"/>
                  <a:pt x="1201" y="864"/>
                  <a:pt x="1198" y="864"/>
                </a:cubicBezTo>
                <a:cubicBezTo>
                  <a:pt x="1198" y="867"/>
                  <a:pt x="1199" y="869"/>
                  <a:pt x="1201" y="869"/>
                </a:cubicBezTo>
                <a:close/>
                <a:moveTo>
                  <a:pt x="820" y="872"/>
                </a:moveTo>
                <a:cubicBezTo>
                  <a:pt x="823" y="878"/>
                  <a:pt x="832" y="875"/>
                  <a:pt x="837" y="875"/>
                </a:cubicBezTo>
                <a:cubicBezTo>
                  <a:pt x="844" y="875"/>
                  <a:pt x="850" y="875"/>
                  <a:pt x="856" y="875"/>
                </a:cubicBezTo>
                <a:cubicBezTo>
                  <a:pt x="867" y="874"/>
                  <a:pt x="879" y="876"/>
                  <a:pt x="885" y="871"/>
                </a:cubicBezTo>
                <a:cubicBezTo>
                  <a:pt x="865" y="870"/>
                  <a:pt x="841" y="871"/>
                  <a:pt x="820" y="872"/>
                </a:cubicBezTo>
                <a:close/>
                <a:moveTo>
                  <a:pt x="895" y="873"/>
                </a:moveTo>
                <a:cubicBezTo>
                  <a:pt x="893" y="872"/>
                  <a:pt x="892" y="872"/>
                  <a:pt x="891" y="871"/>
                </a:cubicBezTo>
                <a:cubicBezTo>
                  <a:pt x="889" y="874"/>
                  <a:pt x="894" y="874"/>
                  <a:pt x="895" y="873"/>
                </a:cubicBezTo>
                <a:close/>
                <a:moveTo>
                  <a:pt x="779" y="875"/>
                </a:moveTo>
                <a:cubicBezTo>
                  <a:pt x="788" y="875"/>
                  <a:pt x="804" y="878"/>
                  <a:pt x="810" y="873"/>
                </a:cubicBezTo>
                <a:cubicBezTo>
                  <a:pt x="800" y="872"/>
                  <a:pt x="784" y="870"/>
                  <a:pt x="779" y="875"/>
                </a:cubicBezTo>
                <a:close/>
                <a:moveTo>
                  <a:pt x="773" y="873"/>
                </a:moveTo>
                <a:cubicBezTo>
                  <a:pt x="769" y="873"/>
                  <a:pt x="766" y="873"/>
                  <a:pt x="762" y="873"/>
                </a:cubicBezTo>
                <a:cubicBezTo>
                  <a:pt x="763" y="875"/>
                  <a:pt x="772" y="876"/>
                  <a:pt x="773" y="873"/>
                </a:cubicBezTo>
                <a:close/>
                <a:moveTo>
                  <a:pt x="812" y="875"/>
                </a:moveTo>
                <a:cubicBezTo>
                  <a:pt x="814" y="875"/>
                  <a:pt x="818" y="876"/>
                  <a:pt x="818" y="874"/>
                </a:cubicBezTo>
                <a:cubicBezTo>
                  <a:pt x="817" y="872"/>
                  <a:pt x="812" y="872"/>
                  <a:pt x="812" y="875"/>
                </a:cubicBezTo>
                <a:close/>
                <a:moveTo>
                  <a:pt x="753" y="884"/>
                </a:moveTo>
                <a:cubicBezTo>
                  <a:pt x="756" y="883"/>
                  <a:pt x="757" y="880"/>
                  <a:pt x="758" y="876"/>
                </a:cubicBezTo>
                <a:cubicBezTo>
                  <a:pt x="755" y="874"/>
                  <a:pt x="749" y="873"/>
                  <a:pt x="746" y="874"/>
                </a:cubicBezTo>
                <a:cubicBezTo>
                  <a:pt x="744" y="878"/>
                  <a:pt x="745" y="884"/>
                  <a:pt x="744" y="890"/>
                </a:cubicBezTo>
                <a:cubicBezTo>
                  <a:pt x="747" y="891"/>
                  <a:pt x="754" y="891"/>
                  <a:pt x="753" y="886"/>
                </a:cubicBezTo>
                <a:cubicBezTo>
                  <a:pt x="752" y="883"/>
                  <a:pt x="748" y="882"/>
                  <a:pt x="748" y="877"/>
                </a:cubicBezTo>
                <a:cubicBezTo>
                  <a:pt x="750" y="879"/>
                  <a:pt x="751" y="882"/>
                  <a:pt x="753" y="884"/>
                </a:cubicBezTo>
                <a:close/>
                <a:moveTo>
                  <a:pt x="763" y="876"/>
                </a:moveTo>
                <a:cubicBezTo>
                  <a:pt x="762" y="882"/>
                  <a:pt x="762" y="897"/>
                  <a:pt x="766" y="901"/>
                </a:cubicBezTo>
                <a:cubicBezTo>
                  <a:pt x="767" y="892"/>
                  <a:pt x="773" y="888"/>
                  <a:pt x="772" y="879"/>
                </a:cubicBezTo>
                <a:cubicBezTo>
                  <a:pt x="768" y="878"/>
                  <a:pt x="766" y="877"/>
                  <a:pt x="763" y="876"/>
                </a:cubicBezTo>
                <a:close/>
                <a:moveTo>
                  <a:pt x="908" y="883"/>
                </a:moveTo>
                <a:cubicBezTo>
                  <a:pt x="906" y="887"/>
                  <a:pt x="908" y="892"/>
                  <a:pt x="911" y="894"/>
                </a:cubicBezTo>
                <a:cubicBezTo>
                  <a:pt x="915" y="889"/>
                  <a:pt x="910" y="882"/>
                  <a:pt x="910" y="877"/>
                </a:cubicBezTo>
                <a:cubicBezTo>
                  <a:pt x="907" y="877"/>
                  <a:pt x="906" y="876"/>
                  <a:pt x="904" y="876"/>
                </a:cubicBezTo>
                <a:cubicBezTo>
                  <a:pt x="904" y="880"/>
                  <a:pt x="906" y="883"/>
                  <a:pt x="908" y="883"/>
                </a:cubicBezTo>
                <a:close/>
                <a:moveTo>
                  <a:pt x="874" y="892"/>
                </a:moveTo>
                <a:cubicBezTo>
                  <a:pt x="873" y="892"/>
                  <a:pt x="873" y="891"/>
                  <a:pt x="872" y="891"/>
                </a:cubicBezTo>
                <a:cubicBezTo>
                  <a:pt x="871" y="893"/>
                  <a:pt x="869" y="895"/>
                  <a:pt x="868" y="897"/>
                </a:cubicBezTo>
                <a:cubicBezTo>
                  <a:pt x="874" y="901"/>
                  <a:pt x="877" y="912"/>
                  <a:pt x="889" y="908"/>
                </a:cubicBezTo>
                <a:cubicBezTo>
                  <a:pt x="890" y="896"/>
                  <a:pt x="887" y="888"/>
                  <a:pt x="886" y="877"/>
                </a:cubicBezTo>
                <a:cubicBezTo>
                  <a:pt x="878" y="879"/>
                  <a:pt x="876" y="886"/>
                  <a:pt x="874" y="892"/>
                </a:cubicBezTo>
                <a:close/>
                <a:moveTo>
                  <a:pt x="898" y="896"/>
                </a:moveTo>
                <a:cubicBezTo>
                  <a:pt x="898" y="889"/>
                  <a:pt x="899" y="881"/>
                  <a:pt x="898" y="877"/>
                </a:cubicBezTo>
                <a:cubicBezTo>
                  <a:pt x="896" y="877"/>
                  <a:pt x="894" y="877"/>
                  <a:pt x="892" y="877"/>
                </a:cubicBezTo>
                <a:cubicBezTo>
                  <a:pt x="894" y="884"/>
                  <a:pt x="895" y="891"/>
                  <a:pt x="898" y="896"/>
                </a:cubicBezTo>
                <a:close/>
                <a:moveTo>
                  <a:pt x="848" y="878"/>
                </a:moveTo>
                <a:cubicBezTo>
                  <a:pt x="854" y="884"/>
                  <a:pt x="859" y="891"/>
                  <a:pt x="867" y="895"/>
                </a:cubicBezTo>
                <a:cubicBezTo>
                  <a:pt x="870" y="889"/>
                  <a:pt x="878" y="884"/>
                  <a:pt x="878" y="877"/>
                </a:cubicBezTo>
                <a:cubicBezTo>
                  <a:pt x="868" y="877"/>
                  <a:pt x="859" y="879"/>
                  <a:pt x="848" y="878"/>
                </a:cubicBezTo>
                <a:close/>
                <a:moveTo>
                  <a:pt x="790" y="899"/>
                </a:moveTo>
                <a:cubicBezTo>
                  <a:pt x="784" y="902"/>
                  <a:pt x="780" y="907"/>
                  <a:pt x="775" y="913"/>
                </a:cubicBezTo>
                <a:cubicBezTo>
                  <a:pt x="784" y="917"/>
                  <a:pt x="801" y="912"/>
                  <a:pt x="807" y="914"/>
                </a:cubicBezTo>
                <a:cubicBezTo>
                  <a:pt x="814" y="904"/>
                  <a:pt x="823" y="897"/>
                  <a:pt x="831" y="888"/>
                </a:cubicBezTo>
                <a:cubicBezTo>
                  <a:pt x="829" y="882"/>
                  <a:pt x="820" y="875"/>
                  <a:pt x="808" y="879"/>
                </a:cubicBezTo>
                <a:cubicBezTo>
                  <a:pt x="802" y="884"/>
                  <a:pt x="796" y="890"/>
                  <a:pt x="791" y="896"/>
                </a:cubicBezTo>
                <a:cubicBezTo>
                  <a:pt x="791" y="900"/>
                  <a:pt x="797" y="902"/>
                  <a:pt x="796" y="905"/>
                </a:cubicBezTo>
                <a:cubicBezTo>
                  <a:pt x="792" y="904"/>
                  <a:pt x="793" y="900"/>
                  <a:pt x="790" y="899"/>
                </a:cubicBezTo>
                <a:close/>
                <a:moveTo>
                  <a:pt x="833" y="885"/>
                </a:moveTo>
                <a:cubicBezTo>
                  <a:pt x="836" y="884"/>
                  <a:pt x="836" y="880"/>
                  <a:pt x="840" y="880"/>
                </a:cubicBezTo>
                <a:cubicBezTo>
                  <a:pt x="840" y="884"/>
                  <a:pt x="835" y="884"/>
                  <a:pt x="835" y="888"/>
                </a:cubicBezTo>
                <a:cubicBezTo>
                  <a:pt x="842" y="895"/>
                  <a:pt x="849" y="901"/>
                  <a:pt x="857" y="907"/>
                </a:cubicBezTo>
                <a:cubicBezTo>
                  <a:pt x="860" y="905"/>
                  <a:pt x="862" y="901"/>
                  <a:pt x="864" y="899"/>
                </a:cubicBezTo>
                <a:cubicBezTo>
                  <a:pt x="854" y="889"/>
                  <a:pt x="848" y="875"/>
                  <a:pt x="827" y="878"/>
                </a:cubicBezTo>
                <a:cubicBezTo>
                  <a:pt x="827" y="882"/>
                  <a:pt x="830" y="883"/>
                  <a:pt x="833" y="885"/>
                </a:cubicBezTo>
                <a:close/>
                <a:moveTo>
                  <a:pt x="789" y="893"/>
                </a:moveTo>
                <a:cubicBezTo>
                  <a:pt x="794" y="888"/>
                  <a:pt x="799" y="884"/>
                  <a:pt x="803" y="879"/>
                </a:cubicBezTo>
                <a:cubicBezTo>
                  <a:pt x="795" y="878"/>
                  <a:pt x="787" y="879"/>
                  <a:pt x="779" y="879"/>
                </a:cubicBezTo>
                <a:cubicBezTo>
                  <a:pt x="775" y="885"/>
                  <a:pt x="777" y="899"/>
                  <a:pt x="775" y="907"/>
                </a:cubicBezTo>
                <a:cubicBezTo>
                  <a:pt x="779" y="903"/>
                  <a:pt x="784" y="899"/>
                  <a:pt x="787" y="894"/>
                </a:cubicBezTo>
                <a:cubicBezTo>
                  <a:pt x="784" y="890"/>
                  <a:pt x="780" y="887"/>
                  <a:pt x="779" y="883"/>
                </a:cubicBezTo>
                <a:cubicBezTo>
                  <a:pt x="784" y="884"/>
                  <a:pt x="784" y="892"/>
                  <a:pt x="789" y="893"/>
                </a:cubicBezTo>
                <a:close/>
                <a:moveTo>
                  <a:pt x="1193" y="881"/>
                </a:moveTo>
                <a:cubicBezTo>
                  <a:pt x="1188" y="881"/>
                  <a:pt x="1186" y="879"/>
                  <a:pt x="1180" y="879"/>
                </a:cubicBezTo>
                <a:cubicBezTo>
                  <a:pt x="1179" y="881"/>
                  <a:pt x="1177" y="884"/>
                  <a:pt x="1180" y="886"/>
                </a:cubicBezTo>
                <a:cubicBezTo>
                  <a:pt x="1182" y="885"/>
                  <a:pt x="1182" y="883"/>
                  <a:pt x="1185" y="883"/>
                </a:cubicBezTo>
                <a:cubicBezTo>
                  <a:pt x="1186" y="885"/>
                  <a:pt x="1187" y="887"/>
                  <a:pt x="1185" y="888"/>
                </a:cubicBezTo>
                <a:cubicBezTo>
                  <a:pt x="1184" y="888"/>
                  <a:pt x="1180" y="887"/>
                  <a:pt x="1178" y="888"/>
                </a:cubicBezTo>
                <a:cubicBezTo>
                  <a:pt x="1178" y="892"/>
                  <a:pt x="1183" y="891"/>
                  <a:pt x="1182" y="896"/>
                </a:cubicBezTo>
                <a:cubicBezTo>
                  <a:pt x="1181" y="897"/>
                  <a:pt x="1180" y="896"/>
                  <a:pt x="1178" y="896"/>
                </a:cubicBezTo>
                <a:cubicBezTo>
                  <a:pt x="1178" y="897"/>
                  <a:pt x="1177" y="900"/>
                  <a:pt x="1178" y="901"/>
                </a:cubicBezTo>
                <a:cubicBezTo>
                  <a:pt x="1189" y="900"/>
                  <a:pt x="1195" y="902"/>
                  <a:pt x="1204" y="901"/>
                </a:cubicBezTo>
                <a:cubicBezTo>
                  <a:pt x="1205" y="895"/>
                  <a:pt x="1199" y="896"/>
                  <a:pt x="1200" y="890"/>
                </a:cubicBezTo>
                <a:cubicBezTo>
                  <a:pt x="1202" y="890"/>
                  <a:pt x="1202" y="892"/>
                  <a:pt x="1204" y="892"/>
                </a:cubicBezTo>
                <a:cubicBezTo>
                  <a:pt x="1205" y="889"/>
                  <a:pt x="1203" y="888"/>
                  <a:pt x="1202" y="886"/>
                </a:cubicBezTo>
                <a:cubicBezTo>
                  <a:pt x="1203" y="885"/>
                  <a:pt x="1203" y="883"/>
                  <a:pt x="1203" y="881"/>
                </a:cubicBezTo>
                <a:cubicBezTo>
                  <a:pt x="1200" y="880"/>
                  <a:pt x="1194" y="876"/>
                  <a:pt x="1193" y="881"/>
                </a:cubicBezTo>
                <a:close/>
                <a:moveTo>
                  <a:pt x="757" y="890"/>
                </a:moveTo>
                <a:cubicBezTo>
                  <a:pt x="760" y="891"/>
                  <a:pt x="759" y="886"/>
                  <a:pt x="758" y="886"/>
                </a:cubicBezTo>
                <a:cubicBezTo>
                  <a:pt x="758" y="888"/>
                  <a:pt x="756" y="888"/>
                  <a:pt x="757" y="890"/>
                </a:cubicBezTo>
                <a:close/>
                <a:moveTo>
                  <a:pt x="833" y="890"/>
                </a:moveTo>
                <a:cubicBezTo>
                  <a:pt x="812" y="909"/>
                  <a:pt x="794" y="930"/>
                  <a:pt x="774" y="950"/>
                </a:cubicBezTo>
                <a:cubicBezTo>
                  <a:pt x="811" y="948"/>
                  <a:pt x="851" y="950"/>
                  <a:pt x="895" y="948"/>
                </a:cubicBezTo>
                <a:cubicBezTo>
                  <a:pt x="873" y="930"/>
                  <a:pt x="854" y="908"/>
                  <a:pt x="833" y="890"/>
                </a:cubicBezTo>
                <a:close/>
                <a:moveTo>
                  <a:pt x="904" y="894"/>
                </a:moveTo>
                <a:cubicBezTo>
                  <a:pt x="906" y="893"/>
                  <a:pt x="905" y="889"/>
                  <a:pt x="903" y="890"/>
                </a:cubicBezTo>
                <a:cubicBezTo>
                  <a:pt x="903" y="891"/>
                  <a:pt x="901" y="895"/>
                  <a:pt x="904" y="894"/>
                </a:cubicBezTo>
                <a:close/>
                <a:moveTo>
                  <a:pt x="745" y="901"/>
                </a:moveTo>
                <a:cubicBezTo>
                  <a:pt x="748" y="900"/>
                  <a:pt x="751" y="897"/>
                  <a:pt x="751" y="892"/>
                </a:cubicBezTo>
                <a:cubicBezTo>
                  <a:pt x="743" y="889"/>
                  <a:pt x="744" y="898"/>
                  <a:pt x="745" y="901"/>
                </a:cubicBezTo>
                <a:close/>
                <a:moveTo>
                  <a:pt x="772" y="896"/>
                </a:moveTo>
                <a:cubicBezTo>
                  <a:pt x="771" y="895"/>
                  <a:pt x="773" y="892"/>
                  <a:pt x="771" y="892"/>
                </a:cubicBezTo>
                <a:cubicBezTo>
                  <a:pt x="771" y="894"/>
                  <a:pt x="769" y="897"/>
                  <a:pt x="772" y="896"/>
                </a:cubicBezTo>
                <a:close/>
                <a:moveTo>
                  <a:pt x="749" y="910"/>
                </a:moveTo>
                <a:cubicBezTo>
                  <a:pt x="752" y="912"/>
                  <a:pt x="755" y="910"/>
                  <a:pt x="760" y="911"/>
                </a:cubicBezTo>
                <a:cubicBezTo>
                  <a:pt x="761" y="906"/>
                  <a:pt x="760" y="897"/>
                  <a:pt x="758" y="893"/>
                </a:cubicBezTo>
                <a:cubicBezTo>
                  <a:pt x="752" y="896"/>
                  <a:pt x="752" y="904"/>
                  <a:pt x="749" y="910"/>
                </a:cubicBezTo>
                <a:close/>
                <a:moveTo>
                  <a:pt x="1267" y="894"/>
                </a:moveTo>
                <a:cubicBezTo>
                  <a:pt x="1269" y="897"/>
                  <a:pt x="1266" y="900"/>
                  <a:pt x="1270" y="901"/>
                </a:cubicBezTo>
                <a:cubicBezTo>
                  <a:pt x="1271" y="898"/>
                  <a:pt x="1269" y="896"/>
                  <a:pt x="1269" y="893"/>
                </a:cubicBezTo>
                <a:cubicBezTo>
                  <a:pt x="1268" y="894"/>
                  <a:pt x="1268" y="894"/>
                  <a:pt x="1267" y="894"/>
                </a:cubicBezTo>
                <a:close/>
                <a:moveTo>
                  <a:pt x="893" y="899"/>
                </a:moveTo>
                <a:cubicBezTo>
                  <a:pt x="896" y="900"/>
                  <a:pt x="896" y="894"/>
                  <a:pt x="893" y="895"/>
                </a:cubicBezTo>
                <a:cubicBezTo>
                  <a:pt x="893" y="896"/>
                  <a:pt x="893" y="897"/>
                  <a:pt x="893" y="899"/>
                </a:cubicBezTo>
                <a:close/>
                <a:moveTo>
                  <a:pt x="904" y="901"/>
                </a:moveTo>
                <a:cubicBezTo>
                  <a:pt x="900" y="901"/>
                  <a:pt x="902" y="908"/>
                  <a:pt x="902" y="912"/>
                </a:cubicBezTo>
                <a:cubicBezTo>
                  <a:pt x="904" y="913"/>
                  <a:pt x="911" y="914"/>
                  <a:pt x="911" y="911"/>
                </a:cubicBezTo>
                <a:cubicBezTo>
                  <a:pt x="910" y="907"/>
                  <a:pt x="907" y="904"/>
                  <a:pt x="905" y="901"/>
                </a:cubicBezTo>
                <a:cubicBezTo>
                  <a:pt x="906" y="900"/>
                  <a:pt x="907" y="903"/>
                  <a:pt x="908" y="901"/>
                </a:cubicBezTo>
                <a:cubicBezTo>
                  <a:pt x="906" y="900"/>
                  <a:pt x="907" y="896"/>
                  <a:pt x="905" y="895"/>
                </a:cubicBezTo>
                <a:cubicBezTo>
                  <a:pt x="904" y="895"/>
                  <a:pt x="904" y="895"/>
                  <a:pt x="903" y="895"/>
                </a:cubicBezTo>
                <a:cubicBezTo>
                  <a:pt x="903" y="898"/>
                  <a:pt x="904" y="899"/>
                  <a:pt x="904" y="901"/>
                </a:cubicBezTo>
                <a:close/>
                <a:moveTo>
                  <a:pt x="913" y="901"/>
                </a:moveTo>
                <a:cubicBezTo>
                  <a:pt x="912" y="899"/>
                  <a:pt x="914" y="895"/>
                  <a:pt x="911" y="896"/>
                </a:cubicBezTo>
                <a:cubicBezTo>
                  <a:pt x="911" y="898"/>
                  <a:pt x="910" y="901"/>
                  <a:pt x="913" y="901"/>
                </a:cubicBezTo>
                <a:close/>
                <a:moveTo>
                  <a:pt x="770" y="905"/>
                </a:moveTo>
                <a:cubicBezTo>
                  <a:pt x="770" y="905"/>
                  <a:pt x="772" y="899"/>
                  <a:pt x="769" y="900"/>
                </a:cubicBezTo>
                <a:cubicBezTo>
                  <a:pt x="770" y="902"/>
                  <a:pt x="768" y="905"/>
                  <a:pt x="770" y="905"/>
                </a:cubicBezTo>
                <a:close/>
                <a:moveTo>
                  <a:pt x="860" y="908"/>
                </a:moveTo>
                <a:cubicBezTo>
                  <a:pt x="865" y="909"/>
                  <a:pt x="870" y="909"/>
                  <a:pt x="875" y="909"/>
                </a:cubicBezTo>
                <a:cubicBezTo>
                  <a:pt x="873" y="905"/>
                  <a:pt x="869" y="903"/>
                  <a:pt x="865" y="900"/>
                </a:cubicBezTo>
                <a:cubicBezTo>
                  <a:pt x="864" y="903"/>
                  <a:pt x="861" y="904"/>
                  <a:pt x="860" y="908"/>
                </a:cubicBezTo>
                <a:close/>
                <a:moveTo>
                  <a:pt x="741" y="905"/>
                </a:moveTo>
                <a:cubicBezTo>
                  <a:pt x="743" y="906"/>
                  <a:pt x="744" y="900"/>
                  <a:pt x="742" y="901"/>
                </a:cubicBezTo>
                <a:cubicBezTo>
                  <a:pt x="742" y="902"/>
                  <a:pt x="741" y="903"/>
                  <a:pt x="741" y="905"/>
                </a:cubicBezTo>
                <a:close/>
                <a:moveTo>
                  <a:pt x="898" y="909"/>
                </a:moveTo>
                <a:cubicBezTo>
                  <a:pt x="899" y="907"/>
                  <a:pt x="897" y="903"/>
                  <a:pt x="896" y="901"/>
                </a:cubicBezTo>
                <a:cubicBezTo>
                  <a:pt x="894" y="903"/>
                  <a:pt x="893" y="910"/>
                  <a:pt x="898" y="909"/>
                </a:cubicBezTo>
                <a:close/>
                <a:moveTo>
                  <a:pt x="1203" y="921"/>
                </a:moveTo>
                <a:cubicBezTo>
                  <a:pt x="1200" y="915"/>
                  <a:pt x="1196" y="909"/>
                  <a:pt x="1191" y="905"/>
                </a:cubicBezTo>
                <a:cubicBezTo>
                  <a:pt x="1187" y="907"/>
                  <a:pt x="1182" y="903"/>
                  <a:pt x="1177" y="905"/>
                </a:cubicBezTo>
                <a:cubicBezTo>
                  <a:pt x="1177" y="906"/>
                  <a:pt x="1177" y="907"/>
                  <a:pt x="1177" y="908"/>
                </a:cubicBezTo>
                <a:cubicBezTo>
                  <a:pt x="1180" y="909"/>
                  <a:pt x="1186" y="907"/>
                  <a:pt x="1187" y="911"/>
                </a:cubicBezTo>
                <a:cubicBezTo>
                  <a:pt x="1183" y="912"/>
                  <a:pt x="1177" y="908"/>
                  <a:pt x="1176" y="913"/>
                </a:cubicBezTo>
                <a:cubicBezTo>
                  <a:pt x="1178" y="914"/>
                  <a:pt x="1181" y="912"/>
                  <a:pt x="1183" y="915"/>
                </a:cubicBezTo>
                <a:cubicBezTo>
                  <a:pt x="1183" y="917"/>
                  <a:pt x="1182" y="919"/>
                  <a:pt x="1181" y="920"/>
                </a:cubicBezTo>
                <a:cubicBezTo>
                  <a:pt x="1181" y="918"/>
                  <a:pt x="1177" y="917"/>
                  <a:pt x="1175" y="918"/>
                </a:cubicBezTo>
                <a:cubicBezTo>
                  <a:pt x="1175" y="921"/>
                  <a:pt x="1177" y="921"/>
                  <a:pt x="1177" y="923"/>
                </a:cubicBezTo>
                <a:cubicBezTo>
                  <a:pt x="1175" y="924"/>
                  <a:pt x="1174" y="925"/>
                  <a:pt x="1174" y="929"/>
                </a:cubicBezTo>
                <a:cubicBezTo>
                  <a:pt x="1186" y="930"/>
                  <a:pt x="1198" y="929"/>
                  <a:pt x="1208" y="929"/>
                </a:cubicBezTo>
                <a:cubicBezTo>
                  <a:pt x="1209" y="924"/>
                  <a:pt x="1204" y="924"/>
                  <a:pt x="1203" y="921"/>
                </a:cubicBezTo>
                <a:close/>
                <a:moveTo>
                  <a:pt x="1196" y="905"/>
                </a:moveTo>
                <a:cubicBezTo>
                  <a:pt x="1198" y="908"/>
                  <a:pt x="1202" y="916"/>
                  <a:pt x="1207" y="912"/>
                </a:cubicBezTo>
                <a:cubicBezTo>
                  <a:pt x="1206" y="912"/>
                  <a:pt x="1206" y="911"/>
                  <a:pt x="1206" y="910"/>
                </a:cubicBezTo>
                <a:cubicBezTo>
                  <a:pt x="1203" y="911"/>
                  <a:pt x="1202" y="910"/>
                  <a:pt x="1201" y="908"/>
                </a:cubicBezTo>
                <a:cubicBezTo>
                  <a:pt x="1203" y="908"/>
                  <a:pt x="1204" y="907"/>
                  <a:pt x="1206" y="907"/>
                </a:cubicBezTo>
                <a:cubicBezTo>
                  <a:pt x="1207" y="902"/>
                  <a:pt x="1198" y="904"/>
                  <a:pt x="1196" y="905"/>
                </a:cubicBezTo>
                <a:close/>
                <a:moveTo>
                  <a:pt x="767" y="910"/>
                </a:moveTo>
                <a:cubicBezTo>
                  <a:pt x="767" y="909"/>
                  <a:pt x="769" y="909"/>
                  <a:pt x="769" y="909"/>
                </a:cubicBezTo>
                <a:cubicBezTo>
                  <a:pt x="769" y="904"/>
                  <a:pt x="763" y="908"/>
                  <a:pt x="767" y="910"/>
                </a:cubicBezTo>
                <a:close/>
                <a:moveTo>
                  <a:pt x="740" y="911"/>
                </a:moveTo>
                <a:cubicBezTo>
                  <a:pt x="743" y="911"/>
                  <a:pt x="743" y="910"/>
                  <a:pt x="743" y="907"/>
                </a:cubicBezTo>
                <a:cubicBezTo>
                  <a:pt x="742" y="907"/>
                  <a:pt x="742" y="907"/>
                  <a:pt x="741" y="907"/>
                </a:cubicBezTo>
                <a:cubicBezTo>
                  <a:pt x="741" y="909"/>
                  <a:pt x="740" y="909"/>
                  <a:pt x="740" y="911"/>
                </a:cubicBezTo>
                <a:close/>
                <a:moveTo>
                  <a:pt x="885" y="918"/>
                </a:moveTo>
                <a:cubicBezTo>
                  <a:pt x="884" y="910"/>
                  <a:pt x="870" y="911"/>
                  <a:pt x="861" y="912"/>
                </a:cubicBezTo>
                <a:cubicBezTo>
                  <a:pt x="867" y="917"/>
                  <a:pt x="871" y="924"/>
                  <a:pt x="878" y="928"/>
                </a:cubicBezTo>
                <a:cubicBezTo>
                  <a:pt x="880" y="924"/>
                  <a:pt x="885" y="922"/>
                  <a:pt x="885" y="918"/>
                </a:cubicBezTo>
                <a:close/>
                <a:moveTo>
                  <a:pt x="741" y="933"/>
                </a:moveTo>
                <a:cubicBezTo>
                  <a:pt x="737" y="935"/>
                  <a:pt x="736" y="941"/>
                  <a:pt x="734" y="946"/>
                </a:cubicBezTo>
                <a:cubicBezTo>
                  <a:pt x="744" y="938"/>
                  <a:pt x="751" y="928"/>
                  <a:pt x="761" y="920"/>
                </a:cubicBezTo>
                <a:cubicBezTo>
                  <a:pt x="761" y="918"/>
                  <a:pt x="761" y="915"/>
                  <a:pt x="760" y="914"/>
                </a:cubicBezTo>
                <a:cubicBezTo>
                  <a:pt x="758" y="914"/>
                  <a:pt x="753" y="914"/>
                  <a:pt x="748" y="914"/>
                </a:cubicBezTo>
                <a:cubicBezTo>
                  <a:pt x="745" y="919"/>
                  <a:pt x="742" y="924"/>
                  <a:pt x="741" y="933"/>
                </a:cubicBezTo>
                <a:close/>
                <a:moveTo>
                  <a:pt x="737" y="927"/>
                </a:moveTo>
                <a:cubicBezTo>
                  <a:pt x="740" y="924"/>
                  <a:pt x="740" y="918"/>
                  <a:pt x="742" y="914"/>
                </a:cubicBezTo>
                <a:cubicBezTo>
                  <a:pt x="742" y="914"/>
                  <a:pt x="741" y="914"/>
                  <a:pt x="740" y="914"/>
                </a:cubicBezTo>
                <a:cubicBezTo>
                  <a:pt x="738" y="916"/>
                  <a:pt x="736" y="921"/>
                  <a:pt x="737" y="927"/>
                </a:cubicBezTo>
                <a:close/>
                <a:moveTo>
                  <a:pt x="902" y="916"/>
                </a:moveTo>
                <a:cubicBezTo>
                  <a:pt x="901" y="922"/>
                  <a:pt x="900" y="934"/>
                  <a:pt x="909" y="932"/>
                </a:cubicBezTo>
                <a:cubicBezTo>
                  <a:pt x="912" y="939"/>
                  <a:pt x="918" y="945"/>
                  <a:pt x="924" y="947"/>
                </a:cubicBezTo>
                <a:cubicBezTo>
                  <a:pt x="919" y="937"/>
                  <a:pt x="916" y="926"/>
                  <a:pt x="912" y="916"/>
                </a:cubicBezTo>
                <a:cubicBezTo>
                  <a:pt x="908" y="917"/>
                  <a:pt x="906" y="915"/>
                  <a:pt x="902" y="916"/>
                </a:cubicBezTo>
                <a:close/>
                <a:moveTo>
                  <a:pt x="1267" y="922"/>
                </a:moveTo>
                <a:cubicBezTo>
                  <a:pt x="1268" y="922"/>
                  <a:pt x="1271" y="921"/>
                  <a:pt x="1271" y="922"/>
                </a:cubicBezTo>
                <a:cubicBezTo>
                  <a:pt x="1270" y="924"/>
                  <a:pt x="1269" y="924"/>
                  <a:pt x="1268" y="923"/>
                </a:cubicBezTo>
                <a:cubicBezTo>
                  <a:pt x="1268" y="924"/>
                  <a:pt x="1267" y="927"/>
                  <a:pt x="1269" y="927"/>
                </a:cubicBezTo>
                <a:cubicBezTo>
                  <a:pt x="1269" y="926"/>
                  <a:pt x="1272" y="927"/>
                  <a:pt x="1272" y="926"/>
                </a:cubicBezTo>
                <a:cubicBezTo>
                  <a:pt x="1271" y="922"/>
                  <a:pt x="1273" y="919"/>
                  <a:pt x="1271" y="917"/>
                </a:cubicBezTo>
                <a:cubicBezTo>
                  <a:pt x="1271" y="918"/>
                  <a:pt x="1270" y="919"/>
                  <a:pt x="1269" y="918"/>
                </a:cubicBezTo>
                <a:cubicBezTo>
                  <a:pt x="1269" y="917"/>
                  <a:pt x="1270" y="916"/>
                  <a:pt x="1268" y="916"/>
                </a:cubicBezTo>
                <a:cubicBezTo>
                  <a:pt x="1267" y="918"/>
                  <a:pt x="1268" y="919"/>
                  <a:pt x="1267" y="922"/>
                </a:cubicBezTo>
                <a:close/>
                <a:moveTo>
                  <a:pt x="1205" y="918"/>
                </a:moveTo>
                <a:cubicBezTo>
                  <a:pt x="1206" y="920"/>
                  <a:pt x="1207" y="921"/>
                  <a:pt x="1208" y="922"/>
                </a:cubicBezTo>
                <a:cubicBezTo>
                  <a:pt x="1210" y="919"/>
                  <a:pt x="1208" y="915"/>
                  <a:pt x="1205" y="918"/>
                </a:cubicBezTo>
                <a:close/>
                <a:moveTo>
                  <a:pt x="775" y="918"/>
                </a:moveTo>
                <a:cubicBezTo>
                  <a:pt x="776" y="924"/>
                  <a:pt x="783" y="927"/>
                  <a:pt x="783" y="932"/>
                </a:cubicBezTo>
                <a:cubicBezTo>
                  <a:pt x="778" y="930"/>
                  <a:pt x="778" y="923"/>
                  <a:pt x="773" y="920"/>
                </a:cubicBezTo>
                <a:cubicBezTo>
                  <a:pt x="773" y="925"/>
                  <a:pt x="771" y="934"/>
                  <a:pt x="773" y="937"/>
                </a:cubicBezTo>
                <a:cubicBezTo>
                  <a:pt x="770" y="938"/>
                  <a:pt x="770" y="948"/>
                  <a:pt x="771" y="950"/>
                </a:cubicBezTo>
                <a:cubicBezTo>
                  <a:pt x="775" y="945"/>
                  <a:pt x="783" y="940"/>
                  <a:pt x="783" y="933"/>
                </a:cubicBezTo>
                <a:cubicBezTo>
                  <a:pt x="784" y="933"/>
                  <a:pt x="786" y="933"/>
                  <a:pt x="788" y="933"/>
                </a:cubicBezTo>
                <a:cubicBezTo>
                  <a:pt x="791" y="928"/>
                  <a:pt x="797" y="924"/>
                  <a:pt x="801" y="918"/>
                </a:cubicBezTo>
                <a:cubicBezTo>
                  <a:pt x="792" y="917"/>
                  <a:pt x="787" y="919"/>
                  <a:pt x="775" y="918"/>
                </a:cubicBezTo>
                <a:close/>
                <a:moveTo>
                  <a:pt x="767" y="927"/>
                </a:moveTo>
                <a:cubicBezTo>
                  <a:pt x="768" y="924"/>
                  <a:pt x="768" y="921"/>
                  <a:pt x="768" y="918"/>
                </a:cubicBezTo>
                <a:cubicBezTo>
                  <a:pt x="768" y="918"/>
                  <a:pt x="767" y="918"/>
                  <a:pt x="766" y="918"/>
                </a:cubicBezTo>
                <a:cubicBezTo>
                  <a:pt x="765" y="921"/>
                  <a:pt x="765" y="925"/>
                  <a:pt x="767" y="927"/>
                </a:cubicBezTo>
                <a:close/>
                <a:moveTo>
                  <a:pt x="881" y="930"/>
                </a:moveTo>
                <a:cubicBezTo>
                  <a:pt x="884" y="929"/>
                  <a:pt x="888" y="929"/>
                  <a:pt x="893" y="929"/>
                </a:cubicBezTo>
                <a:cubicBezTo>
                  <a:pt x="894" y="923"/>
                  <a:pt x="890" y="920"/>
                  <a:pt x="885" y="920"/>
                </a:cubicBezTo>
                <a:cubicBezTo>
                  <a:pt x="885" y="925"/>
                  <a:pt x="880" y="926"/>
                  <a:pt x="881" y="930"/>
                </a:cubicBezTo>
                <a:close/>
                <a:moveTo>
                  <a:pt x="1306" y="927"/>
                </a:moveTo>
                <a:cubicBezTo>
                  <a:pt x="1307" y="924"/>
                  <a:pt x="1304" y="923"/>
                  <a:pt x="1303" y="924"/>
                </a:cubicBezTo>
                <a:cubicBezTo>
                  <a:pt x="1304" y="925"/>
                  <a:pt x="1304" y="927"/>
                  <a:pt x="1306" y="927"/>
                </a:cubicBezTo>
                <a:close/>
                <a:moveTo>
                  <a:pt x="734" y="951"/>
                </a:moveTo>
                <a:cubicBezTo>
                  <a:pt x="740" y="951"/>
                  <a:pt x="755" y="953"/>
                  <a:pt x="764" y="951"/>
                </a:cubicBezTo>
                <a:cubicBezTo>
                  <a:pt x="763" y="942"/>
                  <a:pt x="763" y="932"/>
                  <a:pt x="761" y="924"/>
                </a:cubicBezTo>
                <a:cubicBezTo>
                  <a:pt x="752" y="933"/>
                  <a:pt x="742" y="942"/>
                  <a:pt x="734" y="951"/>
                </a:cubicBezTo>
                <a:close/>
                <a:moveTo>
                  <a:pt x="1267" y="933"/>
                </a:moveTo>
                <a:cubicBezTo>
                  <a:pt x="1270" y="934"/>
                  <a:pt x="1273" y="934"/>
                  <a:pt x="1273" y="930"/>
                </a:cubicBezTo>
                <a:cubicBezTo>
                  <a:pt x="1270" y="928"/>
                  <a:pt x="1265" y="929"/>
                  <a:pt x="1267" y="933"/>
                </a:cubicBezTo>
                <a:close/>
                <a:moveTo>
                  <a:pt x="1303" y="935"/>
                </a:moveTo>
                <a:cubicBezTo>
                  <a:pt x="1304" y="935"/>
                  <a:pt x="1305" y="935"/>
                  <a:pt x="1306" y="935"/>
                </a:cubicBezTo>
                <a:cubicBezTo>
                  <a:pt x="1306" y="934"/>
                  <a:pt x="1307" y="934"/>
                  <a:pt x="1307" y="931"/>
                </a:cubicBezTo>
                <a:cubicBezTo>
                  <a:pt x="1306" y="931"/>
                  <a:pt x="1305" y="930"/>
                  <a:pt x="1303" y="931"/>
                </a:cubicBezTo>
                <a:cubicBezTo>
                  <a:pt x="1303" y="931"/>
                  <a:pt x="1303" y="933"/>
                  <a:pt x="1303" y="935"/>
                </a:cubicBezTo>
                <a:close/>
                <a:moveTo>
                  <a:pt x="895" y="945"/>
                </a:moveTo>
                <a:cubicBezTo>
                  <a:pt x="895" y="940"/>
                  <a:pt x="895" y="935"/>
                  <a:pt x="893" y="931"/>
                </a:cubicBezTo>
                <a:cubicBezTo>
                  <a:pt x="890" y="931"/>
                  <a:pt x="886" y="931"/>
                  <a:pt x="882" y="931"/>
                </a:cubicBezTo>
                <a:cubicBezTo>
                  <a:pt x="885" y="937"/>
                  <a:pt x="890" y="941"/>
                  <a:pt x="895" y="945"/>
                </a:cubicBezTo>
                <a:close/>
                <a:moveTo>
                  <a:pt x="1194" y="934"/>
                </a:moveTo>
                <a:cubicBezTo>
                  <a:pt x="1187" y="932"/>
                  <a:pt x="1178" y="929"/>
                  <a:pt x="1173" y="935"/>
                </a:cubicBezTo>
                <a:cubicBezTo>
                  <a:pt x="1173" y="937"/>
                  <a:pt x="1178" y="935"/>
                  <a:pt x="1178" y="938"/>
                </a:cubicBezTo>
                <a:cubicBezTo>
                  <a:pt x="1178" y="941"/>
                  <a:pt x="1174" y="937"/>
                  <a:pt x="1172" y="940"/>
                </a:cubicBezTo>
                <a:cubicBezTo>
                  <a:pt x="1172" y="941"/>
                  <a:pt x="1172" y="942"/>
                  <a:pt x="1172" y="943"/>
                </a:cubicBezTo>
                <a:cubicBezTo>
                  <a:pt x="1176" y="943"/>
                  <a:pt x="1179" y="941"/>
                  <a:pt x="1181" y="944"/>
                </a:cubicBezTo>
                <a:cubicBezTo>
                  <a:pt x="1181" y="947"/>
                  <a:pt x="1176" y="948"/>
                  <a:pt x="1173" y="946"/>
                </a:cubicBezTo>
                <a:cubicBezTo>
                  <a:pt x="1172" y="950"/>
                  <a:pt x="1172" y="954"/>
                  <a:pt x="1170" y="956"/>
                </a:cubicBezTo>
                <a:cubicBezTo>
                  <a:pt x="1183" y="958"/>
                  <a:pt x="1201" y="958"/>
                  <a:pt x="1214" y="955"/>
                </a:cubicBezTo>
                <a:cubicBezTo>
                  <a:pt x="1206" y="949"/>
                  <a:pt x="1199" y="943"/>
                  <a:pt x="1194" y="934"/>
                </a:cubicBezTo>
                <a:close/>
                <a:moveTo>
                  <a:pt x="1202" y="937"/>
                </a:moveTo>
                <a:cubicBezTo>
                  <a:pt x="1204" y="940"/>
                  <a:pt x="1207" y="945"/>
                  <a:pt x="1212" y="942"/>
                </a:cubicBezTo>
                <a:cubicBezTo>
                  <a:pt x="1213" y="937"/>
                  <a:pt x="1206" y="940"/>
                  <a:pt x="1205" y="937"/>
                </a:cubicBezTo>
                <a:cubicBezTo>
                  <a:pt x="1205" y="935"/>
                  <a:pt x="1209" y="936"/>
                  <a:pt x="1211" y="937"/>
                </a:cubicBezTo>
                <a:cubicBezTo>
                  <a:pt x="1211" y="935"/>
                  <a:pt x="1211" y="934"/>
                  <a:pt x="1211" y="932"/>
                </a:cubicBezTo>
                <a:cubicBezTo>
                  <a:pt x="1207" y="931"/>
                  <a:pt x="1201" y="932"/>
                  <a:pt x="1196" y="931"/>
                </a:cubicBezTo>
                <a:cubicBezTo>
                  <a:pt x="1195" y="935"/>
                  <a:pt x="1199" y="935"/>
                  <a:pt x="1202" y="937"/>
                </a:cubicBezTo>
                <a:close/>
                <a:moveTo>
                  <a:pt x="902" y="949"/>
                </a:moveTo>
                <a:cubicBezTo>
                  <a:pt x="909" y="950"/>
                  <a:pt x="915" y="952"/>
                  <a:pt x="923" y="952"/>
                </a:cubicBezTo>
                <a:cubicBezTo>
                  <a:pt x="916" y="946"/>
                  <a:pt x="910" y="939"/>
                  <a:pt x="902" y="933"/>
                </a:cubicBezTo>
                <a:cubicBezTo>
                  <a:pt x="901" y="937"/>
                  <a:pt x="902" y="946"/>
                  <a:pt x="902" y="949"/>
                </a:cubicBezTo>
                <a:close/>
                <a:moveTo>
                  <a:pt x="1267" y="939"/>
                </a:moveTo>
                <a:cubicBezTo>
                  <a:pt x="1270" y="939"/>
                  <a:pt x="1273" y="939"/>
                  <a:pt x="1273" y="937"/>
                </a:cubicBezTo>
                <a:cubicBezTo>
                  <a:pt x="1272" y="935"/>
                  <a:pt x="1267" y="936"/>
                  <a:pt x="1267" y="939"/>
                </a:cubicBezTo>
                <a:close/>
                <a:moveTo>
                  <a:pt x="1277" y="942"/>
                </a:moveTo>
                <a:cubicBezTo>
                  <a:pt x="1280" y="959"/>
                  <a:pt x="1282" y="980"/>
                  <a:pt x="1287" y="996"/>
                </a:cubicBezTo>
                <a:cubicBezTo>
                  <a:pt x="1289" y="996"/>
                  <a:pt x="1291" y="996"/>
                  <a:pt x="1293" y="996"/>
                </a:cubicBezTo>
                <a:cubicBezTo>
                  <a:pt x="1296" y="976"/>
                  <a:pt x="1297" y="958"/>
                  <a:pt x="1299" y="941"/>
                </a:cubicBezTo>
                <a:cubicBezTo>
                  <a:pt x="1293" y="942"/>
                  <a:pt x="1285" y="941"/>
                  <a:pt x="1277" y="942"/>
                </a:cubicBezTo>
                <a:close/>
                <a:moveTo>
                  <a:pt x="1266" y="942"/>
                </a:moveTo>
                <a:cubicBezTo>
                  <a:pt x="1270" y="945"/>
                  <a:pt x="1261" y="951"/>
                  <a:pt x="1268" y="953"/>
                </a:cubicBezTo>
                <a:cubicBezTo>
                  <a:pt x="1268" y="952"/>
                  <a:pt x="1267" y="949"/>
                  <a:pt x="1269" y="949"/>
                </a:cubicBezTo>
                <a:cubicBezTo>
                  <a:pt x="1275" y="948"/>
                  <a:pt x="1272" y="953"/>
                  <a:pt x="1275" y="954"/>
                </a:cubicBezTo>
                <a:cubicBezTo>
                  <a:pt x="1276" y="948"/>
                  <a:pt x="1271" y="946"/>
                  <a:pt x="1274" y="942"/>
                </a:cubicBezTo>
                <a:cubicBezTo>
                  <a:pt x="1272" y="942"/>
                  <a:pt x="1268" y="942"/>
                  <a:pt x="1266" y="942"/>
                </a:cubicBezTo>
                <a:close/>
                <a:moveTo>
                  <a:pt x="1310" y="943"/>
                </a:moveTo>
                <a:cubicBezTo>
                  <a:pt x="1313" y="953"/>
                  <a:pt x="1312" y="959"/>
                  <a:pt x="1314" y="970"/>
                </a:cubicBezTo>
                <a:cubicBezTo>
                  <a:pt x="1317" y="967"/>
                  <a:pt x="1318" y="957"/>
                  <a:pt x="1314" y="955"/>
                </a:cubicBezTo>
                <a:cubicBezTo>
                  <a:pt x="1319" y="953"/>
                  <a:pt x="1320" y="944"/>
                  <a:pt x="1317" y="941"/>
                </a:cubicBezTo>
                <a:cubicBezTo>
                  <a:pt x="1314" y="940"/>
                  <a:pt x="1312" y="942"/>
                  <a:pt x="1310" y="943"/>
                </a:cubicBezTo>
                <a:close/>
                <a:moveTo>
                  <a:pt x="1301" y="969"/>
                </a:moveTo>
                <a:cubicBezTo>
                  <a:pt x="1305" y="968"/>
                  <a:pt x="1306" y="965"/>
                  <a:pt x="1310" y="965"/>
                </a:cubicBezTo>
                <a:cubicBezTo>
                  <a:pt x="1310" y="961"/>
                  <a:pt x="1305" y="960"/>
                  <a:pt x="1306" y="955"/>
                </a:cubicBezTo>
                <a:cubicBezTo>
                  <a:pt x="1307" y="955"/>
                  <a:pt x="1308" y="957"/>
                  <a:pt x="1310" y="957"/>
                </a:cubicBezTo>
                <a:cubicBezTo>
                  <a:pt x="1310" y="953"/>
                  <a:pt x="1307" y="950"/>
                  <a:pt x="1304" y="948"/>
                </a:cubicBezTo>
                <a:cubicBezTo>
                  <a:pt x="1305" y="948"/>
                  <a:pt x="1305" y="947"/>
                  <a:pt x="1305" y="946"/>
                </a:cubicBezTo>
                <a:cubicBezTo>
                  <a:pt x="1307" y="946"/>
                  <a:pt x="1306" y="947"/>
                  <a:pt x="1308" y="946"/>
                </a:cubicBezTo>
                <a:cubicBezTo>
                  <a:pt x="1308" y="945"/>
                  <a:pt x="1308" y="944"/>
                  <a:pt x="1308" y="943"/>
                </a:cubicBezTo>
                <a:cubicBezTo>
                  <a:pt x="1305" y="943"/>
                  <a:pt x="1304" y="942"/>
                  <a:pt x="1303" y="942"/>
                </a:cubicBezTo>
                <a:cubicBezTo>
                  <a:pt x="1304" y="949"/>
                  <a:pt x="1299" y="960"/>
                  <a:pt x="1301" y="969"/>
                </a:cubicBezTo>
                <a:close/>
                <a:moveTo>
                  <a:pt x="1213" y="950"/>
                </a:moveTo>
                <a:cubicBezTo>
                  <a:pt x="1213" y="947"/>
                  <a:pt x="1212" y="945"/>
                  <a:pt x="1209" y="946"/>
                </a:cubicBezTo>
                <a:cubicBezTo>
                  <a:pt x="1209" y="949"/>
                  <a:pt x="1211" y="949"/>
                  <a:pt x="1213" y="950"/>
                </a:cubicBezTo>
                <a:close/>
                <a:moveTo>
                  <a:pt x="1321" y="962"/>
                </a:moveTo>
                <a:cubicBezTo>
                  <a:pt x="1326" y="961"/>
                  <a:pt x="1322" y="952"/>
                  <a:pt x="1321" y="950"/>
                </a:cubicBezTo>
                <a:cubicBezTo>
                  <a:pt x="1321" y="955"/>
                  <a:pt x="1320" y="959"/>
                  <a:pt x="1321" y="962"/>
                </a:cubicBezTo>
                <a:close/>
                <a:moveTo>
                  <a:pt x="1275" y="956"/>
                </a:moveTo>
                <a:cubicBezTo>
                  <a:pt x="1273" y="956"/>
                  <a:pt x="1269" y="952"/>
                  <a:pt x="1265" y="956"/>
                </a:cubicBezTo>
                <a:cubicBezTo>
                  <a:pt x="1266" y="961"/>
                  <a:pt x="1261" y="965"/>
                  <a:pt x="1265" y="968"/>
                </a:cubicBezTo>
                <a:cubicBezTo>
                  <a:pt x="1264" y="966"/>
                  <a:pt x="1268" y="966"/>
                  <a:pt x="1267" y="968"/>
                </a:cubicBezTo>
                <a:cubicBezTo>
                  <a:pt x="1266" y="970"/>
                  <a:pt x="1264" y="967"/>
                  <a:pt x="1263" y="969"/>
                </a:cubicBezTo>
                <a:cubicBezTo>
                  <a:pt x="1264" y="976"/>
                  <a:pt x="1264" y="981"/>
                  <a:pt x="1262" y="985"/>
                </a:cubicBezTo>
                <a:cubicBezTo>
                  <a:pt x="1264" y="985"/>
                  <a:pt x="1266" y="982"/>
                  <a:pt x="1267" y="985"/>
                </a:cubicBezTo>
                <a:cubicBezTo>
                  <a:pt x="1266" y="987"/>
                  <a:pt x="1264" y="988"/>
                  <a:pt x="1262" y="987"/>
                </a:cubicBezTo>
                <a:cubicBezTo>
                  <a:pt x="1262" y="991"/>
                  <a:pt x="1261" y="992"/>
                  <a:pt x="1261" y="995"/>
                </a:cubicBezTo>
                <a:cubicBezTo>
                  <a:pt x="1269" y="994"/>
                  <a:pt x="1275" y="995"/>
                  <a:pt x="1282" y="994"/>
                </a:cubicBezTo>
                <a:cubicBezTo>
                  <a:pt x="1279" y="992"/>
                  <a:pt x="1280" y="990"/>
                  <a:pt x="1279" y="987"/>
                </a:cubicBezTo>
                <a:cubicBezTo>
                  <a:pt x="1277" y="989"/>
                  <a:pt x="1273" y="984"/>
                  <a:pt x="1273" y="981"/>
                </a:cubicBezTo>
                <a:cubicBezTo>
                  <a:pt x="1270" y="981"/>
                  <a:pt x="1268" y="980"/>
                  <a:pt x="1268" y="977"/>
                </a:cubicBezTo>
                <a:cubicBezTo>
                  <a:pt x="1270" y="977"/>
                  <a:pt x="1274" y="977"/>
                  <a:pt x="1276" y="978"/>
                </a:cubicBezTo>
                <a:cubicBezTo>
                  <a:pt x="1275" y="979"/>
                  <a:pt x="1273" y="978"/>
                  <a:pt x="1273" y="981"/>
                </a:cubicBezTo>
                <a:cubicBezTo>
                  <a:pt x="1275" y="981"/>
                  <a:pt x="1277" y="984"/>
                  <a:pt x="1280" y="985"/>
                </a:cubicBezTo>
                <a:cubicBezTo>
                  <a:pt x="1281" y="982"/>
                  <a:pt x="1277" y="984"/>
                  <a:pt x="1277" y="983"/>
                </a:cubicBezTo>
                <a:cubicBezTo>
                  <a:pt x="1281" y="977"/>
                  <a:pt x="1275" y="972"/>
                  <a:pt x="1273" y="968"/>
                </a:cubicBezTo>
                <a:cubicBezTo>
                  <a:pt x="1274" y="967"/>
                  <a:pt x="1274" y="967"/>
                  <a:pt x="1275" y="966"/>
                </a:cubicBezTo>
                <a:cubicBezTo>
                  <a:pt x="1276" y="966"/>
                  <a:pt x="1276" y="967"/>
                  <a:pt x="1277" y="967"/>
                </a:cubicBezTo>
                <a:cubicBezTo>
                  <a:pt x="1276" y="964"/>
                  <a:pt x="1276" y="957"/>
                  <a:pt x="1275" y="956"/>
                </a:cubicBezTo>
                <a:close/>
                <a:moveTo>
                  <a:pt x="731" y="957"/>
                </a:moveTo>
                <a:cubicBezTo>
                  <a:pt x="730" y="964"/>
                  <a:pt x="732" y="968"/>
                  <a:pt x="734" y="972"/>
                </a:cubicBezTo>
                <a:cubicBezTo>
                  <a:pt x="737" y="973"/>
                  <a:pt x="736" y="973"/>
                  <a:pt x="740" y="972"/>
                </a:cubicBezTo>
                <a:cubicBezTo>
                  <a:pt x="741" y="970"/>
                  <a:pt x="742" y="969"/>
                  <a:pt x="742" y="965"/>
                </a:cubicBezTo>
                <a:cubicBezTo>
                  <a:pt x="740" y="963"/>
                  <a:pt x="733" y="961"/>
                  <a:pt x="734" y="957"/>
                </a:cubicBezTo>
                <a:cubicBezTo>
                  <a:pt x="739" y="957"/>
                  <a:pt x="738" y="963"/>
                  <a:pt x="743" y="963"/>
                </a:cubicBezTo>
                <a:cubicBezTo>
                  <a:pt x="744" y="961"/>
                  <a:pt x="745" y="959"/>
                  <a:pt x="745" y="956"/>
                </a:cubicBezTo>
                <a:cubicBezTo>
                  <a:pt x="741" y="955"/>
                  <a:pt x="733" y="954"/>
                  <a:pt x="731" y="957"/>
                </a:cubicBezTo>
                <a:close/>
                <a:moveTo>
                  <a:pt x="903" y="957"/>
                </a:moveTo>
                <a:cubicBezTo>
                  <a:pt x="903" y="962"/>
                  <a:pt x="908" y="963"/>
                  <a:pt x="907" y="970"/>
                </a:cubicBezTo>
                <a:cubicBezTo>
                  <a:pt x="914" y="969"/>
                  <a:pt x="913" y="960"/>
                  <a:pt x="911" y="956"/>
                </a:cubicBezTo>
                <a:cubicBezTo>
                  <a:pt x="907" y="956"/>
                  <a:pt x="905" y="956"/>
                  <a:pt x="903" y="957"/>
                </a:cubicBezTo>
                <a:close/>
                <a:moveTo>
                  <a:pt x="920" y="961"/>
                </a:moveTo>
                <a:cubicBezTo>
                  <a:pt x="921" y="959"/>
                  <a:pt x="924" y="959"/>
                  <a:pt x="924" y="956"/>
                </a:cubicBezTo>
                <a:cubicBezTo>
                  <a:pt x="922" y="956"/>
                  <a:pt x="919" y="956"/>
                  <a:pt x="917" y="956"/>
                </a:cubicBezTo>
                <a:cubicBezTo>
                  <a:pt x="917" y="959"/>
                  <a:pt x="918" y="961"/>
                  <a:pt x="920" y="961"/>
                </a:cubicBezTo>
                <a:close/>
                <a:moveTo>
                  <a:pt x="757" y="974"/>
                </a:moveTo>
                <a:cubicBezTo>
                  <a:pt x="760" y="969"/>
                  <a:pt x="761" y="962"/>
                  <a:pt x="764" y="958"/>
                </a:cubicBezTo>
                <a:cubicBezTo>
                  <a:pt x="761" y="957"/>
                  <a:pt x="755" y="958"/>
                  <a:pt x="751" y="957"/>
                </a:cubicBezTo>
                <a:cubicBezTo>
                  <a:pt x="751" y="962"/>
                  <a:pt x="750" y="974"/>
                  <a:pt x="757" y="974"/>
                </a:cubicBezTo>
                <a:close/>
                <a:moveTo>
                  <a:pt x="832" y="971"/>
                </a:moveTo>
                <a:cubicBezTo>
                  <a:pt x="835" y="967"/>
                  <a:pt x="841" y="961"/>
                  <a:pt x="842" y="957"/>
                </a:cubicBezTo>
                <a:cubicBezTo>
                  <a:pt x="835" y="957"/>
                  <a:pt x="826" y="958"/>
                  <a:pt x="820" y="957"/>
                </a:cubicBezTo>
                <a:cubicBezTo>
                  <a:pt x="823" y="963"/>
                  <a:pt x="827" y="967"/>
                  <a:pt x="832" y="971"/>
                </a:cubicBezTo>
                <a:close/>
                <a:moveTo>
                  <a:pt x="851" y="957"/>
                </a:moveTo>
                <a:cubicBezTo>
                  <a:pt x="856" y="964"/>
                  <a:pt x="861" y="970"/>
                  <a:pt x="867" y="975"/>
                </a:cubicBezTo>
                <a:cubicBezTo>
                  <a:pt x="875" y="970"/>
                  <a:pt x="882" y="964"/>
                  <a:pt x="889" y="957"/>
                </a:cubicBezTo>
                <a:cubicBezTo>
                  <a:pt x="878" y="957"/>
                  <a:pt x="863" y="958"/>
                  <a:pt x="851" y="957"/>
                </a:cubicBezTo>
                <a:close/>
                <a:moveTo>
                  <a:pt x="878" y="971"/>
                </a:moveTo>
                <a:cubicBezTo>
                  <a:pt x="885" y="971"/>
                  <a:pt x="892" y="971"/>
                  <a:pt x="899" y="971"/>
                </a:cubicBezTo>
                <a:cubicBezTo>
                  <a:pt x="898" y="966"/>
                  <a:pt x="899" y="960"/>
                  <a:pt x="897" y="957"/>
                </a:cubicBezTo>
                <a:cubicBezTo>
                  <a:pt x="889" y="960"/>
                  <a:pt x="884" y="965"/>
                  <a:pt x="878" y="971"/>
                </a:cubicBezTo>
                <a:close/>
                <a:moveTo>
                  <a:pt x="771" y="959"/>
                </a:moveTo>
                <a:cubicBezTo>
                  <a:pt x="780" y="962"/>
                  <a:pt x="783" y="971"/>
                  <a:pt x="793" y="974"/>
                </a:cubicBezTo>
                <a:cubicBezTo>
                  <a:pt x="798" y="968"/>
                  <a:pt x="802" y="963"/>
                  <a:pt x="807" y="957"/>
                </a:cubicBezTo>
                <a:cubicBezTo>
                  <a:pt x="795" y="958"/>
                  <a:pt x="780" y="956"/>
                  <a:pt x="771" y="959"/>
                </a:cubicBezTo>
                <a:close/>
                <a:moveTo>
                  <a:pt x="811" y="957"/>
                </a:moveTo>
                <a:cubicBezTo>
                  <a:pt x="805" y="963"/>
                  <a:pt x="799" y="972"/>
                  <a:pt x="795" y="977"/>
                </a:cubicBezTo>
                <a:cubicBezTo>
                  <a:pt x="802" y="982"/>
                  <a:pt x="808" y="988"/>
                  <a:pt x="816" y="992"/>
                </a:cubicBezTo>
                <a:cubicBezTo>
                  <a:pt x="820" y="986"/>
                  <a:pt x="826" y="981"/>
                  <a:pt x="829" y="974"/>
                </a:cubicBezTo>
                <a:cubicBezTo>
                  <a:pt x="825" y="968"/>
                  <a:pt x="820" y="963"/>
                  <a:pt x="816" y="957"/>
                </a:cubicBezTo>
                <a:cubicBezTo>
                  <a:pt x="815" y="958"/>
                  <a:pt x="811" y="957"/>
                  <a:pt x="811" y="957"/>
                </a:cubicBezTo>
                <a:close/>
                <a:moveTo>
                  <a:pt x="846" y="958"/>
                </a:moveTo>
                <a:cubicBezTo>
                  <a:pt x="843" y="963"/>
                  <a:pt x="834" y="968"/>
                  <a:pt x="834" y="974"/>
                </a:cubicBezTo>
                <a:cubicBezTo>
                  <a:pt x="834" y="981"/>
                  <a:pt x="844" y="985"/>
                  <a:pt x="848" y="991"/>
                </a:cubicBezTo>
                <a:cubicBezTo>
                  <a:pt x="853" y="987"/>
                  <a:pt x="859" y="982"/>
                  <a:pt x="864" y="978"/>
                </a:cubicBezTo>
                <a:cubicBezTo>
                  <a:pt x="858" y="971"/>
                  <a:pt x="853" y="963"/>
                  <a:pt x="846" y="958"/>
                </a:cubicBezTo>
                <a:close/>
                <a:moveTo>
                  <a:pt x="920" y="962"/>
                </a:moveTo>
                <a:cubicBezTo>
                  <a:pt x="921" y="966"/>
                  <a:pt x="921" y="970"/>
                  <a:pt x="922" y="973"/>
                </a:cubicBezTo>
                <a:cubicBezTo>
                  <a:pt x="924" y="973"/>
                  <a:pt x="925" y="973"/>
                  <a:pt x="927" y="972"/>
                </a:cubicBezTo>
                <a:cubicBezTo>
                  <a:pt x="925" y="969"/>
                  <a:pt x="929" y="959"/>
                  <a:pt x="924" y="958"/>
                </a:cubicBezTo>
                <a:cubicBezTo>
                  <a:pt x="925" y="961"/>
                  <a:pt x="921" y="960"/>
                  <a:pt x="920" y="962"/>
                </a:cubicBezTo>
                <a:close/>
                <a:moveTo>
                  <a:pt x="768" y="974"/>
                </a:moveTo>
                <a:cubicBezTo>
                  <a:pt x="772" y="974"/>
                  <a:pt x="784" y="975"/>
                  <a:pt x="786" y="974"/>
                </a:cubicBezTo>
                <a:cubicBezTo>
                  <a:pt x="781" y="968"/>
                  <a:pt x="775" y="964"/>
                  <a:pt x="769" y="960"/>
                </a:cubicBezTo>
                <a:cubicBezTo>
                  <a:pt x="768" y="964"/>
                  <a:pt x="768" y="969"/>
                  <a:pt x="768" y="974"/>
                </a:cubicBezTo>
                <a:close/>
                <a:moveTo>
                  <a:pt x="1195" y="962"/>
                </a:moveTo>
                <a:cubicBezTo>
                  <a:pt x="1188" y="961"/>
                  <a:pt x="1177" y="959"/>
                  <a:pt x="1170" y="962"/>
                </a:cubicBezTo>
                <a:cubicBezTo>
                  <a:pt x="1169" y="965"/>
                  <a:pt x="1171" y="965"/>
                  <a:pt x="1171" y="968"/>
                </a:cubicBezTo>
                <a:cubicBezTo>
                  <a:pt x="1168" y="967"/>
                  <a:pt x="1168" y="970"/>
                  <a:pt x="1169" y="971"/>
                </a:cubicBezTo>
                <a:cubicBezTo>
                  <a:pt x="1172" y="973"/>
                  <a:pt x="1180" y="968"/>
                  <a:pt x="1180" y="974"/>
                </a:cubicBezTo>
                <a:cubicBezTo>
                  <a:pt x="1177" y="975"/>
                  <a:pt x="1173" y="976"/>
                  <a:pt x="1169" y="975"/>
                </a:cubicBezTo>
                <a:cubicBezTo>
                  <a:pt x="1169" y="978"/>
                  <a:pt x="1168" y="983"/>
                  <a:pt x="1168" y="985"/>
                </a:cubicBezTo>
                <a:cubicBezTo>
                  <a:pt x="1177" y="986"/>
                  <a:pt x="1188" y="985"/>
                  <a:pt x="1199" y="985"/>
                </a:cubicBezTo>
                <a:cubicBezTo>
                  <a:pt x="1206" y="985"/>
                  <a:pt x="1214" y="987"/>
                  <a:pt x="1219" y="983"/>
                </a:cubicBezTo>
                <a:cubicBezTo>
                  <a:pt x="1216" y="981"/>
                  <a:pt x="1211" y="981"/>
                  <a:pt x="1211" y="976"/>
                </a:cubicBezTo>
                <a:cubicBezTo>
                  <a:pt x="1204" y="974"/>
                  <a:pt x="1200" y="966"/>
                  <a:pt x="1197" y="963"/>
                </a:cubicBezTo>
                <a:cubicBezTo>
                  <a:pt x="1202" y="965"/>
                  <a:pt x="1210" y="975"/>
                  <a:pt x="1217" y="969"/>
                </a:cubicBezTo>
                <a:cubicBezTo>
                  <a:pt x="1215" y="966"/>
                  <a:pt x="1211" y="970"/>
                  <a:pt x="1211" y="965"/>
                </a:cubicBezTo>
                <a:cubicBezTo>
                  <a:pt x="1212" y="962"/>
                  <a:pt x="1216" y="967"/>
                  <a:pt x="1216" y="963"/>
                </a:cubicBezTo>
                <a:cubicBezTo>
                  <a:pt x="1212" y="959"/>
                  <a:pt x="1199" y="959"/>
                  <a:pt x="1195" y="962"/>
                </a:cubicBezTo>
                <a:close/>
                <a:moveTo>
                  <a:pt x="1320" y="968"/>
                </a:moveTo>
                <a:cubicBezTo>
                  <a:pt x="1322" y="969"/>
                  <a:pt x="1324" y="970"/>
                  <a:pt x="1325" y="972"/>
                </a:cubicBezTo>
                <a:cubicBezTo>
                  <a:pt x="1326" y="967"/>
                  <a:pt x="1325" y="964"/>
                  <a:pt x="1321" y="964"/>
                </a:cubicBezTo>
                <a:cubicBezTo>
                  <a:pt x="1321" y="966"/>
                  <a:pt x="1319" y="966"/>
                  <a:pt x="1320" y="968"/>
                </a:cubicBezTo>
                <a:close/>
                <a:moveTo>
                  <a:pt x="762" y="975"/>
                </a:moveTo>
                <a:cubicBezTo>
                  <a:pt x="764" y="973"/>
                  <a:pt x="766" y="967"/>
                  <a:pt x="763" y="965"/>
                </a:cubicBezTo>
                <a:cubicBezTo>
                  <a:pt x="763" y="968"/>
                  <a:pt x="759" y="973"/>
                  <a:pt x="762" y="975"/>
                </a:cubicBezTo>
                <a:close/>
                <a:moveTo>
                  <a:pt x="904" y="972"/>
                </a:moveTo>
                <a:cubicBezTo>
                  <a:pt x="906" y="970"/>
                  <a:pt x="906" y="966"/>
                  <a:pt x="903" y="966"/>
                </a:cubicBezTo>
                <a:cubicBezTo>
                  <a:pt x="903" y="968"/>
                  <a:pt x="903" y="971"/>
                  <a:pt x="904" y="972"/>
                </a:cubicBezTo>
                <a:close/>
                <a:moveTo>
                  <a:pt x="1313" y="978"/>
                </a:moveTo>
                <a:cubicBezTo>
                  <a:pt x="1309" y="978"/>
                  <a:pt x="1309" y="972"/>
                  <a:pt x="1310" y="969"/>
                </a:cubicBezTo>
                <a:cubicBezTo>
                  <a:pt x="1308" y="970"/>
                  <a:pt x="1307" y="969"/>
                  <a:pt x="1304" y="969"/>
                </a:cubicBezTo>
                <a:cubicBezTo>
                  <a:pt x="1305" y="972"/>
                  <a:pt x="1303" y="973"/>
                  <a:pt x="1299" y="973"/>
                </a:cubicBezTo>
                <a:cubicBezTo>
                  <a:pt x="1299" y="982"/>
                  <a:pt x="1296" y="989"/>
                  <a:pt x="1298" y="996"/>
                </a:cubicBezTo>
                <a:cubicBezTo>
                  <a:pt x="1304" y="997"/>
                  <a:pt x="1307" y="995"/>
                  <a:pt x="1312" y="996"/>
                </a:cubicBezTo>
                <a:cubicBezTo>
                  <a:pt x="1314" y="991"/>
                  <a:pt x="1312" y="985"/>
                  <a:pt x="1313" y="978"/>
                </a:cubicBezTo>
                <a:close/>
                <a:moveTo>
                  <a:pt x="909" y="971"/>
                </a:moveTo>
                <a:cubicBezTo>
                  <a:pt x="910" y="973"/>
                  <a:pt x="909" y="977"/>
                  <a:pt x="913" y="977"/>
                </a:cubicBezTo>
                <a:cubicBezTo>
                  <a:pt x="911" y="974"/>
                  <a:pt x="914" y="971"/>
                  <a:pt x="911" y="970"/>
                </a:cubicBezTo>
                <a:cubicBezTo>
                  <a:pt x="911" y="970"/>
                  <a:pt x="910" y="971"/>
                  <a:pt x="909" y="971"/>
                </a:cubicBezTo>
                <a:close/>
                <a:moveTo>
                  <a:pt x="1421" y="972"/>
                </a:moveTo>
                <a:cubicBezTo>
                  <a:pt x="1421" y="974"/>
                  <a:pt x="1423" y="973"/>
                  <a:pt x="1423" y="976"/>
                </a:cubicBezTo>
                <a:cubicBezTo>
                  <a:pt x="1419" y="978"/>
                  <a:pt x="1419" y="986"/>
                  <a:pt x="1420" y="991"/>
                </a:cubicBezTo>
                <a:cubicBezTo>
                  <a:pt x="1422" y="991"/>
                  <a:pt x="1422" y="992"/>
                  <a:pt x="1424" y="992"/>
                </a:cubicBezTo>
                <a:cubicBezTo>
                  <a:pt x="1425" y="990"/>
                  <a:pt x="1425" y="987"/>
                  <a:pt x="1429" y="988"/>
                </a:cubicBezTo>
                <a:cubicBezTo>
                  <a:pt x="1425" y="983"/>
                  <a:pt x="1428" y="977"/>
                  <a:pt x="1428" y="970"/>
                </a:cubicBezTo>
                <a:cubicBezTo>
                  <a:pt x="1424" y="969"/>
                  <a:pt x="1422" y="970"/>
                  <a:pt x="1421" y="972"/>
                </a:cubicBezTo>
                <a:close/>
                <a:moveTo>
                  <a:pt x="1320" y="989"/>
                </a:moveTo>
                <a:cubicBezTo>
                  <a:pt x="1323" y="986"/>
                  <a:pt x="1324" y="983"/>
                  <a:pt x="1321" y="978"/>
                </a:cubicBezTo>
                <a:cubicBezTo>
                  <a:pt x="1323" y="978"/>
                  <a:pt x="1324" y="977"/>
                  <a:pt x="1325" y="979"/>
                </a:cubicBezTo>
                <a:cubicBezTo>
                  <a:pt x="1326" y="974"/>
                  <a:pt x="1323" y="973"/>
                  <a:pt x="1319" y="972"/>
                </a:cubicBezTo>
                <a:cubicBezTo>
                  <a:pt x="1319" y="979"/>
                  <a:pt x="1317" y="984"/>
                  <a:pt x="1320" y="989"/>
                </a:cubicBezTo>
                <a:close/>
                <a:moveTo>
                  <a:pt x="879" y="973"/>
                </a:moveTo>
                <a:cubicBezTo>
                  <a:pt x="882" y="978"/>
                  <a:pt x="888" y="980"/>
                  <a:pt x="893" y="983"/>
                </a:cubicBezTo>
                <a:cubicBezTo>
                  <a:pt x="895" y="982"/>
                  <a:pt x="896" y="977"/>
                  <a:pt x="900" y="979"/>
                </a:cubicBezTo>
                <a:cubicBezTo>
                  <a:pt x="902" y="968"/>
                  <a:pt x="887" y="975"/>
                  <a:pt x="879" y="973"/>
                </a:cubicBezTo>
                <a:close/>
                <a:moveTo>
                  <a:pt x="727" y="988"/>
                </a:moveTo>
                <a:cubicBezTo>
                  <a:pt x="730" y="989"/>
                  <a:pt x="729" y="984"/>
                  <a:pt x="732" y="986"/>
                </a:cubicBezTo>
                <a:cubicBezTo>
                  <a:pt x="732" y="984"/>
                  <a:pt x="733" y="983"/>
                  <a:pt x="734" y="982"/>
                </a:cubicBezTo>
                <a:cubicBezTo>
                  <a:pt x="735" y="982"/>
                  <a:pt x="734" y="984"/>
                  <a:pt x="736" y="984"/>
                </a:cubicBezTo>
                <a:cubicBezTo>
                  <a:pt x="737" y="981"/>
                  <a:pt x="739" y="979"/>
                  <a:pt x="739" y="975"/>
                </a:cubicBezTo>
                <a:cubicBezTo>
                  <a:pt x="737" y="975"/>
                  <a:pt x="737" y="974"/>
                  <a:pt x="734" y="974"/>
                </a:cubicBezTo>
                <a:cubicBezTo>
                  <a:pt x="734" y="982"/>
                  <a:pt x="728" y="983"/>
                  <a:pt x="727" y="988"/>
                </a:cubicBezTo>
                <a:close/>
                <a:moveTo>
                  <a:pt x="745" y="978"/>
                </a:moveTo>
                <a:cubicBezTo>
                  <a:pt x="745" y="977"/>
                  <a:pt x="747" y="977"/>
                  <a:pt x="747" y="975"/>
                </a:cubicBezTo>
                <a:cubicBezTo>
                  <a:pt x="745" y="973"/>
                  <a:pt x="741" y="978"/>
                  <a:pt x="745" y="978"/>
                </a:cubicBezTo>
                <a:close/>
                <a:moveTo>
                  <a:pt x="920" y="982"/>
                </a:moveTo>
                <a:cubicBezTo>
                  <a:pt x="919" y="979"/>
                  <a:pt x="919" y="976"/>
                  <a:pt x="917" y="974"/>
                </a:cubicBezTo>
                <a:cubicBezTo>
                  <a:pt x="916" y="977"/>
                  <a:pt x="917" y="982"/>
                  <a:pt x="920" y="982"/>
                </a:cubicBezTo>
                <a:close/>
                <a:moveTo>
                  <a:pt x="927" y="985"/>
                </a:moveTo>
                <a:cubicBezTo>
                  <a:pt x="926" y="982"/>
                  <a:pt x="927" y="978"/>
                  <a:pt x="926" y="975"/>
                </a:cubicBezTo>
                <a:cubicBezTo>
                  <a:pt x="925" y="975"/>
                  <a:pt x="924" y="975"/>
                  <a:pt x="924" y="974"/>
                </a:cubicBezTo>
                <a:cubicBezTo>
                  <a:pt x="924" y="978"/>
                  <a:pt x="924" y="983"/>
                  <a:pt x="927" y="985"/>
                </a:cubicBezTo>
                <a:close/>
                <a:moveTo>
                  <a:pt x="729" y="980"/>
                </a:moveTo>
                <a:cubicBezTo>
                  <a:pt x="728" y="977"/>
                  <a:pt x="730" y="977"/>
                  <a:pt x="730" y="975"/>
                </a:cubicBezTo>
                <a:cubicBezTo>
                  <a:pt x="729" y="975"/>
                  <a:pt x="728" y="975"/>
                  <a:pt x="727" y="975"/>
                </a:cubicBezTo>
                <a:cubicBezTo>
                  <a:pt x="728" y="978"/>
                  <a:pt x="726" y="979"/>
                  <a:pt x="729" y="980"/>
                </a:cubicBezTo>
                <a:close/>
                <a:moveTo>
                  <a:pt x="877" y="975"/>
                </a:moveTo>
                <a:cubicBezTo>
                  <a:pt x="873" y="975"/>
                  <a:pt x="872" y="975"/>
                  <a:pt x="869" y="977"/>
                </a:cubicBezTo>
                <a:cubicBezTo>
                  <a:pt x="872" y="983"/>
                  <a:pt x="877" y="987"/>
                  <a:pt x="882" y="991"/>
                </a:cubicBezTo>
                <a:cubicBezTo>
                  <a:pt x="885" y="990"/>
                  <a:pt x="887" y="988"/>
                  <a:pt x="889" y="985"/>
                </a:cubicBezTo>
                <a:cubicBezTo>
                  <a:pt x="888" y="980"/>
                  <a:pt x="880" y="980"/>
                  <a:pt x="877" y="975"/>
                </a:cubicBezTo>
                <a:close/>
                <a:moveTo>
                  <a:pt x="1211" y="976"/>
                </a:moveTo>
                <a:cubicBezTo>
                  <a:pt x="1213" y="977"/>
                  <a:pt x="1216" y="978"/>
                  <a:pt x="1218" y="978"/>
                </a:cubicBezTo>
                <a:cubicBezTo>
                  <a:pt x="1220" y="974"/>
                  <a:pt x="1212" y="974"/>
                  <a:pt x="1211" y="976"/>
                </a:cubicBezTo>
                <a:close/>
                <a:moveTo>
                  <a:pt x="753" y="993"/>
                </a:moveTo>
                <a:cubicBezTo>
                  <a:pt x="757" y="993"/>
                  <a:pt x="756" y="987"/>
                  <a:pt x="758" y="985"/>
                </a:cubicBezTo>
                <a:cubicBezTo>
                  <a:pt x="758" y="987"/>
                  <a:pt x="755" y="993"/>
                  <a:pt x="760" y="992"/>
                </a:cubicBezTo>
                <a:cubicBezTo>
                  <a:pt x="760" y="990"/>
                  <a:pt x="762" y="987"/>
                  <a:pt x="762" y="983"/>
                </a:cubicBezTo>
                <a:cubicBezTo>
                  <a:pt x="759" y="983"/>
                  <a:pt x="759" y="981"/>
                  <a:pt x="758" y="981"/>
                </a:cubicBezTo>
                <a:cubicBezTo>
                  <a:pt x="757" y="982"/>
                  <a:pt x="757" y="984"/>
                  <a:pt x="755" y="983"/>
                </a:cubicBezTo>
                <a:cubicBezTo>
                  <a:pt x="753" y="981"/>
                  <a:pt x="756" y="979"/>
                  <a:pt x="755" y="976"/>
                </a:cubicBezTo>
                <a:cubicBezTo>
                  <a:pt x="755" y="976"/>
                  <a:pt x="755" y="976"/>
                  <a:pt x="753" y="976"/>
                </a:cubicBezTo>
                <a:cubicBezTo>
                  <a:pt x="752" y="982"/>
                  <a:pt x="756" y="987"/>
                  <a:pt x="753" y="993"/>
                </a:cubicBezTo>
                <a:close/>
                <a:moveTo>
                  <a:pt x="761" y="979"/>
                </a:moveTo>
                <a:cubicBezTo>
                  <a:pt x="764" y="980"/>
                  <a:pt x="764" y="976"/>
                  <a:pt x="761" y="976"/>
                </a:cubicBezTo>
                <a:cubicBezTo>
                  <a:pt x="761" y="977"/>
                  <a:pt x="761" y="978"/>
                  <a:pt x="761" y="979"/>
                </a:cubicBezTo>
                <a:close/>
                <a:moveTo>
                  <a:pt x="768" y="986"/>
                </a:moveTo>
                <a:cubicBezTo>
                  <a:pt x="766" y="986"/>
                  <a:pt x="765" y="987"/>
                  <a:pt x="766" y="989"/>
                </a:cubicBezTo>
                <a:cubicBezTo>
                  <a:pt x="767" y="991"/>
                  <a:pt x="772" y="994"/>
                  <a:pt x="773" y="990"/>
                </a:cubicBezTo>
                <a:cubicBezTo>
                  <a:pt x="770" y="990"/>
                  <a:pt x="770" y="991"/>
                  <a:pt x="768" y="990"/>
                </a:cubicBezTo>
                <a:cubicBezTo>
                  <a:pt x="769" y="989"/>
                  <a:pt x="768" y="986"/>
                  <a:pt x="769" y="985"/>
                </a:cubicBezTo>
                <a:cubicBezTo>
                  <a:pt x="775" y="989"/>
                  <a:pt x="780" y="978"/>
                  <a:pt x="786" y="979"/>
                </a:cubicBezTo>
                <a:cubicBezTo>
                  <a:pt x="782" y="983"/>
                  <a:pt x="778" y="985"/>
                  <a:pt x="774" y="987"/>
                </a:cubicBezTo>
                <a:cubicBezTo>
                  <a:pt x="774" y="990"/>
                  <a:pt x="775" y="991"/>
                  <a:pt x="778" y="991"/>
                </a:cubicBezTo>
                <a:cubicBezTo>
                  <a:pt x="782" y="987"/>
                  <a:pt x="786" y="983"/>
                  <a:pt x="789" y="978"/>
                </a:cubicBezTo>
                <a:cubicBezTo>
                  <a:pt x="783" y="976"/>
                  <a:pt x="775" y="976"/>
                  <a:pt x="768" y="976"/>
                </a:cubicBezTo>
                <a:cubicBezTo>
                  <a:pt x="766" y="980"/>
                  <a:pt x="767" y="983"/>
                  <a:pt x="768" y="986"/>
                </a:cubicBezTo>
                <a:close/>
                <a:moveTo>
                  <a:pt x="782" y="992"/>
                </a:moveTo>
                <a:cubicBezTo>
                  <a:pt x="791" y="991"/>
                  <a:pt x="803" y="994"/>
                  <a:pt x="810" y="991"/>
                </a:cubicBezTo>
                <a:cubicBezTo>
                  <a:pt x="804" y="987"/>
                  <a:pt x="799" y="982"/>
                  <a:pt x="793" y="978"/>
                </a:cubicBezTo>
                <a:cubicBezTo>
                  <a:pt x="790" y="984"/>
                  <a:pt x="785" y="987"/>
                  <a:pt x="782" y="992"/>
                </a:cubicBezTo>
                <a:close/>
                <a:moveTo>
                  <a:pt x="738" y="991"/>
                </a:moveTo>
                <a:cubicBezTo>
                  <a:pt x="740" y="993"/>
                  <a:pt x="744" y="992"/>
                  <a:pt x="747" y="992"/>
                </a:cubicBezTo>
                <a:cubicBezTo>
                  <a:pt x="749" y="989"/>
                  <a:pt x="746" y="985"/>
                  <a:pt x="747" y="979"/>
                </a:cubicBezTo>
                <a:cubicBezTo>
                  <a:pt x="741" y="980"/>
                  <a:pt x="741" y="987"/>
                  <a:pt x="738" y="991"/>
                </a:cubicBezTo>
                <a:close/>
                <a:moveTo>
                  <a:pt x="907" y="991"/>
                </a:moveTo>
                <a:cubicBezTo>
                  <a:pt x="909" y="991"/>
                  <a:pt x="912" y="991"/>
                  <a:pt x="913" y="990"/>
                </a:cubicBezTo>
                <a:cubicBezTo>
                  <a:pt x="912" y="985"/>
                  <a:pt x="908" y="982"/>
                  <a:pt x="907" y="979"/>
                </a:cubicBezTo>
                <a:cubicBezTo>
                  <a:pt x="906" y="983"/>
                  <a:pt x="908" y="988"/>
                  <a:pt x="907" y="991"/>
                </a:cubicBezTo>
                <a:close/>
                <a:moveTo>
                  <a:pt x="865" y="980"/>
                </a:moveTo>
                <a:cubicBezTo>
                  <a:pt x="862" y="984"/>
                  <a:pt x="856" y="986"/>
                  <a:pt x="854" y="991"/>
                </a:cubicBezTo>
                <a:cubicBezTo>
                  <a:pt x="860" y="990"/>
                  <a:pt x="868" y="992"/>
                  <a:pt x="874" y="990"/>
                </a:cubicBezTo>
                <a:cubicBezTo>
                  <a:pt x="873" y="985"/>
                  <a:pt x="869" y="983"/>
                  <a:pt x="865" y="980"/>
                </a:cubicBezTo>
                <a:close/>
                <a:moveTo>
                  <a:pt x="895" y="985"/>
                </a:moveTo>
                <a:cubicBezTo>
                  <a:pt x="898" y="985"/>
                  <a:pt x="898" y="988"/>
                  <a:pt x="902" y="988"/>
                </a:cubicBezTo>
                <a:cubicBezTo>
                  <a:pt x="902" y="980"/>
                  <a:pt x="898" y="978"/>
                  <a:pt x="895" y="985"/>
                </a:cubicBezTo>
                <a:close/>
                <a:moveTo>
                  <a:pt x="1350" y="985"/>
                </a:moveTo>
                <a:cubicBezTo>
                  <a:pt x="1350" y="983"/>
                  <a:pt x="1351" y="980"/>
                  <a:pt x="1349" y="980"/>
                </a:cubicBezTo>
                <a:cubicBezTo>
                  <a:pt x="1349" y="983"/>
                  <a:pt x="1347" y="984"/>
                  <a:pt x="1350" y="985"/>
                </a:cubicBezTo>
                <a:close/>
                <a:moveTo>
                  <a:pt x="1163" y="986"/>
                </a:moveTo>
                <a:cubicBezTo>
                  <a:pt x="1163" y="985"/>
                  <a:pt x="1165" y="981"/>
                  <a:pt x="1162" y="981"/>
                </a:cubicBezTo>
                <a:cubicBezTo>
                  <a:pt x="1162" y="983"/>
                  <a:pt x="1161" y="986"/>
                  <a:pt x="1163" y="986"/>
                </a:cubicBezTo>
                <a:close/>
                <a:moveTo>
                  <a:pt x="919" y="992"/>
                </a:moveTo>
                <a:cubicBezTo>
                  <a:pt x="919" y="991"/>
                  <a:pt x="922" y="992"/>
                  <a:pt x="923" y="991"/>
                </a:cubicBezTo>
                <a:cubicBezTo>
                  <a:pt x="923" y="987"/>
                  <a:pt x="921" y="985"/>
                  <a:pt x="917" y="985"/>
                </a:cubicBezTo>
                <a:cubicBezTo>
                  <a:pt x="916" y="987"/>
                  <a:pt x="916" y="992"/>
                  <a:pt x="919" y="992"/>
                </a:cubicBezTo>
                <a:close/>
                <a:moveTo>
                  <a:pt x="887" y="989"/>
                </a:moveTo>
                <a:cubicBezTo>
                  <a:pt x="888" y="994"/>
                  <a:pt x="895" y="989"/>
                  <a:pt x="899" y="991"/>
                </a:cubicBezTo>
                <a:cubicBezTo>
                  <a:pt x="897" y="985"/>
                  <a:pt x="892" y="986"/>
                  <a:pt x="887" y="989"/>
                </a:cubicBezTo>
                <a:close/>
                <a:moveTo>
                  <a:pt x="730" y="991"/>
                </a:moveTo>
                <a:cubicBezTo>
                  <a:pt x="730" y="992"/>
                  <a:pt x="731" y="992"/>
                  <a:pt x="733" y="992"/>
                </a:cubicBezTo>
                <a:cubicBezTo>
                  <a:pt x="733" y="991"/>
                  <a:pt x="733" y="990"/>
                  <a:pt x="734" y="989"/>
                </a:cubicBezTo>
                <a:cubicBezTo>
                  <a:pt x="733" y="989"/>
                  <a:pt x="732" y="988"/>
                  <a:pt x="731" y="989"/>
                </a:cubicBezTo>
                <a:cubicBezTo>
                  <a:pt x="731" y="990"/>
                  <a:pt x="730" y="990"/>
                  <a:pt x="730" y="991"/>
                </a:cubicBezTo>
                <a:close/>
                <a:moveTo>
                  <a:pt x="1195" y="990"/>
                </a:moveTo>
                <a:cubicBezTo>
                  <a:pt x="1187" y="990"/>
                  <a:pt x="1171" y="985"/>
                  <a:pt x="1166" y="992"/>
                </a:cubicBezTo>
                <a:cubicBezTo>
                  <a:pt x="1171" y="988"/>
                  <a:pt x="1173" y="994"/>
                  <a:pt x="1176" y="996"/>
                </a:cubicBezTo>
                <a:cubicBezTo>
                  <a:pt x="1179" y="994"/>
                  <a:pt x="1184" y="992"/>
                  <a:pt x="1187" y="996"/>
                </a:cubicBezTo>
                <a:cubicBezTo>
                  <a:pt x="1187" y="994"/>
                  <a:pt x="1185" y="992"/>
                  <a:pt x="1187" y="991"/>
                </a:cubicBezTo>
                <a:cubicBezTo>
                  <a:pt x="1191" y="991"/>
                  <a:pt x="1190" y="995"/>
                  <a:pt x="1193" y="996"/>
                </a:cubicBezTo>
                <a:cubicBezTo>
                  <a:pt x="1198" y="994"/>
                  <a:pt x="1201" y="994"/>
                  <a:pt x="1204" y="994"/>
                </a:cubicBezTo>
                <a:cubicBezTo>
                  <a:pt x="1206" y="994"/>
                  <a:pt x="1205" y="991"/>
                  <a:pt x="1207" y="991"/>
                </a:cubicBezTo>
                <a:cubicBezTo>
                  <a:pt x="1211" y="994"/>
                  <a:pt x="1216" y="993"/>
                  <a:pt x="1220" y="990"/>
                </a:cubicBezTo>
                <a:cubicBezTo>
                  <a:pt x="1213" y="987"/>
                  <a:pt x="1204" y="990"/>
                  <a:pt x="1195" y="990"/>
                </a:cubicBezTo>
                <a:close/>
                <a:moveTo>
                  <a:pt x="1321" y="996"/>
                </a:moveTo>
                <a:cubicBezTo>
                  <a:pt x="1324" y="995"/>
                  <a:pt x="1322" y="994"/>
                  <a:pt x="1325" y="995"/>
                </a:cubicBezTo>
                <a:cubicBezTo>
                  <a:pt x="1324" y="993"/>
                  <a:pt x="1322" y="990"/>
                  <a:pt x="1321" y="992"/>
                </a:cubicBezTo>
                <a:cubicBezTo>
                  <a:pt x="1322" y="992"/>
                  <a:pt x="1321" y="995"/>
                  <a:pt x="1321" y="996"/>
                </a:cubicBezTo>
                <a:close/>
                <a:moveTo>
                  <a:pt x="1133" y="998"/>
                </a:moveTo>
                <a:cubicBezTo>
                  <a:pt x="1136" y="998"/>
                  <a:pt x="1136" y="1000"/>
                  <a:pt x="1134" y="1001"/>
                </a:cubicBezTo>
                <a:cubicBezTo>
                  <a:pt x="1137" y="1001"/>
                  <a:pt x="1139" y="1004"/>
                  <a:pt x="1142" y="1002"/>
                </a:cubicBezTo>
                <a:cubicBezTo>
                  <a:pt x="1141" y="1003"/>
                  <a:pt x="1142" y="1003"/>
                  <a:pt x="1142" y="1004"/>
                </a:cubicBezTo>
                <a:cubicBezTo>
                  <a:pt x="1144" y="1002"/>
                  <a:pt x="1148" y="1003"/>
                  <a:pt x="1149" y="1001"/>
                </a:cubicBezTo>
                <a:cubicBezTo>
                  <a:pt x="1146" y="999"/>
                  <a:pt x="1141" y="1000"/>
                  <a:pt x="1138" y="997"/>
                </a:cubicBezTo>
                <a:cubicBezTo>
                  <a:pt x="1136" y="997"/>
                  <a:pt x="1133" y="996"/>
                  <a:pt x="1133" y="998"/>
                </a:cubicBezTo>
                <a:close/>
                <a:moveTo>
                  <a:pt x="1103" y="1003"/>
                </a:moveTo>
                <a:cubicBezTo>
                  <a:pt x="1104" y="1006"/>
                  <a:pt x="1107" y="1003"/>
                  <a:pt x="1109" y="1004"/>
                </a:cubicBezTo>
                <a:cubicBezTo>
                  <a:pt x="1109" y="1002"/>
                  <a:pt x="1110" y="999"/>
                  <a:pt x="1107" y="999"/>
                </a:cubicBezTo>
                <a:cubicBezTo>
                  <a:pt x="1107" y="1002"/>
                  <a:pt x="1103" y="1000"/>
                  <a:pt x="1103" y="1003"/>
                </a:cubicBezTo>
                <a:close/>
                <a:moveTo>
                  <a:pt x="1126" y="1004"/>
                </a:moveTo>
                <a:cubicBezTo>
                  <a:pt x="1126" y="1002"/>
                  <a:pt x="1125" y="999"/>
                  <a:pt x="1122" y="999"/>
                </a:cubicBezTo>
                <a:cubicBezTo>
                  <a:pt x="1123" y="1001"/>
                  <a:pt x="1122" y="1005"/>
                  <a:pt x="1126" y="1004"/>
                </a:cubicBezTo>
                <a:close/>
                <a:moveTo>
                  <a:pt x="1096" y="1003"/>
                </a:moveTo>
                <a:cubicBezTo>
                  <a:pt x="1097" y="1003"/>
                  <a:pt x="1097" y="1004"/>
                  <a:pt x="1098" y="1004"/>
                </a:cubicBezTo>
                <a:cubicBezTo>
                  <a:pt x="1099" y="1002"/>
                  <a:pt x="1098" y="1002"/>
                  <a:pt x="1099" y="1000"/>
                </a:cubicBezTo>
                <a:cubicBezTo>
                  <a:pt x="1097" y="1000"/>
                  <a:pt x="1096" y="1001"/>
                  <a:pt x="1096" y="1003"/>
                </a:cubicBezTo>
                <a:close/>
                <a:moveTo>
                  <a:pt x="1177" y="1004"/>
                </a:moveTo>
                <a:cubicBezTo>
                  <a:pt x="1178" y="1004"/>
                  <a:pt x="1179" y="1004"/>
                  <a:pt x="1180" y="1004"/>
                </a:cubicBezTo>
                <a:cubicBezTo>
                  <a:pt x="1180" y="1002"/>
                  <a:pt x="1180" y="1001"/>
                  <a:pt x="1178" y="1001"/>
                </a:cubicBezTo>
                <a:cubicBezTo>
                  <a:pt x="1178" y="1002"/>
                  <a:pt x="1177" y="1002"/>
                  <a:pt x="1177" y="1004"/>
                </a:cubicBezTo>
                <a:close/>
                <a:moveTo>
                  <a:pt x="1129" y="1002"/>
                </a:moveTo>
                <a:cubicBezTo>
                  <a:pt x="1129" y="1005"/>
                  <a:pt x="1134" y="1004"/>
                  <a:pt x="1133" y="1002"/>
                </a:cubicBezTo>
                <a:cubicBezTo>
                  <a:pt x="1131" y="1001"/>
                  <a:pt x="1131" y="1003"/>
                  <a:pt x="1129" y="1002"/>
                </a:cubicBezTo>
                <a:close/>
                <a:moveTo>
                  <a:pt x="1208" y="1006"/>
                </a:moveTo>
                <a:cubicBezTo>
                  <a:pt x="1208" y="1004"/>
                  <a:pt x="1211" y="1005"/>
                  <a:pt x="1211" y="1003"/>
                </a:cubicBezTo>
                <a:cubicBezTo>
                  <a:pt x="1209" y="1003"/>
                  <a:pt x="1206" y="1002"/>
                  <a:pt x="1205" y="1004"/>
                </a:cubicBezTo>
                <a:cubicBezTo>
                  <a:pt x="1207" y="1004"/>
                  <a:pt x="1207" y="1006"/>
                  <a:pt x="1208" y="1006"/>
                </a:cubicBezTo>
                <a:close/>
                <a:moveTo>
                  <a:pt x="889" y="1009"/>
                </a:moveTo>
                <a:cubicBezTo>
                  <a:pt x="889" y="1011"/>
                  <a:pt x="891" y="1011"/>
                  <a:pt x="893" y="1011"/>
                </a:cubicBezTo>
                <a:cubicBezTo>
                  <a:pt x="894" y="1008"/>
                  <a:pt x="891" y="1007"/>
                  <a:pt x="889" y="1009"/>
                </a:cubicBezTo>
                <a:close/>
                <a:moveTo>
                  <a:pt x="995" y="1015"/>
                </a:moveTo>
                <a:cubicBezTo>
                  <a:pt x="998" y="1012"/>
                  <a:pt x="989" y="1007"/>
                  <a:pt x="988" y="1009"/>
                </a:cubicBezTo>
                <a:cubicBezTo>
                  <a:pt x="992" y="1010"/>
                  <a:pt x="992" y="1014"/>
                  <a:pt x="995" y="1015"/>
                </a:cubicBezTo>
                <a:close/>
                <a:moveTo>
                  <a:pt x="1054" y="1010"/>
                </a:moveTo>
                <a:cubicBezTo>
                  <a:pt x="1054" y="1008"/>
                  <a:pt x="1053" y="1008"/>
                  <a:pt x="1051" y="1008"/>
                </a:cubicBezTo>
                <a:cubicBezTo>
                  <a:pt x="1051" y="1010"/>
                  <a:pt x="1052" y="1010"/>
                  <a:pt x="1054" y="1010"/>
                </a:cubicBezTo>
                <a:close/>
                <a:moveTo>
                  <a:pt x="842" y="1015"/>
                </a:moveTo>
                <a:cubicBezTo>
                  <a:pt x="846" y="1019"/>
                  <a:pt x="847" y="1014"/>
                  <a:pt x="852" y="1014"/>
                </a:cubicBezTo>
                <a:cubicBezTo>
                  <a:pt x="850" y="1008"/>
                  <a:pt x="844" y="1011"/>
                  <a:pt x="842" y="1015"/>
                </a:cubicBezTo>
                <a:close/>
                <a:moveTo>
                  <a:pt x="1002" y="1011"/>
                </a:moveTo>
                <a:cubicBezTo>
                  <a:pt x="1005" y="1012"/>
                  <a:pt x="1006" y="1012"/>
                  <a:pt x="1008" y="1011"/>
                </a:cubicBezTo>
                <a:cubicBezTo>
                  <a:pt x="1006" y="1011"/>
                  <a:pt x="1003" y="1009"/>
                  <a:pt x="1002" y="1011"/>
                </a:cubicBezTo>
                <a:close/>
                <a:moveTo>
                  <a:pt x="1105" y="1012"/>
                </a:moveTo>
                <a:cubicBezTo>
                  <a:pt x="1105" y="1010"/>
                  <a:pt x="1104" y="1010"/>
                  <a:pt x="1102" y="1010"/>
                </a:cubicBezTo>
                <a:cubicBezTo>
                  <a:pt x="1101" y="1012"/>
                  <a:pt x="1103" y="1013"/>
                  <a:pt x="1105" y="1012"/>
                </a:cubicBezTo>
                <a:close/>
                <a:moveTo>
                  <a:pt x="901" y="1013"/>
                </a:moveTo>
                <a:cubicBezTo>
                  <a:pt x="902" y="1015"/>
                  <a:pt x="905" y="1015"/>
                  <a:pt x="906" y="1014"/>
                </a:cubicBezTo>
                <a:cubicBezTo>
                  <a:pt x="906" y="1012"/>
                  <a:pt x="905" y="1011"/>
                  <a:pt x="904" y="1011"/>
                </a:cubicBezTo>
                <a:cubicBezTo>
                  <a:pt x="903" y="1012"/>
                  <a:pt x="900" y="1011"/>
                  <a:pt x="901" y="1013"/>
                </a:cubicBezTo>
                <a:close/>
                <a:moveTo>
                  <a:pt x="928" y="1015"/>
                </a:moveTo>
                <a:cubicBezTo>
                  <a:pt x="931" y="1015"/>
                  <a:pt x="931" y="1010"/>
                  <a:pt x="928" y="1011"/>
                </a:cubicBezTo>
                <a:cubicBezTo>
                  <a:pt x="926" y="1012"/>
                  <a:pt x="928" y="1012"/>
                  <a:pt x="928" y="1015"/>
                </a:cubicBezTo>
                <a:close/>
                <a:moveTo>
                  <a:pt x="869" y="1016"/>
                </a:moveTo>
                <a:cubicBezTo>
                  <a:pt x="873" y="1018"/>
                  <a:pt x="875" y="1018"/>
                  <a:pt x="881" y="1017"/>
                </a:cubicBezTo>
                <a:cubicBezTo>
                  <a:pt x="881" y="1018"/>
                  <a:pt x="879" y="1018"/>
                  <a:pt x="880" y="1020"/>
                </a:cubicBezTo>
                <a:cubicBezTo>
                  <a:pt x="881" y="1021"/>
                  <a:pt x="885" y="1023"/>
                  <a:pt x="886" y="1021"/>
                </a:cubicBezTo>
                <a:cubicBezTo>
                  <a:pt x="885" y="1020"/>
                  <a:pt x="883" y="1020"/>
                  <a:pt x="883" y="1019"/>
                </a:cubicBezTo>
                <a:cubicBezTo>
                  <a:pt x="885" y="1017"/>
                  <a:pt x="888" y="1015"/>
                  <a:pt x="893" y="1015"/>
                </a:cubicBezTo>
                <a:cubicBezTo>
                  <a:pt x="896" y="1016"/>
                  <a:pt x="895" y="1016"/>
                  <a:pt x="894" y="1019"/>
                </a:cubicBezTo>
                <a:cubicBezTo>
                  <a:pt x="900" y="1020"/>
                  <a:pt x="901" y="1019"/>
                  <a:pt x="904" y="1022"/>
                </a:cubicBezTo>
                <a:cubicBezTo>
                  <a:pt x="908" y="1016"/>
                  <a:pt x="895" y="1016"/>
                  <a:pt x="893" y="1012"/>
                </a:cubicBezTo>
                <a:cubicBezTo>
                  <a:pt x="886" y="1014"/>
                  <a:pt x="882" y="1014"/>
                  <a:pt x="876" y="1016"/>
                </a:cubicBezTo>
                <a:cubicBezTo>
                  <a:pt x="876" y="1015"/>
                  <a:pt x="875" y="1015"/>
                  <a:pt x="875" y="1015"/>
                </a:cubicBezTo>
                <a:cubicBezTo>
                  <a:pt x="877" y="1015"/>
                  <a:pt x="876" y="1013"/>
                  <a:pt x="876" y="1012"/>
                </a:cubicBezTo>
                <a:cubicBezTo>
                  <a:pt x="874" y="1012"/>
                  <a:pt x="874" y="1011"/>
                  <a:pt x="872" y="1011"/>
                </a:cubicBezTo>
                <a:cubicBezTo>
                  <a:pt x="873" y="1015"/>
                  <a:pt x="869" y="1013"/>
                  <a:pt x="869" y="1016"/>
                </a:cubicBezTo>
                <a:close/>
                <a:moveTo>
                  <a:pt x="950" y="1013"/>
                </a:moveTo>
                <a:cubicBezTo>
                  <a:pt x="949" y="1015"/>
                  <a:pt x="951" y="1015"/>
                  <a:pt x="951" y="1017"/>
                </a:cubicBezTo>
                <a:cubicBezTo>
                  <a:pt x="953" y="1017"/>
                  <a:pt x="953" y="1014"/>
                  <a:pt x="956" y="1015"/>
                </a:cubicBezTo>
                <a:cubicBezTo>
                  <a:pt x="958" y="1016"/>
                  <a:pt x="958" y="1017"/>
                  <a:pt x="960" y="1019"/>
                </a:cubicBezTo>
                <a:cubicBezTo>
                  <a:pt x="960" y="1014"/>
                  <a:pt x="964" y="1018"/>
                  <a:pt x="965" y="1015"/>
                </a:cubicBezTo>
                <a:cubicBezTo>
                  <a:pt x="958" y="1013"/>
                  <a:pt x="955" y="1011"/>
                  <a:pt x="950" y="1013"/>
                </a:cubicBezTo>
                <a:close/>
                <a:moveTo>
                  <a:pt x="919" y="1013"/>
                </a:moveTo>
                <a:cubicBezTo>
                  <a:pt x="918" y="1013"/>
                  <a:pt x="916" y="1013"/>
                  <a:pt x="915" y="1013"/>
                </a:cubicBezTo>
                <a:cubicBezTo>
                  <a:pt x="914" y="1015"/>
                  <a:pt x="919" y="1014"/>
                  <a:pt x="919" y="1013"/>
                </a:cubicBezTo>
                <a:close/>
                <a:moveTo>
                  <a:pt x="1020" y="1018"/>
                </a:moveTo>
                <a:cubicBezTo>
                  <a:pt x="1018" y="1017"/>
                  <a:pt x="1017" y="1015"/>
                  <a:pt x="1016" y="1014"/>
                </a:cubicBezTo>
                <a:cubicBezTo>
                  <a:pt x="1014" y="1015"/>
                  <a:pt x="1019" y="1020"/>
                  <a:pt x="1020" y="1018"/>
                </a:cubicBezTo>
                <a:close/>
                <a:moveTo>
                  <a:pt x="943" y="1019"/>
                </a:moveTo>
                <a:cubicBezTo>
                  <a:pt x="945" y="1019"/>
                  <a:pt x="946" y="1019"/>
                  <a:pt x="948" y="1019"/>
                </a:cubicBezTo>
                <a:cubicBezTo>
                  <a:pt x="947" y="1017"/>
                  <a:pt x="945" y="1016"/>
                  <a:pt x="942" y="1015"/>
                </a:cubicBezTo>
                <a:cubicBezTo>
                  <a:pt x="941" y="1018"/>
                  <a:pt x="943" y="1016"/>
                  <a:pt x="943" y="1019"/>
                </a:cubicBezTo>
                <a:close/>
                <a:moveTo>
                  <a:pt x="866" y="1019"/>
                </a:moveTo>
                <a:cubicBezTo>
                  <a:pt x="866" y="1017"/>
                  <a:pt x="861" y="1016"/>
                  <a:pt x="859" y="1017"/>
                </a:cubicBezTo>
                <a:cubicBezTo>
                  <a:pt x="860" y="1020"/>
                  <a:pt x="865" y="1023"/>
                  <a:pt x="866" y="1019"/>
                </a:cubicBezTo>
                <a:close/>
                <a:moveTo>
                  <a:pt x="1010" y="1019"/>
                </a:moveTo>
                <a:cubicBezTo>
                  <a:pt x="1009" y="1017"/>
                  <a:pt x="1006" y="1019"/>
                  <a:pt x="1004" y="1018"/>
                </a:cubicBezTo>
                <a:cubicBezTo>
                  <a:pt x="1004" y="1020"/>
                  <a:pt x="1010" y="1021"/>
                  <a:pt x="1010" y="1019"/>
                </a:cubicBezTo>
                <a:close/>
                <a:moveTo>
                  <a:pt x="1035" y="1022"/>
                </a:moveTo>
                <a:cubicBezTo>
                  <a:pt x="1036" y="1021"/>
                  <a:pt x="1035" y="1019"/>
                  <a:pt x="1034" y="1019"/>
                </a:cubicBezTo>
                <a:cubicBezTo>
                  <a:pt x="1033" y="1020"/>
                  <a:pt x="1033" y="1022"/>
                  <a:pt x="1035" y="1022"/>
                </a:cubicBezTo>
                <a:close/>
                <a:moveTo>
                  <a:pt x="1052" y="1020"/>
                </a:moveTo>
                <a:cubicBezTo>
                  <a:pt x="1051" y="1020"/>
                  <a:pt x="1051" y="1018"/>
                  <a:pt x="1049" y="1019"/>
                </a:cubicBezTo>
                <a:cubicBezTo>
                  <a:pt x="1048" y="1020"/>
                  <a:pt x="1052" y="1022"/>
                  <a:pt x="1052" y="1020"/>
                </a:cubicBezTo>
                <a:close/>
                <a:moveTo>
                  <a:pt x="837" y="1022"/>
                </a:moveTo>
                <a:cubicBezTo>
                  <a:pt x="839" y="1022"/>
                  <a:pt x="840" y="1023"/>
                  <a:pt x="842" y="1023"/>
                </a:cubicBezTo>
                <a:cubicBezTo>
                  <a:pt x="841" y="1021"/>
                  <a:pt x="839" y="1020"/>
                  <a:pt x="837" y="1019"/>
                </a:cubicBezTo>
                <a:cubicBezTo>
                  <a:pt x="837" y="1020"/>
                  <a:pt x="837" y="1021"/>
                  <a:pt x="837" y="1022"/>
                </a:cubicBezTo>
                <a:close/>
                <a:moveTo>
                  <a:pt x="961" y="1025"/>
                </a:moveTo>
                <a:cubicBezTo>
                  <a:pt x="961" y="1024"/>
                  <a:pt x="961" y="1023"/>
                  <a:pt x="961" y="1022"/>
                </a:cubicBezTo>
                <a:cubicBezTo>
                  <a:pt x="958" y="1021"/>
                  <a:pt x="959" y="1024"/>
                  <a:pt x="956" y="1024"/>
                </a:cubicBezTo>
                <a:cubicBezTo>
                  <a:pt x="957" y="1021"/>
                  <a:pt x="954" y="1022"/>
                  <a:pt x="953" y="1020"/>
                </a:cubicBezTo>
                <a:cubicBezTo>
                  <a:pt x="952" y="1025"/>
                  <a:pt x="956" y="1026"/>
                  <a:pt x="961" y="1025"/>
                </a:cubicBezTo>
                <a:close/>
                <a:moveTo>
                  <a:pt x="855" y="1025"/>
                </a:moveTo>
                <a:cubicBezTo>
                  <a:pt x="855" y="1024"/>
                  <a:pt x="856" y="1024"/>
                  <a:pt x="856" y="1022"/>
                </a:cubicBezTo>
                <a:cubicBezTo>
                  <a:pt x="853" y="1023"/>
                  <a:pt x="854" y="1020"/>
                  <a:pt x="852" y="1021"/>
                </a:cubicBezTo>
                <a:cubicBezTo>
                  <a:pt x="851" y="1024"/>
                  <a:pt x="855" y="1023"/>
                  <a:pt x="855" y="1025"/>
                </a:cubicBezTo>
                <a:close/>
                <a:moveTo>
                  <a:pt x="866" y="1024"/>
                </a:moveTo>
                <a:cubicBezTo>
                  <a:pt x="866" y="1023"/>
                  <a:pt x="866" y="1022"/>
                  <a:pt x="866" y="1022"/>
                </a:cubicBezTo>
                <a:cubicBezTo>
                  <a:pt x="865" y="1022"/>
                  <a:pt x="864" y="1022"/>
                  <a:pt x="863" y="1022"/>
                </a:cubicBezTo>
                <a:cubicBezTo>
                  <a:pt x="862" y="1024"/>
                  <a:pt x="864" y="1024"/>
                  <a:pt x="866" y="1024"/>
                </a:cubicBezTo>
                <a:close/>
                <a:moveTo>
                  <a:pt x="1071" y="1025"/>
                </a:moveTo>
                <a:cubicBezTo>
                  <a:pt x="1073" y="1025"/>
                  <a:pt x="1074" y="1025"/>
                  <a:pt x="1075" y="1025"/>
                </a:cubicBezTo>
                <a:cubicBezTo>
                  <a:pt x="1075" y="1023"/>
                  <a:pt x="1075" y="1022"/>
                  <a:pt x="1073" y="1022"/>
                </a:cubicBezTo>
                <a:cubicBezTo>
                  <a:pt x="1073" y="1023"/>
                  <a:pt x="1072" y="1024"/>
                  <a:pt x="1071" y="1025"/>
                </a:cubicBezTo>
                <a:close/>
                <a:moveTo>
                  <a:pt x="911" y="1024"/>
                </a:moveTo>
                <a:cubicBezTo>
                  <a:pt x="914" y="1025"/>
                  <a:pt x="917" y="1025"/>
                  <a:pt x="917" y="1024"/>
                </a:cubicBezTo>
                <a:cubicBezTo>
                  <a:pt x="917" y="1023"/>
                  <a:pt x="917" y="1023"/>
                  <a:pt x="917" y="1022"/>
                </a:cubicBezTo>
                <a:cubicBezTo>
                  <a:pt x="914" y="1023"/>
                  <a:pt x="913" y="1021"/>
                  <a:pt x="911" y="1024"/>
                </a:cubicBezTo>
                <a:close/>
                <a:moveTo>
                  <a:pt x="678" y="1026"/>
                </a:moveTo>
                <a:cubicBezTo>
                  <a:pt x="680" y="1027"/>
                  <a:pt x="680" y="1030"/>
                  <a:pt x="683" y="1030"/>
                </a:cubicBezTo>
                <a:cubicBezTo>
                  <a:pt x="682" y="1027"/>
                  <a:pt x="685" y="1028"/>
                  <a:pt x="686" y="1027"/>
                </a:cubicBezTo>
                <a:cubicBezTo>
                  <a:pt x="684" y="1027"/>
                  <a:pt x="684" y="1025"/>
                  <a:pt x="684" y="1024"/>
                </a:cubicBezTo>
                <a:cubicBezTo>
                  <a:pt x="682" y="1025"/>
                  <a:pt x="679" y="1024"/>
                  <a:pt x="678" y="1026"/>
                </a:cubicBezTo>
                <a:close/>
                <a:moveTo>
                  <a:pt x="892" y="1025"/>
                </a:moveTo>
                <a:cubicBezTo>
                  <a:pt x="892" y="1028"/>
                  <a:pt x="895" y="1025"/>
                  <a:pt x="897" y="1027"/>
                </a:cubicBezTo>
                <a:cubicBezTo>
                  <a:pt x="897" y="1024"/>
                  <a:pt x="894" y="1024"/>
                  <a:pt x="892" y="1025"/>
                </a:cubicBezTo>
                <a:close/>
                <a:moveTo>
                  <a:pt x="1339" y="1033"/>
                </a:moveTo>
                <a:cubicBezTo>
                  <a:pt x="1336" y="1034"/>
                  <a:pt x="1332" y="1032"/>
                  <a:pt x="1331" y="1034"/>
                </a:cubicBezTo>
                <a:cubicBezTo>
                  <a:pt x="1333" y="1033"/>
                  <a:pt x="1338" y="1035"/>
                  <a:pt x="1339" y="1033"/>
                </a:cubicBezTo>
                <a:close/>
                <a:moveTo>
                  <a:pt x="1159" y="1037"/>
                </a:moveTo>
                <a:cubicBezTo>
                  <a:pt x="1164" y="1036"/>
                  <a:pt x="1167" y="1036"/>
                  <a:pt x="1170" y="1036"/>
                </a:cubicBezTo>
                <a:cubicBezTo>
                  <a:pt x="1167" y="1034"/>
                  <a:pt x="1161" y="1034"/>
                  <a:pt x="1159" y="1037"/>
                </a:cubicBezTo>
                <a:close/>
                <a:moveTo>
                  <a:pt x="1199" y="1041"/>
                </a:moveTo>
                <a:cubicBezTo>
                  <a:pt x="1198" y="1038"/>
                  <a:pt x="1194" y="1039"/>
                  <a:pt x="1194" y="1035"/>
                </a:cubicBezTo>
                <a:cubicBezTo>
                  <a:pt x="1192" y="1036"/>
                  <a:pt x="1188" y="1034"/>
                  <a:pt x="1187" y="1036"/>
                </a:cubicBezTo>
                <a:cubicBezTo>
                  <a:pt x="1190" y="1037"/>
                  <a:pt x="1192" y="1040"/>
                  <a:pt x="1194" y="1037"/>
                </a:cubicBezTo>
                <a:cubicBezTo>
                  <a:pt x="1194" y="1040"/>
                  <a:pt x="1196" y="1043"/>
                  <a:pt x="1199" y="1041"/>
                </a:cubicBezTo>
                <a:close/>
                <a:moveTo>
                  <a:pt x="1211" y="1041"/>
                </a:moveTo>
                <a:cubicBezTo>
                  <a:pt x="1210" y="1039"/>
                  <a:pt x="1208" y="1039"/>
                  <a:pt x="1208" y="1037"/>
                </a:cubicBezTo>
                <a:cubicBezTo>
                  <a:pt x="1207" y="1037"/>
                  <a:pt x="1206" y="1037"/>
                  <a:pt x="1205" y="1037"/>
                </a:cubicBezTo>
                <a:cubicBezTo>
                  <a:pt x="1207" y="1038"/>
                  <a:pt x="1207" y="1041"/>
                  <a:pt x="1211" y="1041"/>
                </a:cubicBezTo>
                <a:close/>
                <a:moveTo>
                  <a:pt x="1211" y="1039"/>
                </a:moveTo>
                <a:cubicBezTo>
                  <a:pt x="1213" y="1040"/>
                  <a:pt x="1214" y="1039"/>
                  <a:pt x="1216" y="1039"/>
                </a:cubicBezTo>
                <a:cubicBezTo>
                  <a:pt x="1216" y="1036"/>
                  <a:pt x="1214" y="1037"/>
                  <a:pt x="1212" y="1037"/>
                </a:cubicBezTo>
                <a:cubicBezTo>
                  <a:pt x="1212" y="1037"/>
                  <a:pt x="1212" y="1038"/>
                  <a:pt x="1211" y="1039"/>
                </a:cubicBezTo>
                <a:close/>
                <a:moveTo>
                  <a:pt x="1233" y="1038"/>
                </a:moveTo>
                <a:cubicBezTo>
                  <a:pt x="1234" y="1039"/>
                  <a:pt x="1238" y="1039"/>
                  <a:pt x="1239" y="1038"/>
                </a:cubicBezTo>
                <a:cubicBezTo>
                  <a:pt x="1237" y="1038"/>
                  <a:pt x="1234" y="1035"/>
                  <a:pt x="1233" y="1038"/>
                </a:cubicBezTo>
                <a:close/>
                <a:moveTo>
                  <a:pt x="1220" y="1039"/>
                </a:moveTo>
                <a:cubicBezTo>
                  <a:pt x="1221" y="1039"/>
                  <a:pt x="1222" y="1040"/>
                  <a:pt x="1221" y="1042"/>
                </a:cubicBezTo>
                <a:cubicBezTo>
                  <a:pt x="1223" y="1042"/>
                  <a:pt x="1224" y="1042"/>
                  <a:pt x="1224" y="1041"/>
                </a:cubicBezTo>
                <a:cubicBezTo>
                  <a:pt x="1223" y="1041"/>
                  <a:pt x="1224" y="1038"/>
                  <a:pt x="1224" y="1037"/>
                </a:cubicBezTo>
                <a:cubicBezTo>
                  <a:pt x="1222" y="1037"/>
                  <a:pt x="1221" y="1038"/>
                  <a:pt x="1220" y="1039"/>
                </a:cubicBezTo>
                <a:close/>
                <a:moveTo>
                  <a:pt x="1241" y="1039"/>
                </a:moveTo>
                <a:cubicBezTo>
                  <a:pt x="1242" y="1039"/>
                  <a:pt x="1244" y="1039"/>
                  <a:pt x="1245" y="1039"/>
                </a:cubicBezTo>
                <a:cubicBezTo>
                  <a:pt x="1245" y="1038"/>
                  <a:pt x="1245" y="1038"/>
                  <a:pt x="1245" y="1037"/>
                </a:cubicBezTo>
                <a:cubicBezTo>
                  <a:pt x="1244" y="1037"/>
                  <a:pt x="1242" y="1037"/>
                  <a:pt x="1241" y="1037"/>
                </a:cubicBezTo>
                <a:cubicBezTo>
                  <a:pt x="1241" y="1038"/>
                  <a:pt x="1241" y="1038"/>
                  <a:pt x="1241" y="1039"/>
                </a:cubicBezTo>
                <a:close/>
                <a:moveTo>
                  <a:pt x="1252" y="1041"/>
                </a:moveTo>
                <a:cubicBezTo>
                  <a:pt x="1252" y="1039"/>
                  <a:pt x="1251" y="1038"/>
                  <a:pt x="1249" y="1037"/>
                </a:cubicBezTo>
                <a:cubicBezTo>
                  <a:pt x="1248" y="1040"/>
                  <a:pt x="1249" y="1042"/>
                  <a:pt x="1252" y="1041"/>
                </a:cubicBezTo>
                <a:close/>
                <a:moveTo>
                  <a:pt x="1285" y="1039"/>
                </a:moveTo>
                <a:cubicBezTo>
                  <a:pt x="1283" y="1039"/>
                  <a:pt x="1281" y="1035"/>
                  <a:pt x="1279" y="1038"/>
                </a:cubicBezTo>
                <a:cubicBezTo>
                  <a:pt x="1280" y="1038"/>
                  <a:pt x="1284" y="1040"/>
                  <a:pt x="1285" y="1039"/>
                </a:cubicBezTo>
                <a:close/>
                <a:moveTo>
                  <a:pt x="1167" y="1043"/>
                </a:moveTo>
                <a:cubicBezTo>
                  <a:pt x="1164" y="1044"/>
                  <a:pt x="1161" y="1041"/>
                  <a:pt x="1159" y="1043"/>
                </a:cubicBezTo>
                <a:cubicBezTo>
                  <a:pt x="1160" y="1044"/>
                  <a:pt x="1167" y="1045"/>
                  <a:pt x="1167" y="1043"/>
                </a:cubicBezTo>
                <a:close/>
                <a:moveTo>
                  <a:pt x="1110" y="1054"/>
                </a:moveTo>
                <a:cubicBezTo>
                  <a:pt x="1113" y="1055"/>
                  <a:pt x="1114" y="1049"/>
                  <a:pt x="1112" y="1050"/>
                </a:cubicBezTo>
                <a:cubicBezTo>
                  <a:pt x="1112" y="1052"/>
                  <a:pt x="1109" y="1051"/>
                  <a:pt x="1110" y="1054"/>
                </a:cubicBezTo>
                <a:close/>
              </a:path>
            </a:pathLst>
          </a:custGeom>
          <a:solidFill>
            <a:srgbClr val="E6E6E6"/>
          </a:solidFill>
          <a:ln w="9525">
            <a:noFill/>
            <a:round/>
            <a:headEnd/>
            <a:tailEnd/>
          </a:ln>
        </p:spPr>
        <p:txBody>
          <a:bodyPr lIns="91434" tIns="45718" rIns="91434" bIns="45718"/>
          <a:lstStyle/>
          <a:p>
            <a:pPr defTabSz="974664">
              <a:defRPr/>
            </a:pPr>
            <a:endParaRPr lang="en-US" dirty="0">
              <a:latin typeface="Calibri" pitchFamily="34" charset="0"/>
            </a:endParaRPr>
          </a:p>
        </p:txBody>
      </p:sp>
      <p:sp>
        <p:nvSpPr>
          <p:cNvPr id="5" name="Slide Number Placeholder 5"/>
          <p:cNvSpPr txBox="1">
            <a:spLocks/>
          </p:cNvSpPr>
          <p:nvPr/>
        </p:nvSpPr>
        <p:spPr>
          <a:xfrm>
            <a:off x="141288" y="6780213"/>
            <a:ext cx="2274887" cy="388937"/>
          </a:xfrm>
          <a:prstGeom prst="rect">
            <a:avLst/>
          </a:prstGeom>
        </p:spPr>
        <p:txBody>
          <a:bodyPr lIns="97524" tIns="48762" rIns="97524" bIns="48762" anchor="ctr"/>
          <a:lstStyle/>
          <a:p>
            <a:pPr defTabSz="974725">
              <a:defRPr/>
            </a:pPr>
            <a:r>
              <a:rPr lang="ru-RU" sz="1300">
                <a:solidFill>
                  <a:srgbClr val="898989"/>
                </a:solidFill>
                <a:latin typeface="Calibri" pitchFamily="34" charset="0"/>
              </a:rPr>
              <a:t>Стр.</a:t>
            </a:r>
            <a:endParaRPr lang="en-US" sz="1300">
              <a:solidFill>
                <a:srgbClr val="898989"/>
              </a:solidFill>
              <a:latin typeface="Calibri" pitchFamily="34" charset="0"/>
            </a:endParaRPr>
          </a:p>
        </p:txBody>
      </p:sp>
      <p:cxnSp>
        <p:nvCxnSpPr>
          <p:cNvPr id="6" name="Straight Connector 6"/>
          <p:cNvCxnSpPr/>
          <p:nvPr/>
        </p:nvCxnSpPr>
        <p:spPr>
          <a:xfrm rot="5400000">
            <a:off x="420688" y="6992938"/>
            <a:ext cx="350837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11" descr="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1500" y="6848475"/>
            <a:ext cx="27178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680" y="1458914"/>
            <a:ext cx="8778240" cy="4827694"/>
          </a:xfrm>
        </p:spPr>
        <p:txBody>
          <a:bodyPr>
            <a:normAutofit/>
          </a:bodyPr>
          <a:lstStyle>
            <a:lvl1pPr marL="350816" indent="-350816">
              <a:buSzPct val="135000"/>
              <a:buFontTx/>
              <a:buBlip>
                <a:blip r:embed="rId3"/>
              </a:buBlip>
              <a:defRPr sz="2500">
                <a:solidFill>
                  <a:schemeClr val="tx2">
                    <a:lumMod val="50000"/>
                  </a:schemeClr>
                </a:solidFill>
                <a:latin typeface="+mj-lt"/>
              </a:defRPr>
            </a:lvl1pPr>
            <a:lvl2pPr marL="812749" indent="-274621">
              <a:defRPr sz="2000">
                <a:solidFill>
                  <a:schemeClr val="tx2">
                    <a:lumMod val="50000"/>
                  </a:schemeClr>
                </a:solidFill>
                <a:latin typeface="+mj-lt"/>
              </a:defRPr>
            </a:lvl2pPr>
            <a:lvl3pPr>
              <a:defRPr sz="1800">
                <a:solidFill>
                  <a:schemeClr val="tx2">
                    <a:lumMod val="50000"/>
                  </a:schemeClr>
                </a:solidFill>
                <a:latin typeface="+mj-lt"/>
              </a:defRPr>
            </a:lvl3pPr>
            <a:lvl4pPr>
              <a:defRPr sz="1600">
                <a:solidFill>
                  <a:schemeClr val="tx2">
                    <a:lumMod val="50000"/>
                  </a:schemeClr>
                </a:solidFill>
                <a:latin typeface="+mj-lt"/>
              </a:defRPr>
            </a:lvl4pPr>
            <a:lvl5pPr>
              <a:defRPr sz="1600">
                <a:solidFill>
                  <a:schemeClr val="tx2">
                    <a:lumMod val="50000"/>
                  </a:schemeClr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799" y="1914"/>
            <a:ext cx="8778240" cy="1219200"/>
          </a:xfrm>
        </p:spPr>
        <p:txBody>
          <a:bodyPr rtlCol="0">
            <a:normAutofit/>
          </a:bodyPr>
          <a:lstStyle>
            <a:lvl1pPr algn="l" defTabSz="975238" rtl="0" eaLnBrk="1" latinLnBrk="0" hangingPunct="1">
              <a:spcBef>
                <a:spcPct val="0"/>
              </a:spcBef>
              <a:buNone/>
              <a:defRPr lang="en-US" sz="3200" b="1" kern="1200" dirty="0" smtClean="0">
                <a:solidFill>
                  <a:schemeClr val="tx2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913438" y="6780213"/>
            <a:ext cx="2274887" cy="388937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2163" y="6780213"/>
            <a:ext cx="3089275" cy="388937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2300" y="6780213"/>
            <a:ext cx="2274888" cy="388937"/>
          </a:xfrm>
        </p:spPr>
        <p:txBody>
          <a:bodyPr lIns="35998"/>
          <a:lstStyle>
            <a:lvl1pPr algn="l">
              <a:defRPr smtClean="0"/>
            </a:lvl1pPr>
          </a:lstStyle>
          <a:p>
            <a:pPr>
              <a:defRPr/>
            </a:pPr>
            <a:fld id="{BE79278C-DC32-42D9-8A3E-D934BEFB60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116141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4_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FGC-Bkgrd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12"/>
          <p:cNvGrpSpPr>
            <a:grpSpLocks/>
          </p:cNvGrpSpPr>
          <p:nvPr userDrawn="1"/>
        </p:nvGrpSpPr>
        <p:grpSpPr bwMode="auto">
          <a:xfrm>
            <a:off x="914400" y="5467350"/>
            <a:ext cx="7927975" cy="1304925"/>
            <a:chOff x="1805761" y="5524743"/>
            <a:chExt cx="7918450" cy="1303096"/>
          </a:xfrm>
        </p:grpSpPr>
        <p:sp>
          <p:nvSpPr>
            <p:cNvPr id="6" name="Rectangle 25"/>
            <p:cNvSpPr>
              <a:spLocks noChangeArrowheads="1"/>
            </p:cNvSpPr>
            <p:nvPr userDrawn="1"/>
          </p:nvSpPr>
          <p:spPr bwMode="auto">
            <a:xfrm>
              <a:off x="1805761" y="5524743"/>
              <a:ext cx="1783792" cy="1303096"/>
            </a:xfrm>
            <a:prstGeom prst="rect">
              <a:avLst/>
            </a:prstGeom>
            <a:blipFill dpi="0" rotWithShape="1">
              <a:blip r:embed="rId3"/>
              <a:srcRect/>
              <a:stretch>
                <a:fillRect/>
              </a:stretch>
            </a:blipFill>
            <a:ln w="381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38100" dir="2700000" algn="tl" rotWithShape="0">
                <a:srgbClr val="000000">
                  <a:alpha val="39998"/>
                </a:srgbClr>
              </a:outerShdw>
            </a:effectLst>
          </p:spPr>
          <p:txBody>
            <a:bodyPr lIns="91411" tIns="45707" rIns="91411" bIns="45707" anchor="ctr"/>
            <a:lstStyle/>
            <a:p>
              <a:pPr algn="ctr" defTabSz="974482">
                <a:defRPr/>
              </a:pPr>
              <a:endParaRPr lang="ru-RU" sz="1900" b="0" dirty="0">
                <a:solidFill>
                  <a:srgbClr val="FFFFFF"/>
                </a:solidFill>
                <a:cs typeface="Arial" charset="0"/>
              </a:endParaRPr>
            </a:p>
          </p:txBody>
        </p:sp>
        <p:sp>
          <p:nvSpPr>
            <p:cNvPr id="7" name="Rectangle 26"/>
            <p:cNvSpPr>
              <a:spLocks noChangeArrowheads="1"/>
            </p:cNvSpPr>
            <p:nvPr userDrawn="1"/>
          </p:nvSpPr>
          <p:spPr bwMode="auto">
            <a:xfrm>
              <a:off x="3849591" y="5524743"/>
              <a:ext cx="1783791" cy="1301511"/>
            </a:xfrm>
            <a:prstGeom prst="rect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 w="38100" algn="ctr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91411" tIns="45707" rIns="91411" bIns="45707" anchor="ctr"/>
            <a:lstStyle/>
            <a:p>
              <a:pPr algn="ctr" defTabSz="974482">
                <a:defRPr/>
              </a:pPr>
              <a:endParaRPr lang="ru-RU" sz="1900" b="0" dirty="0">
                <a:solidFill>
                  <a:srgbClr val="FFFFFF"/>
                </a:solidFill>
                <a:cs typeface="Arial" charset="0"/>
              </a:endParaRPr>
            </a:p>
          </p:txBody>
        </p:sp>
        <p:sp>
          <p:nvSpPr>
            <p:cNvPr id="8" name="Rectangle 27"/>
            <p:cNvSpPr>
              <a:spLocks noChangeArrowheads="1"/>
            </p:cNvSpPr>
            <p:nvPr userDrawn="1"/>
          </p:nvSpPr>
          <p:spPr bwMode="auto">
            <a:xfrm>
              <a:off x="5896590" y="5524743"/>
              <a:ext cx="1783792" cy="1301511"/>
            </a:xfrm>
            <a:prstGeom prst="rect">
              <a:avLst/>
            </a:prstGeom>
            <a:blipFill dpi="0" rotWithShape="1">
              <a:blip r:embed="rId5"/>
              <a:srcRect/>
              <a:stretch>
                <a:fillRect/>
              </a:stretch>
            </a:blipFill>
            <a:ln w="381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38100" dir="2700000" algn="tl" rotWithShape="0">
                <a:srgbClr val="000000">
                  <a:alpha val="39998"/>
                </a:srgbClr>
              </a:outerShdw>
            </a:effectLst>
          </p:spPr>
          <p:txBody>
            <a:bodyPr lIns="91411" tIns="45707" rIns="91411" bIns="45707" anchor="ctr"/>
            <a:lstStyle/>
            <a:p>
              <a:pPr algn="ctr" defTabSz="974482">
                <a:defRPr/>
              </a:pPr>
              <a:endParaRPr lang="ru-RU" sz="1900" b="0" dirty="0">
                <a:solidFill>
                  <a:srgbClr val="FFFFFF"/>
                </a:solidFill>
                <a:cs typeface="Arial" charset="0"/>
              </a:endParaRPr>
            </a:p>
          </p:txBody>
        </p:sp>
        <p:sp>
          <p:nvSpPr>
            <p:cNvPr id="9" name="Rectangle 28"/>
            <p:cNvSpPr>
              <a:spLocks noChangeArrowheads="1"/>
            </p:cNvSpPr>
            <p:nvPr userDrawn="1"/>
          </p:nvSpPr>
          <p:spPr bwMode="auto">
            <a:xfrm>
              <a:off x="7940420" y="5524743"/>
              <a:ext cx="1783791" cy="1303096"/>
            </a:xfrm>
            <a:prstGeom prst="rect">
              <a:avLst/>
            </a:prstGeom>
            <a:blipFill dpi="0" rotWithShape="1">
              <a:blip r:embed="rId6"/>
              <a:srcRect/>
              <a:stretch>
                <a:fillRect/>
              </a:stretch>
            </a:blipFill>
            <a:ln w="381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38100" dir="2700000" algn="tl" rotWithShape="0">
                <a:srgbClr val="000000">
                  <a:alpha val="39998"/>
                </a:srgbClr>
              </a:outerShdw>
            </a:effectLst>
          </p:spPr>
          <p:txBody>
            <a:bodyPr lIns="91411" tIns="45707" rIns="91411" bIns="45707" anchor="ctr"/>
            <a:lstStyle/>
            <a:p>
              <a:pPr algn="ctr" defTabSz="974482">
                <a:defRPr/>
              </a:pPr>
              <a:endParaRPr lang="ru-RU" sz="1900" b="0" dirty="0">
                <a:solidFill>
                  <a:srgbClr val="FFFFFF"/>
                </a:solidFill>
                <a:cs typeface="Arial" charset="0"/>
              </a:endParaRPr>
            </a:p>
          </p:txBody>
        </p:sp>
      </p:grpSp>
      <p:pic>
        <p:nvPicPr>
          <p:cNvPr id="10" name="Picture 23" descr="FGC-logo-ON-BLUE.png"/>
          <p:cNvPicPr>
            <a:picLocks noChangeAspect="1"/>
          </p:cNvPicPr>
          <p:nvPr userDrawn="1"/>
        </p:nvPicPr>
        <p:blipFill>
          <a:blip r:embed="rId7"/>
          <a:srcRect l="38342" r="39293"/>
          <a:stretch>
            <a:fillRect/>
          </a:stretch>
        </p:blipFill>
        <p:spPr bwMode="auto">
          <a:xfrm>
            <a:off x="788988" y="1441450"/>
            <a:ext cx="16637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6926" y="3296252"/>
            <a:ext cx="5653111" cy="574486"/>
          </a:xfrm>
          <a:noFill/>
          <a:ln w="9525">
            <a:noFill/>
            <a:miter lim="800000"/>
            <a:headEnd/>
            <a:tailEnd/>
          </a:ln>
        </p:spPr>
        <p:txBody>
          <a:bodyPr wrap="none" anchor="t">
            <a:spAutoFit/>
          </a:bodyPr>
          <a:lstStyle>
            <a:lvl1pPr algn="l" defTabSz="974482" rtl="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563" algn="l"/>
                <a:tab pos="896714" algn="l"/>
                <a:tab pos="1345864" algn="l"/>
                <a:tab pos="1795015" algn="l"/>
                <a:tab pos="2244163" algn="l"/>
                <a:tab pos="2693314" algn="l"/>
                <a:tab pos="3142464" algn="l"/>
                <a:tab pos="3591617" algn="l"/>
                <a:tab pos="4040765" algn="l"/>
                <a:tab pos="4489916" algn="l"/>
                <a:tab pos="4939065" algn="l"/>
                <a:tab pos="5388216" algn="l"/>
                <a:tab pos="5837365" algn="l"/>
                <a:tab pos="6286518" algn="l"/>
                <a:tab pos="6735666" algn="l"/>
                <a:tab pos="7184817" algn="l"/>
                <a:tab pos="7633966" algn="l"/>
                <a:tab pos="8083117" algn="l"/>
                <a:tab pos="8532267" algn="l"/>
                <a:tab pos="8981415" algn="l"/>
              </a:tabLst>
              <a:defRPr lang="en-US" sz="3100" b="1" kern="1200">
                <a:solidFill>
                  <a:srgbClr val="FFFFFF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96925" y="3974015"/>
            <a:ext cx="5191861" cy="483173"/>
          </a:xfr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lvl1pPr marL="0" indent="0" algn="l" defTabSz="974482" rtl="0" fontAlgn="base">
              <a:spcBef>
                <a:spcPct val="50000"/>
              </a:spcBef>
              <a:spcAft>
                <a:spcPct val="0"/>
              </a:spcAft>
              <a:buNone/>
              <a:defRPr lang="en-US" sz="2500" b="1" kern="1200">
                <a:solidFill>
                  <a:srgbClr val="FFFFFF"/>
                </a:solidFill>
                <a:latin typeface="+mj-lt"/>
                <a:ea typeface="+mn-ea"/>
                <a:cs typeface="+mn-cs"/>
              </a:defRPr>
            </a:lvl1pPr>
            <a:lvl2pPr marL="4875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750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625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501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37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9251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4126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9002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/>
          <p:cNvSpPr>
            <a:spLocks noEditPoints="1"/>
          </p:cNvSpPr>
          <p:nvPr userDrawn="1"/>
        </p:nvSpPr>
        <p:spPr bwMode="auto">
          <a:xfrm>
            <a:off x="-6350" y="6350"/>
            <a:ext cx="9759950" cy="7227888"/>
          </a:xfrm>
          <a:custGeom>
            <a:avLst/>
            <a:gdLst>
              <a:gd name="T0" fmla="*/ 2147483647 w 1435"/>
              <a:gd name="T1" fmla="*/ 2147483647 h 1062"/>
              <a:gd name="T2" fmla="*/ 2147483647 w 1435"/>
              <a:gd name="T3" fmla="*/ 2147483647 h 1062"/>
              <a:gd name="T4" fmla="*/ 2147483647 w 1435"/>
              <a:gd name="T5" fmla="*/ 2147483647 h 1062"/>
              <a:gd name="T6" fmla="*/ 2147483647 w 1435"/>
              <a:gd name="T7" fmla="*/ 2147483647 h 1062"/>
              <a:gd name="T8" fmla="*/ 2147483647 w 1435"/>
              <a:gd name="T9" fmla="*/ 2147483647 h 1062"/>
              <a:gd name="T10" fmla="*/ 2147483647 w 1435"/>
              <a:gd name="T11" fmla="*/ 2147483647 h 1062"/>
              <a:gd name="T12" fmla="*/ 2147483647 w 1435"/>
              <a:gd name="T13" fmla="*/ 2147483647 h 1062"/>
              <a:gd name="T14" fmla="*/ 2147483647 w 1435"/>
              <a:gd name="T15" fmla="*/ 2147483647 h 1062"/>
              <a:gd name="T16" fmla="*/ 2147483647 w 1435"/>
              <a:gd name="T17" fmla="*/ 2147483647 h 1062"/>
              <a:gd name="T18" fmla="*/ 2147483647 w 1435"/>
              <a:gd name="T19" fmla="*/ 2147483647 h 1062"/>
              <a:gd name="T20" fmla="*/ 2147483647 w 1435"/>
              <a:gd name="T21" fmla="*/ 2147483647 h 1062"/>
              <a:gd name="T22" fmla="*/ 2147483647 w 1435"/>
              <a:gd name="T23" fmla="*/ 2147483647 h 1062"/>
              <a:gd name="T24" fmla="*/ 2147483647 w 1435"/>
              <a:gd name="T25" fmla="*/ 2147483647 h 1062"/>
              <a:gd name="T26" fmla="*/ 2147483647 w 1435"/>
              <a:gd name="T27" fmla="*/ 2147483647 h 1062"/>
              <a:gd name="T28" fmla="*/ 2147483647 w 1435"/>
              <a:gd name="T29" fmla="*/ 2147483647 h 1062"/>
              <a:gd name="T30" fmla="*/ 2147483647 w 1435"/>
              <a:gd name="T31" fmla="*/ 2147483647 h 1062"/>
              <a:gd name="T32" fmla="*/ 2147483647 w 1435"/>
              <a:gd name="T33" fmla="*/ 2147483647 h 1062"/>
              <a:gd name="T34" fmla="*/ 2147483647 w 1435"/>
              <a:gd name="T35" fmla="*/ 2147483647 h 1062"/>
              <a:gd name="T36" fmla="*/ 2147483647 w 1435"/>
              <a:gd name="T37" fmla="*/ 2147483647 h 1062"/>
              <a:gd name="T38" fmla="*/ 2147483647 w 1435"/>
              <a:gd name="T39" fmla="*/ 2147483647 h 1062"/>
              <a:gd name="T40" fmla="*/ 2147483647 w 1435"/>
              <a:gd name="T41" fmla="*/ 2147483647 h 1062"/>
              <a:gd name="T42" fmla="*/ 2147483647 w 1435"/>
              <a:gd name="T43" fmla="*/ 2147483647 h 1062"/>
              <a:gd name="T44" fmla="*/ 2147483647 w 1435"/>
              <a:gd name="T45" fmla="*/ 2147483647 h 1062"/>
              <a:gd name="T46" fmla="*/ 2147483647 w 1435"/>
              <a:gd name="T47" fmla="*/ 2147483647 h 1062"/>
              <a:gd name="T48" fmla="*/ 2147483647 w 1435"/>
              <a:gd name="T49" fmla="*/ 2147483647 h 1062"/>
              <a:gd name="T50" fmla="*/ 2147483647 w 1435"/>
              <a:gd name="T51" fmla="*/ 2147483647 h 1062"/>
              <a:gd name="T52" fmla="*/ 2147483647 w 1435"/>
              <a:gd name="T53" fmla="*/ 2147483647 h 1062"/>
              <a:gd name="T54" fmla="*/ 2147483647 w 1435"/>
              <a:gd name="T55" fmla="*/ 2147483647 h 1062"/>
              <a:gd name="T56" fmla="*/ 2147483647 w 1435"/>
              <a:gd name="T57" fmla="*/ 2147483647 h 1062"/>
              <a:gd name="T58" fmla="*/ 2147483647 w 1435"/>
              <a:gd name="T59" fmla="*/ 2147483647 h 1062"/>
              <a:gd name="T60" fmla="*/ 2147483647 w 1435"/>
              <a:gd name="T61" fmla="*/ 2147483647 h 1062"/>
              <a:gd name="T62" fmla="*/ 2147483647 w 1435"/>
              <a:gd name="T63" fmla="*/ 2147483647 h 1062"/>
              <a:gd name="T64" fmla="*/ 2147483647 w 1435"/>
              <a:gd name="T65" fmla="*/ 2147483647 h 1062"/>
              <a:gd name="T66" fmla="*/ 2147483647 w 1435"/>
              <a:gd name="T67" fmla="*/ 2147483647 h 1062"/>
              <a:gd name="T68" fmla="*/ 2147483647 w 1435"/>
              <a:gd name="T69" fmla="*/ 2147483647 h 1062"/>
              <a:gd name="T70" fmla="*/ 2147483647 w 1435"/>
              <a:gd name="T71" fmla="*/ 2147483647 h 1062"/>
              <a:gd name="T72" fmla="*/ 2147483647 w 1435"/>
              <a:gd name="T73" fmla="*/ 2147483647 h 1062"/>
              <a:gd name="T74" fmla="*/ 2147483647 w 1435"/>
              <a:gd name="T75" fmla="*/ 2147483647 h 1062"/>
              <a:gd name="T76" fmla="*/ 2147483647 w 1435"/>
              <a:gd name="T77" fmla="*/ 2147483647 h 1062"/>
              <a:gd name="T78" fmla="*/ 2147483647 w 1435"/>
              <a:gd name="T79" fmla="*/ 2147483647 h 1062"/>
              <a:gd name="T80" fmla="*/ 2147483647 w 1435"/>
              <a:gd name="T81" fmla="*/ 2147483647 h 1062"/>
              <a:gd name="T82" fmla="*/ 2147483647 w 1435"/>
              <a:gd name="T83" fmla="*/ 2147483647 h 1062"/>
              <a:gd name="T84" fmla="*/ 2147483647 w 1435"/>
              <a:gd name="T85" fmla="*/ 2147483647 h 1062"/>
              <a:gd name="T86" fmla="*/ 2147483647 w 1435"/>
              <a:gd name="T87" fmla="*/ 2147483647 h 1062"/>
              <a:gd name="T88" fmla="*/ 2147483647 w 1435"/>
              <a:gd name="T89" fmla="*/ 2147483647 h 1062"/>
              <a:gd name="T90" fmla="*/ 2147483647 w 1435"/>
              <a:gd name="T91" fmla="*/ 2147483647 h 1062"/>
              <a:gd name="T92" fmla="*/ 2147483647 w 1435"/>
              <a:gd name="T93" fmla="*/ 2147483647 h 1062"/>
              <a:gd name="T94" fmla="*/ 2147483647 w 1435"/>
              <a:gd name="T95" fmla="*/ 2147483647 h 1062"/>
              <a:gd name="T96" fmla="*/ 2147483647 w 1435"/>
              <a:gd name="T97" fmla="*/ 2147483647 h 1062"/>
              <a:gd name="T98" fmla="*/ 2147483647 w 1435"/>
              <a:gd name="T99" fmla="*/ 2147483647 h 1062"/>
              <a:gd name="T100" fmla="*/ 2147483647 w 1435"/>
              <a:gd name="T101" fmla="*/ 2147483647 h 1062"/>
              <a:gd name="T102" fmla="*/ 2147483647 w 1435"/>
              <a:gd name="T103" fmla="*/ 2147483647 h 1062"/>
              <a:gd name="T104" fmla="*/ 2147483647 w 1435"/>
              <a:gd name="T105" fmla="*/ 2147483647 h 1062"/>
              <a:gd name="T106" fmla="*/ 2147483647 w 1435"/>
              <a:gd name="T107" fmla="*/ 2147483647 h 1062"/>
              <a:gd name="T108" fmla="*/ 2147483647 w 1435"/>
              <a:gd name="T109" fmla="*/ 2147483647 h 1062"/>
              <a:gd name="T110" fmla="*/ 2147483647 w 1435"/>
              <a:gd name="T111" fmla="*/ 2147483647 h 1062"/>
              <a:gd name="T112" fmla="*/ 2147483647 w 1435"/>
              <a:gd name="T113" fmla="*/ 2147483647 h 1062"/>
              <a:gd name="T114" fmla="*/ 2147483647 w 1435"/>
              <a:gd name="T115" fmla="*/ 2147483647 h 1062"/>
              <a:gd name="T116" fmla="*/ 2147483647 w 1435"/>
              <a:gd name="T117" fmla="*/ 2147483647 h 1062"/>
              <a:gd name="T118" fmla="*/ 2147483647 w 1435"/>
              <a:gd name="T119" fmla="*/ 2147483647 h 1062"/>
              <a:gd name="T120" fmla="*/ 2147483647 w 1435"/>
              <a:gd name="T121" fmla="*/ 2147483647 h 1062"/>
              <a:gd name="T122" fmla="*/ 2147483647 w 1435"/>
              <a:gd name="T123" fmla="*/ 2147483647 h 1062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1435" h="1062">
                <a:moveTo>
                  <a:pt x="0" y="0"/>
                </a:moveTo>
                <a:cubicBezTo>
                  <a:pt x="2" y="0"/>
                  <a:pt x="4" y="0"/>
                  <a:pt x="6" y="0"/>
                </a:cubicBezTo>
                <a:cubicBezTo>
                  <a:pt x="20" y="12"/>
                  <a:pt x="39" y="25"/>
                  <a:pt x="56" y="37"/>
                </a:cubicBezTo>
                <a:cubicBezTo>
                  <a:pt x="61" y="41"/>
                  <a:pt x="66" y="46"/>
                  <a:pt x="72" y="46"/>
                </a:cubicBezTo>
                <a:cubicBezTo>
                  <a:pt x="53" y="30"/>
                  <a:pt x="30" y="17"/>
                  <a:pt x="11" y="0"/>
                </a:cubicBezTo>
                <a:cubicBezTo>
                  <a:pt x="13" y="0"/>
                  <a:pt x="14" y="0"/>
                  <a:pt x="16" y="0"/>
                </a:cubicBezTo>
                <a:cubicBezTo>
                  <a:pt x="22" y="6"/>
                  <a:pt x="31" y="12"/>
                  <a:pt x="41" y="19"/>
                </a:cubicBezTo>
                <a:cubicBezTo>
                  <a:pt x="52" y="27"/>
                  <a:pt x="62" y="39"/>
                  <a:pt x="76" y="33"/>
                </a:cubicBezTo>
                <a:cubicBezTo>
                  <a:pt x="70" y="28"/>
                  <a:pt x="64" y="23"/>
                  <a:pt x="56" y="18"/>
                </a:cubicBezTo>
                <a:cubicBezTo>
                  <a:pt x="49" y="12"/>
                  <a:pt x="39" y="8"/>
                  <a:pt x="34" y="0"/>
                </a:cubicBezTo>
                <a:cubicBezTo>
                  <a:pt x="36" y="0"/>
                  <a:pt x="37" y="0"/>
                  <a:pt x="39" y="0"/>
                </a:cubicBezTo>
                <a:cubicBezTo>
                  <a:pt x="52" y="11"/>
                  <a:pt x="66" y="22"/>
                  <a:pt x="81" y="31"/>
                </a:cubicBezTo>
                <a:cubicBezTo>
                  <a:pt x="116" y="59"/>
                  <a:pt x="155" y="84"/>
                  <a:pt x="190" y="112"/>
                </a:cubicBezTo>
                <a:cubicBezTo>
                  <a:pt x="290" y="183"/>
                  <a:pt x="389" y="254"/>
                  <a:pt x="489" y="324"/>
                </a:cubicBezTo>
                <a:cubicBezTo>
                  <a:pt x="514" y="338"/>
                  <a:pt x="535" y="356"/>
                  <a:pt x="559" y="370"/>
                </a:cubicBezTo>
                <a:cubicBezTo>
                  <a:pt x="567" y="379"/>
                  <a:pt x="580" y="383"/>
                  <a:pt x="587" y="392"/>
                </a:cubicBezTo>
                <a:cubicBezTo>
                  <a:pt x="624" y="413"/>
                  <a:pt x="657" y="437"/>
                  <a:pt x="692" y="459"/>
                </a:cubicBezTo>
                <a:cubicBezTo>
                  <a:pt x="695" y="452"/>
                  <a:pt x="693" y="440"/>
                  <a:pt x="691" y="435"/>
                </a:cubicBezTo>
                <a:cubicBezTo>
                  <a:pt x="718" y="428"/>
                  <a:pt x="741" y="416"/>
                  <a:pt x="766" y="407"/>
                </a:cubicBezTo>
                <a:cubicBezTo>
                  <a:pt x="758" y="392"/>
                  <a:pt x="746" y="381"/>
                  <a:pt x="738" y="367"/>
                </a:cubicBezTo>
                <a:cubicBezTo>
                  <a:pt x="736" y="367"/>
                  <a:pt x="735" y="366"/>
                  <a:pt x="733" y="366"/>
                </a:cubicBezTo>
                <a:cubicBezTo>
                  <a:pt x="732" y="364"/>
                  <a:pt x="734" y="363"/>
                  <a:pt x="734" y="362"/>
                </a:cubicBezTo>
                <a:cubicBezTo>
                  <a:pt x="733" y="363"/>
                  <a:pt x="727" y="361"/>
                  <a:pt x="729" y="358"/>
                </a:cubicBezTo>
                <a:cubicBezTo>
                  <a:pt x="731" y="356"/>
                  <a:pt x="733" y="359"/>
                  <a:pt x="734" y="361"/>
                </a:cubicBezTo>
                <a:cubicBezTo>
                  <a:pt x="739" y="359"/>
                  <a:pt x="731" y="355"/>
                  <a:pt x="733" y="354"/>
                </a:cubicBezTo>
                <a:cubicBezTo>
                  <a:pt x="733" y="350"/>
                  <a:pt x="736" y="356"/>
                  <a:pt x="737" y="353"/>
                </a:cubicBezTo>
                <a:cubicBezTo>
                  <a:pt x="736" y="340"/>
                  <a:pt x="737" y="322"/>
                  <a:pt x="736" y="303"/>
                </a:cubicBezTo>
                <a:cubicBezTo>
                  <a:pt x="734" y="299"/>
                  <a:pt x="729" y="297"/>
                  <a:pt x="727" y="293"/>
                </a:cubicBezTo>
                <a:cubicBezTo>
                  <a:pt x="731" y="291"/>
                  <a:pt x="730" y="297"/>
                  <a:pt x="734" y="296"/>
                </a:cubicBezTo>
                <a:cubicBezTo>
                  <a:pt x="723" y="284"/>
                  <a:pt x="708" y="275"/>
                  <a:pt x="699" y="261"/>
                </a:cubicBezTo>
                <a:cubicBezTo>
                  <a:pt x="713" y="272"/>
                  <a:pt x="725" y="286"/>
                  <a:pt x="740" y="297"/>
                </a:cubicBezTo>
                <a:cubicBezTo>
                  <a:pt x="741" y="297"/>
                  <a:pt x="742" y="296"/>
                  <a:pt x="743" y="295"/>
                </a:cubicBezTo>
                <a:cubicBezTo>
                  <a:pt x="713" y="268"/>
                  <a:pt x="678" y="233"/>
                  <a:pt x="649" y="205"/>
                </a:cubicBezTo>
                <a:cubicBezTo>
                  <a:pt x="645" y="201"/>
                  <a:pt x="644" y="199"/>
                  <a:pt x="639" y="202"/>
                </a:cubicBezTo>
                <a:cubicBezTo>
                  <a:pt x="658" y="223"/>
                  <a:pt x="680" y="241"/>
                  <a:pt x="699" y="261"/>
                </a:cubicBezTo>
                <a:cubicBezTo>
                  <a:pt x="692" y="259"/>
                  <a:pt x="691" y="252"/>
                  <a:pt x="684" y="250"/>
                </a:cubicBezTo>
                <a:cubicBezTo>
                  <a:pt x="684" y="249"/>
                  <a:pt x="683" y="248"/>
                  <a:pt x="683" y="247"/>
                </a:cubicBezTo>
                <a:cubicBezTo>
                  <a:pt x="668" y="234"/>
                  <a:pt x="653" y="220"/>
                  <a:pt x="639" y="206"/>
                </a:cubicBezTo>
                <a:cubicBezTo>
                  <a:pt x="640" y="211"/>
                  <a:pt x="647" y="216"/>
                  <a:pt x="652" y="219"/>
                </a:cubicBezTo>
                <a:cubicBezTo>
                  <a:pt x="655" y="225"/>
                  <a:pt x="660" y="230"/>
                  <a:pt x="666" y="233"/>
                </a:cubicBezTo>
                <a:cubicBezTo>
                  <a:pt x="679" y="250"/>
                  <a:pt x="698" y="262"/>
                  <a:pt x="712" y="279"/>
                </a:cubicBezTo>
                <a:cubicBezTo>
                  <a:pt x="713" y="279"/>
                  <a:pt x="714" y="279"/>
                  <a:pt x="715" y="279"/>
                </a:cubicBezTo>
                <a:cubicBezTo>
                  <a:pt x="717" y="286"/>
                  <a:pt x="726" y="286"/>
                  <a:pt x="727" y="293"/>
                </a:cubicBezTo>
                <a:cubicBezTo>
                  <a:pt x="623" y="199"/>
                  <a:pt x="522" y="100"/>
                  <a:pt x="422" y="0"/>
                </a:cubicBezTo>
                <a:cubicBezTo>
                  <a:pt x="424" y="0"/>
                  <a:pt x="425" y="0"/>
                  <a:pt x="427" y="0"/>
                </a:cubicBezTo>
                <a:cubicBezTo>
                  <a:pt x="443" y="19"/>
                  <a:pt x="464" y="38"/>
                  <a:pt x="482" y="56"/>
                </a:cubicBezTo>
                <a:cubicBezTo>
                  <a:pt x="531" y="104"/>
                  <a:pt x="581" y="154"/>
                  <a:pt x="630" y="200"/>
                </a:cubicBezTo>
                <a:cubicBezTo>
                  <a:pt x="627" y="194"/>
                  <a:pt x="622" y="190"/>
                  <a:pt x="618" y="186"/>
                </a:cubicBezTo>
                <a:cubicBezTo>
                  <a:pt x="588" y="159"/>
                  <a:pt x="559" y="128"/>
                  <a:pt x="529" y="100"/>
                </a:cubicBezTo>
                <a:cubicBezTo>
                  <a:pt x="495" y="67"/>
                  <a:pt x="462" y="34"/>
                  <a:pt x="429" y="0"/>
                </a:cubicBezTo>
                <a:cubicBezTo>
                  <a:pt x="430" y="0"/>
                  <a:pt x="432" y="0"/>
                  <a:pt x="433" y="0"/>
                </a:cubicBezTo>
                <a:cubicBezTo>
                  <a:pt x="433" y="1"/>
                  <a:pt x="433" y="2"/>
                  <a:pt x="434" y="2"/>
                </a:cubicBezTo>
                <a:cubicBezTo>
                  <a:pt x="497" y="64"/>
                  <a:pt x="558" y="128"/>
                  <a:pt x="624" y="189"/>
                </a:cubicBezTo>
                <a:cubicBezTo>
                  <a:pt x="628" y="193"/>
                  <a:pt x="633" y="199"/>
                  <a:pt x="639" y="197"/>
                </a:cubicBezTo>
                <a:cubicBezTo>
                  <a:pt x="632" y="188"/>
                  <a:pt x="623" y="180"/>
                  <a:pt x="615" y="172"/>
                </a:cubicBezTo>
                <a:cubicBezTo>
                  <a:pt x="590" y="148"/>
                  <a:pt x="564" y="124"/>
                  <a:pt x="540" y="99"/>
                </a:cubicBezTo>
                <a:cubicBezTo>
                  <a:pt x="508" y="66"/>
                  <a:pt x="474" y="34"/>
                  <a:pt x="443" y="0"/>
                </a:cubicBezTo>
                <a:cubicBezTo>
                  <a:pt x="444" y="0"/>
                  <a:pt x="445" y="0"/>
                  <a:pt x="447" y="0"/>
                </a:cubicBezTo>
                <a:cubicBezTo>
                  <a:pt x="543" y="101"/>
                  <a:pt x="644" y="198"/>
                  <a:pt x="745" y="295"/>
                </a:cubicBezTo>
                <a:cubicBezTo>
                  <a:pt x="767" y="287"/>
                  <a:pt x="789" y="278"/>
                  <a:pt x="810" y="270"/>
                </a:cubicBezTo>
                <a:cubicBezTo>
                  <a:pt x="809" y="267"/>
                  <a:pt x="811" y="262"/>
                  <a:pt x="810" y="259"/>
                </a:cubicBezTo>
                <a:cubicBezTo>
                  <a:pt x="809" y="254"/>
                  <a:pt x="798" y="247"/>
                  <a:pt x="794" y="243"/>
                </a:cubicBezTo>
                <a:cubicBezTo>
                  <a:pt x="779" y="227"/>
                  <a:pt x="763" y="210"/>
                  <a:pt x="747" y="193"/>
                </a:cubicBezTo>
                <a:cubicBezTo>
                  <a:pt x="730" y="176"/>
                  <a:pt x="714" y="156"/>
                  <a:pt x="697" y="138"/>
                </a:cubicBezTo>
                <a:cubicBezTo>
                  <a:pt x="655" y="94"/>
                  <a:pt x="612" y="47"/>
                  <a:pt x="572" y="0"/>
                </a:cubicBezTo>
                <a:cubicBezTo>
                  <a:pt x="574" y="0"/>
                  <a:pt x="576" y="0"/>
                  <a:pt x="577" y="0"/>
                </a:cubicBezTo>
                <a:cubicBezTo>
                  <a:pt x="614" y="44"/>
                  <a:pt x="653" y="86"/>
                  <a:pt x="692" y="128"/>
                </a:cubicBezTo>
                <a:cubicBezTo>
                  <a:pt x="710" y="147"/>
                  <a:pt x="727" y="167"/>
                  <a:pt x="745" y="187"/>
                </a:cubicBezTo>
                <a:cubicBezTo>
                  <a:pt x="760" y="202"/>
                  <a:pt x="775" y="217"/>
                  <a:pt x="790" y="232"/>
                </a:cubicBezTo>
                <a:cubicBezTo>
                  <a:pt x="793" y="236"/>
                  <a:pt x="797" y="241"/>
                  <a:pt x="802" y="244"/>
                </a:cubicBezTo>
                <a:cubicBezTo>
                  <a:pt x="803" y="243"/>
                  <a:pt x="803" y="241"/>
                  <a:pt x="803" y="240"/>
                </a:cubicBezTo>
                <a:cubicBezTo>
                  <a:pt x="799" y="237"/>
                  <a:pt x="796" y="233"/>
                  <a:pt x="792" y="230"/>
                </a:cubicBezTo>
                <a:cubicBezTo>
                  <a:pt x="798" y="230"/>
                  <a:pt x="801" y="239"/>
                  <a:pt x="807" y="241"/>
                </a:cubicBezTo>
                <a:cubicBezTo>
                  <a:pt x="808" y="245"/>
                  <a:pt x="805" y="244"/>
                  <a:pt x="805" y="247"/>
                </a:cubicBezTo>
                <a:cubicBezTo>
                  <a:pt x="805" y="251"/>
                  <a:pt x="808" y="252"/>
                  <a:pt x="811" y="254"/>
                </a:cubicBezTo>
                <a:cubicBezTo>
                  <a:pt x="812" y="247"/>
                  <a:pt x="814" y="237"/>
                  <a:pt x="816" y="229"/>
                </a:cubicBezTo>
                <a:cubicBezTo>
                  <a:pt x="820" y="229"/>
                  <a:pt x="824" y="229"/>
                  <a:pt x="828" y="229"/>
                </a:cubicBezTo>
                <a:cubicBezTo>
                  <a:pt x="831" y="241"/>
                  <a:pt x="833" y="256"/>
                  <a:pt x="835" y="270"/>
                </a:cubicBezTo>
                <a:cubicBezTo>
                  <a:pt x="862" y="274"/>
                  <a:pt x="888" y="282"/>
                  <a:pt x="913" y="286"/>
                </a:cubicBezTo>
                <a:cubicBezTo>
                  <a:pt x="914" y="288"/>
                  <a:pt x="913" y="290"/>
                  <a:pt x="910" y="290"/>
                </a:cubicBezTo>
                <a:cubicBezTo>
                  <a:pt x="913" y="305"/>
                  <a:pt x="908" y="327"/>
                  <a:pt x="914" y="341"/>
                </a:cubicBezTo>
                <a:cubicBezTo>
                  <a:pt x="915" y="344"/>
                  <a:pt x="911" y="341"/>
                  <a:pt x="911" y="343"/>
                </a:cubicBezTo>
                <a:cubicBezTo>
                  <a:pt x="913" y="345"/>
                  <a:pt x="915" y="347"/>
                  <a:pt x="914" y="352"/>
                </a:cubicBezTo>
                <a:cubicBezTo>
                  <a:pt x="913" y="350"/>
                  <a:pt x="909" y="348"/>
                  <a:pt x="907" y="349"/>
                </a:cubicBezTo>
                <a:cubicBezTo>
                  <a:pt x="907" y="353"/>
                  <a:pt x="910" y="353"/>
                  <a:pt x="911" y="355"/>
                </a:cubicBezTo>
                <a:cubicBezTo>
                  <a:pt x="914" y="364"/>
                  <a:pt x="919" y="371"/>
                  <a:pt x="924" y="379"/>
                </a:cubicBezTo>
                <a:cubicBezTo>
                  <a:pt x="928" y="391"/>
                  <a:pt x="938" y="401"/>
                  <a:pt x="940" y="413"/>
                </a:cubicBezTo>
                <a:cubicBezTo>
                  <a:pt x="928" y="395"/>
                  <a:pt x="919" y="376"/>
                  <a:pt x="909" y="357"/>
                </a:cubicBezTo>
                <a:cubicBezTo>
                  <a:pt x="907" y="356"/>
                  <a:pt x="907" y="354"/>
                  <a:pt x="904" y="354"/>
                </a:cubicBezTo>
                <a:cubicBezTo>
                  <a:pt x="904" y="353"/>
                  <a:pt x="904" y="352"/>
                  <a:pt x="904" y="351"/>
                </a:cubicBezTo>
                <a:cubicBezTo>
                  <a:pt x="885" y="333"/>
                  <a:pt x="866" y="315"/>
                  <a:pt x="848" y="297"/>
                </a:cubicBezTo>
                <a:cubicBezTo>
                  <a:pt x="845" y="297"/>
                  <a:pt x="841" y="296"/>
                  <a:pt x="839" y="297"/>
                </a:cubicBezTo>
                <a:cubicBezTo>
                  <a:pt x="841" y="328"/>
                  <a:pt x="843" y="366"/>
                  <a:pt x="846" y="392"/>
                </a:cubicBezTo>
                <a:cubicBezTo>
                  <a:pt x="885" y="402"/>
                  <a:pt x="924" y="411"/>
                  <a:pt x="963" y="420"/>
                </a:cubicBezTo>
                <a:cubicBezTo>
                  <a:pt x="962" y="422"/>
                  <a:pt x="960" y="422"/>
                  <a:pt x="959" y="423"/>
                </a:cubicBezTo>
                <a:cubicBezTo>
                  <a:pt x="956" y="451"/>
                  <a:pt x="971" y="462"/>
                  <a:pt x="979" y="480"/>
                </a:cubicBezTo>
                <a:cubicBezTo>
                  <a:pt x="981" y="482"/>
                  <a:pt x="981" y="476"/>
                  <a:pt x="984" y="479"/>
                </a:cubicBezTo>
                <a:cubicBezTo>
                  <a:pt x="986" y="483"/>
                  <a:pt x="982" y="482"/>
                  <a:pt x="982" y="485"/>
                </a:cubicBezTo>
                <a:cubicBezTo>
                  <a:pt x="992" y="503"/>
                  <a:pt x="1002" y="520"/>
                  <a:pt x="1012" y="538"/>
                </a:cubicBezTo>
                <a:cubicBezTo>
                  <a:pt x="993" y="511"/>
                  <a:pt x="978" y="480"/>
                  <a:pt x="960" y="452"/>
                </a:cubicBezTo>
                <a:cubicBezTo>
                  <a:pt x="960" y="457"/>
                  <a:pt x="958" y="471"/>
                  <a:pt x="963" y="474"/>
                </a:cubicBezTo>
                <a:cubicBezTo>
                  <a:pt x="963" y="476"/>
                  <a:pt x="960" y="475"/>
                  <a:pt x="960" y="478"/>
                </a:cubicBezTo>
                <a:cubicBezTo>
                  <a:pt x="961" y="480"/>
                  <a:pt x="962" y="478"/>
                  <a:pt x="964" y="478"/>
                </a:cubicBezTo>
                <a:cubicBezTo>
                  <a:pt x="962" y="481"/>
                  <a:pt x="964" y="483"/>
                  <a:pt x="963" y="485"/>
                </a:cubicBezTo>
                <a:cubicBezTo>
                  <a:pt x="960" y="487"/>
                  <a:pt x="960" y="483"/>
                  <a:pt x="956" y="484"/>
                </a:cubicBezTo>
                <a:cubicBezTo>
                  <a:pt x="958" y="489"/>
                  <a:pt x="964" y="496"/>
                  <a:pt x="966" y="503"/>
                </a:cubicBezTo>
                <a:cubicBezTo>
                  <a:pt x="959" y="500"/>
                  <a:pt x="958" y="492"/>
                  <a:pt x="954" y="487"/>
                </a:cubicBezTo>
                <a:cubicBezTo>
                  <a:pt x="948" y="484"/>
                  <a:pt x="945" y="478"/>
                  <a:pt x="939" y="476"/>
                </a:cubicBezTo>
                <a:cubicBezTo>
                  <a:pt x="944" y="471"/>
                  <a:pt x="948" y="484"/>
                  <a:pt x="954" y="481"/>
                </a:cubicBezTo>
                <a:cubicBezTo>
                  <a:pt x="954" y="477"/>
                  <a:pt x="951" y="476"/>
                  <a:pt x="952" y="471"/>
                </a:cubicBezTo>
                <a:cubicBezTo>
                  <a:pt x="953" y="470"/>
                  <a:pt x="954" y="470"/>
                  <a:pt x="955" y="470"/>
                </a:cubicBezTo>
                <a:cubicBezTo>
                  <a:pt x="958" y="450"/>
                  <a:pt x="953" y="433"/>
                  <a:pt x="945" y="424"/>
                </a:cubicBezTo>
                <a:cubicBezTo>
                  <a:pt x="928" y="424"/>
                  <a:pt x="913" y="427"/>
                  <a:pt x="897" y="428"/>
                </a:cubicBezTo>
                <a:cubicBezTo>
                  <a:pt x="895" y="427"/>
                  <a:pt x="895" y="430"/>
                  <a:pt x="894" y="430"/>
                </a:cubicBezTo>
                <a:cubicBezTo>
                  <a:pt x="892" y="430"/>
                  <a:pt x="892" y="429"/>
                  <a:pt x="890" y="428"/>
                </a:cubicBezTo>
                <a:cubicBezTo>
                  <a:pt x="878" y="432"/>
                  <a:pt x="859" y="429"/>
                  <a:pt x="848" y="434"/>
                </a:cubicBezTo>
                <a:cubicBezTo>
                  <a:pt x="852" y="460"/>
                  <a:pt x="853" y="487"/>
                  <a:pt x="856" y="513"/>
                </a:cubicBezTo>
                <a:cubicBezTo>
                  <a:pt x="883" y="522"/>
                  <a:pt x="910" y="530"/>
                  <a:pt x="939" y="536"/>
                </a:cubicBezTo>
                <a:cubicBezTo>
                  <a:pt x="940" y="539"/>
                  <a:pt x="937" y="538"/>
                  <a:pt x="937" y="540"/>
                </a:cubicBezTo>
                <a:cubicBezTo>
                  <a:pt x="940" y="555"/>
                  <a:pt x="934" y="578"/>
                  <a:pt x="940" y="590"/>
                </a:cubicBezTo>
                <a:cubicBezTo>
                  <a:pt x="938" y="595"/>
                  <a:pt x="941" y="598"/>
                  <a:pt x="941" y="603"/>
                </a:cubicBezTo>
                <a:cubicBezTo>
                  <a:pt x="938" y="604"/>
                  <a:pt x="939" y="602"/>
                  <a:pt x="937" y="602"/>
                </a:cubicBezTo>
                <a:cubicBezTo>
                  <a:pt x="941" y="616"/>
                  <a:pt x="953" y="627"/>
                  <a:pt x="962" y="640"/>
                </a:cubicBezTo>
                <a:cubicBezTo>
                  <a:pt x="969" y="649"/>
                  <a:pt x="973" y="660"/>
                  <a:pt x="983" y="667"/>
                </a:cubicBezTo>
                <a:cubicBezTo>
                  <a:pt x="985" y="679"/>
                  <a:pt x="996" y="687"/>
                  <a:pt x="1003" y="696"/>
                </a:cubicBezTo>
                <a:cubicBezTo>
                  <a:pt x="1006" y="693"/>
                  <a:pt x="1002" y="692"/>
                  <a:pt x="1000" y="689"/>
                </a:cubicBezTo>
                <a:cubicBezTo>
                  <a:pt x="996" y="684"/>
                  <a:pt x="990" y="675"/>
                  <a:pt x="984" y="670"/>
                </a:cubicBezTo>
                <a:cubicBezTo>
                  <a:pt x="984" y="660"/>
                  <a:pt x="973" y="657"/>
                  <a:pt x="972" y="650"/>
                </a:cubicBezTo>
                <a:cubicBezTo>
                  <a:pt x="984" y="661"/>
                  <a:pt x="992" y="676"/>
                  <a:pt x="1003" y="689"/>
                </a:cubicBezTo>
                <a:cubicBezTo>
                  <a:pt x="1006" y="689"/>
                  <a:pt x="1007" y="689"/>
                  <a:pt x="1009" y="689"/>
                </a:cubicBezTo>
                <a:cubicBezTo>
                  <a:pt x="1009" y="692"/>
                  <a:pt x="1007" y="697"/>
                  <a:pt x="1004" y="698"/>
                </a:cubicBezTo>
                <a:cubicBezTo>
                  <a:pt x="1010" y="711"/>
                  <a:pt x="1021" y="718"/>
                  <a:pt x="1027" y="730"/>
                </a:cubicBezTo>
                <a:cubicBezTo>
                  <a:pt x="1016" y="723"/>
                  <a:pt x="1011" y="709"/>
                  <a:pt x="1001" y="701"/>
                </a:cubicBezTo>
                <a:cubicBezTo>
                  <a:pt x="987" y="679"/>
                  <a:pt x="972" y="659"/>
                  <a:pt x="956" y="640"/>
                </a:cubicBezTo>
                <a:cubicBezTo>
                  <a:pt x="956" y="638"/>
                  <a:pt x="956" y="637"/>
                  <a:pt x="955" y="636"/>
                </a:cubicBezTo>
                <a:cubicBezTo>
                  <a:pt x="949" y="628"/>
                  <a:pt x="944" y="620"/>
                  <a:pt x="937" y="614"/>
                </a:cubicBezTo>
                <a:cubicBezTo>
                  <a:pt x="937" y="610"/>
                  <a:pt x="935" y="607"/>
                  <a:pt x="932" y="609"/>
                </a:cubicBezTo>
                <a:cubicBezTo>
                  <a:pt x="934" y="617"/>
                  <a:pt x="942" y="620"/>
                  <a:pt x="945" y="628"/>
                </a:cubicBezTo>
                <a:cubicBezTo>
                  <a:pt x="935" y="618"/>
                  <a:pt x="928" y="606"/>
                  <a:pt x="916" y="599"/>
                </a:cubicBezTo>
                <a:cubicBezTo>
                  <a:pt x="917" y="594"/>
                  <a:pt x="912" y="592"/>
                  <a:pt x="909" y="590"/>
                </a:cubicBezTo>
                <a:cubicBezTo>
                  <a:pt x="911" y="587"/>
                  <a:pt x="904" y="587"/>
                  <a:pt x="904" y="583"/>
                </a:cubicBezTo>
                <a:cubicBezTo>
                  <a:pt x="908" y="583"/>
                  <a:pt x="913" y="587"/>
                  <a:pt x="915" y="590"/>
                </a:cubicBezTo>
                <a:cubicBezTo>
                  <a:pt x="922" y="588"/>
                  <a:pt x="924" y="598"/>
                  <a:pt x="930" y="599"/>
                </a:cubicBezTo>
                <a:cubicBezTo>
                  <a:pt x="932" y="596"/>
                  <a:pt x="932" y="593"/>
                  <a:pt x="934" y="590"/>
                </a:cubicBezTo>
                <a:cubicBezTo>
                  <a:pt x="934" y="588"/>
                  <a:pt x="931" y="590"/>
                  <a:pt x="932" y="591"/>
                </a:cubicBezTo>
                <a:cubicBezTo>
                  <a:pt x="929" y="589"/>
                  <a:pt x="934" y="587"/>
                  <a:pt x="934" y="585"/>
                </a:cubicBezTo>
                <a:cubicBezTo>
                  <a:pt x="934" y="571"/>
                  <a:pt x="931" y="554"/>
                  <a:pt x="934" y="541"/>
                </a:cubicBezTo>
                <a:cubicBezTo>
                  <a:pt x="916" y="539"/>
                  <a:pt x="896" y="544"/>
                  <a:pt x="877" y="545"/>
                </a:cubicBezTo>
                <a:cubicBezTo>
                  <a:pt x="885" y="558"/>
                  <a:pt x="897" y="568"/>
                  <a:pt x="905" y="581"/>
                </a:cubicBezTo>
                <a:cubicBezTo>
                  <a:pt x="894" y="571"/>
                  <a:pt x="885" y="557"/>
                  <a:pt x="874" y="545"/>
                </a:cubicBezTo>
                <a:cubicBezTo>
                  <a:pt x="869" y="546"/>
                  <a:pt x="862" y="545"/>
                  <a:pt x="859" y="548"/>
                </a:cubicBezTo>
                <a:cubicBezTo>
                  <a:pt x="861" y="552"/>
                  <a:pt x="859" y="561"/>
                  <a:pt x="863" y="562"/>
                </a:cubicBezTo>
                <a:cubicBezTo>
                  <a:pt x="863" y="563"/>
                  <a:pt x="861" y="563"/>
                  <a:pt x="861" y="564"/>
                </a:cubicBezTo>
                <a:cubicBezTo>
                  <a:pt x="879" y="707"/>
                  <a:pt x="908" y="843"/>
                  <a:pt x="933" y="980"/>
                </a:cubicBezTo>
                <a:cubicBezTo>
                  <a:pt x="935" y="982"/>
                  <a:pt x="935" y="976"/>
                  <a:pt x="938" y="978"/>
                </a:cubicBezTo>
                <a:cubicBezTo>
                  <a:pt x="939" y="983"/>
                  <a:pt x="940" y="989"/>
                  <a:pt x="938" y="993"/>
                </a:cubicBezTo>
                <a:cubicBezTo>
                  <a:pt x="939" y="995"/>
                  <a:pt x="941" y="993"/>
                  <a:pt x="942" y="994"/>
                </a:cubicBezTo>
                <a:cubicBezTo>
                  <a:pt x="942" y="1000"/>
                  <a:pt x="932" y="1000"/>
                  <a:pt x="930" y="995"/>
                </a:cubicBezTo>
                <a:cubicBezTo>
                  <a:pt x="928" y="995"/>
                  <a:pt x="930" y="998"/>
                  <a:pt x="928" y="999"/>
                </a:cubicBezTo>
                <a:cubicBezTo>
                  <a:pt x="930" y="999"/>
                  <a:pt x="931" y="1000"/>
                  <a:pt x="933" y="1000"/>
                </a:cubicBezTo>
                <a:cubicBezTo>
                  <a:pt x="931" y="1002"/>
                  <a:pt x="935" y="1004"/>
                  <a:pt x="937" y="1006"/>
                </a:cubicBezTo>
                <a:cubicBezTo>
                  <a:pt x="940" y="1003"/>
                  <a:pt x="941" y="1005"/>
                  <a:pt x="945" y="1006"/>
                </a:cubicBezTo>
                <a:cubicBezTo>
                  <a:pt x="950" y="1003"/>
                  <a:pt x="960" y="1004"/>
                  <a:pt x="964" y="1007"/>
                </a:cubicBezTo>
                <a:cubicBezTo>
                  <a:pt x="971" y="1005"/>
                  <a:pt x="976" y="1004"/>
                  <a:pt x="982" y="1004"/>
                </a:cubicBezTo>
                <a:cubicBezTo>
                  <a:pt x="982" y="1001"/>
                  <a:pt x="980" y="1001"/>
                  <a:pt x="982" y="998"/>
                </a:cubicBezTo>
                <a:cubicBezTo>
                  <a:pt x="987" y="1001"/>
                  <a:pt x="990" y="1005"/>
                  <a:pt x="997" y="1006"/>
                </a:cubicBezTo>
                <a:cubicBezTo>
                  <a:pt x="998" y="1005"/>
                  <a:pt x="996" y="1003"/>
                  <a:pt x="997" y="1001"/>
                </a:cubicBezTo>
                <a:cubicBezTo>
                  <a:pt x="999" y="1007"/>
                  <a:pt x="1008" y="1002"/>
                  <a:pt x="1012" y="1004"/>
                </a:cubicBezTo>
                <a:cubicBezTo>
                  <a:pt x="1012" y="1010"/>
                  <a:pt x="1005" y="1005"/>
                  <a:pt x="1004" y="1008"/>
                </a:cubicBezTo>
                <a:cubicBezTo>
                  <a:pt x="1007" y="1010"/>
                  <a:pt x="1010" y="1008"/>
                  <a:pt x="1014" y="1007"/>
                </a:cubicBezTo>
                <a:cubicBezTo>
                  <a:pt x="1015" y="1006"/>
                  <a:pt x="1014" y="1004"/>
                  <a:pt x="1014" y="1002"/>
                </a:cubicBezTo>
                <a:cubicBezTo>
                  <a:pt x="1018" y="1002"/>
                  <a:pt x="1019" y="1004"/>
                  <a:pt x="1021" y="1006"/>
                </a:cubicBezTo>
                <a:cubicBezTo>
                  <a:pt x="1024" y="1002"/>
                  <a:pt x="1032" y="998"/>
                  <a:pt x="1035" y="1004"/>
                </a:cubicBezTo>
                <a:cubicBezTo>
                  <a:pt x="1037" y="1003"/>
                  <a:pt x="1038" y="1003"/>
                  <a:pt x="1040" y="1002"/>
                </a:cubicBezTo>
                <a:cubicBezTo>
                  <a:pt x="1039" y="999"/>
                  <a:pt x="1038" y="997"/>
                  <a:pt x="1034" y="997"/>
                </a:cubicBezTo>
                <a:cubicBezTo>
                  <a:pt x="1035" y="994"/>
                  <a:pt x="1041" y="996"/>
                  <a:pt x="1043" y="995"/>
                </a:cubicBezTo>
                <a:cubicBezTo>
                  <a:pt x="1044" y="998"/>
                  <a:pt x="1045" y="1002"/>
                  <a:pt x="1046" y="1004"/>
                </a:cubicBezTo>
                <a:cubicBezTo>
                  <a:pt x="1049" y="1005"/>
                  <a:pt x="1049" y="1002"/>
                  <a:pt x="1052" y="1002"/>
                </a:cubicBezTo>
                <a:cubicBezTo>
                  <a:pt x="1053" y="999"/>
                  <a:pt x="1046" y="999"/>
                  <a:pt x="1049" y="996"/>
                </a:cubicBezTo>
                <a:cubicBezTo>
                  <a:pt x="1052" y="996"/>
                  <a:pt x="1051" y="998"/>
                  <a:pt x="1052" y="1000"/>
                </a:cubicBezTo>
                <a:cubicBezTo>
                  <a:pt x="1053" y="1000"/>
                  <a:pt x="1053" y="998"/>
                  <a:pt x="1055" y="999"/>
                </a:cubicBezTo>
                <a:cubicBezTo>
                  <a:pt x="1052" y="1004"/>
                  <a:pt x="1057" y="1004"/>
                  <a:pt x="1060" y="1006"/>
                </a:cubicBezTo>
                <a:cubicBezTo>
                  <a:pt x="1061" y="1005"/>
                  <a:pt x="1060" y="1002"/>
                  <a:pt x="1062" y="1002"/>
                </a:cubicBezTo>
                <a:cubicBezTo>
                  <a:pt x="1067" y="1004"/>
                  <a:pt x="1074" y="1005"/>
                  <a:pt x="1079" y="1006"/>
                </a:cubicBezTo>
                <a:cubicBezTo>
                  <a:pt x="1077" y="1004"/>
                  <a:pt x="1077" y="1000"/>
                  <a:pt x="1074" y="1000"/>
                </a:cubicBezTo>
                <a:cubicBezTo>
                  <a:pt x="1072" y="1000"/>
                  <a:pt x="1071" y="1002"/>
                  <a:pt x="1068" y="1002"/>
                </a:cubicBezTo>
                <a:cubicBezTo>
                  <a:pt x="1067" y="999"/>
                  <a:pt x="1063" y="1000"/>
                  <a:pt x="1062" y="998"/>
                </a:cubicBezTo>
                <a:cubicBezTo>
                  <a:pt x="1067" y="995"/>
                  <a:pt x="1076" y="998"/>
                  <a:pt x="1083" y="996"/>
                </a:cubicBezTo>
                <a:cubicBezTo>
                  <a:pt x="1082" y="999"/>
                  <a:pt x="1085" y="998"/>
                  <a:pt x="1086" y="999"/>
                </a:cubicBezTo>
                <a:cubicBezTo>
                  <a:pt x="1087" y="1001"/>
                  <a:pt x="1083" y="999"/>
                  <a:pt x="1083" y="1001"/>
                </a:cubicBezTo>
                <a:cubicBezTo>
                  <a:pt x="1084" y="1007"/>
                  <a:pt x="1088" y="999"/>
                  <a:pt x="1092" y="1003"/>
                </a:cubicBezTo>
                <a:cubicBezTo>
                  <a:pt x="1091" y="999"/>
                  <a:pt x="1085" y="998"/>
                  <a:pt x="1087" y="993"/>
                </a:cubicBezTo>
                <a:cubicBezTo>
                  <a:pt x="1090" y="993"/>
                  <a:pt x="1096" y="997"/>
                  <a:pt x="1096" y="1000"/>
                </a:cubicBezTo>
                <a:cubicBezTo>
                  <a:pt x="1097" y="1000"/>
                  <a:pt x="1098" y="1000"/>
                  <a:pt x="1099" y="1000"/>
                </a:cubicBezTo>
                <a:cubicBezTo>
                  <a:pt x="1101" y="999"/>
                  <a:pt x="1098" y="998"/>
                  <a:pt x="1099" y="996"/>
                </a:cubicBezTo>
                <a:cubicBezTo>
                  <a:pt x="1105" y="997"/>
                  <a:pt x="1111" y="999"/>
                  <a:pt x="1114" y="995"/>
                </a:cubicBezTo>
                <a:cubicBezTo>
                  <a:pt x="1120" y="999"/>
                  <a:pt x="1128" y="991"/>
                  <a:pt x="1132" y="996"/>
                </a:cubicBezTo>
                <a:cubicBezTo>
                  <a:pt x="1132" y="994"/>
                  <a:pt x="1133" y="992"/>
                  <a:pt x="1135" y="990"/>
                </a:cubicBezTo>
                <a:cubicBezTo>
                  <a:pt x="1137" y="990"/>
                  <a:pt x="1138" y="992"/>
                  <a:pt x="1139" y="993"/>
                </a:cubicBezTo>
                <a:cubicBezTo>
                  <a:pt x="1141" y="993"/>
                  <a:pt x="1140" y="989"/>
                  <a:pt x="1142" y="989"/>
                </a:cubicBezTo>
                <a:cubicBezTo>
                  <a:pt x="1144" y="993"/>
                  <a:pt x="1149" y="994"/>
                  <a:pt x="1152" y="996"/>
                </a:cubicBezTo>
                <a:cubicBezTo>
                  <a:pt x="1161" y="994"/>
                  <a:pt x="1159" y="988"/>
                  <a:pt x="1160" y="978"/>
                </a:cubicBezTo>
                <a:cubicBezTo>
                  <a:pt x="1161" y="969"/>
                  <a:pt x="1164" y="958"/>
                  <a:pt x="1166" y="946"/>
                </a:cubicBezTo>
                <a:cubicBezTo>
                  <a:pt x="1168" y="939"/>
                  <a:pt x="1166" y="930"/>
                  <a:pt x="1168" y="924"/>
                </a:cubicBezTo>
                <a:cubicBezTo>
                  <a:pt x="1175" y="899"/>
                  <a:pt x="1174" y="869"/>
                  <a:pt x="1178" y="842"/>
                </a:cubicBezTo>
                <a:cubicBezTo>
                  <a:pt x="1169" y="840"/>
                  <a:pt x="1154" y="844"/>
                  <a:pt x="1148" y="842"/>
                </a:cubicBezTo>
                <a:cubicBezTo>
                  <a:pt x="1151" y="838"/>
                  <a:pt x="1158" y="838"/>
                  <a:pt x="1163" y="836"/>
                </a:cubicBezTo>
                <a:cubicBezTo>
                  <a:pt x="1169" y="835"/>
                  <a:pt x="1175" y="832"/>
                  <a:pt x="1179" y="830"/>
                </a:cubicBezTo>
                <a:cubicBezTo>
                  <a:pt x="1179" y="820"/>
                  <a:pt x="1179" y="810"/>
                  <a:pt x="1180" y="801"/>
                </a:cubicBezTo>
                <a:cubicBezTo>
                  <a:pt x="1171" y="801"/>
                  <a:pt x="1155" y="800"/>
                  <a:pt x="1142" y="801"/>
                </a:cubicBezTo>
                <a:cubicBezTo>
                  <a:pt x="1141" y="811"/>
                  <a:pt x="1144" y="818"/>
                  <a:pt x="1142" y="826"/>
                </a:cubicBezTo>
                <a:cubicBezTo>
                  <a:pt x="1136" y="823"/>
                  <a:pt x="1142" y="808"/>
                  <a:pt x="1139" y="799"/>
                </a:cubicBezTo>
                <a:cubicBezTo>
                  <a:pt x="1154" y="796"/>
                  <a:pt x="1166" y="790"/>
                  <a:pt x="1180" y="786"/>
                </a:cubicBezTo>
                <a:cubicBezTo>
                  <a:pt x="1182" y="777"/>
                  <a:pt x="1180" y="761"/>
                  <a:pt x="1182" y="752"/>
                </a:cubicBezTo>
                <a:cubicBezTo>
                  <a:pt x="1176" y="750"/>
                  <a:pt x="1167" y="753"/>
                  <a:pt x="1158" y="752"/>
                </a:cubicBezTo>
                <a:cubicBezTo>
                  <a:pt x="1157" y="753"/>
                  <a:pt x="1159" y="756"/>
                  <a:pt x="1157" y="758"/>
                </a:cubicBezTo>
                <a:cubicBezTo>
                  <a:pt x="1157" y="759"/>
                  <a:pt x="1158" y="765"/>
                  <a:pt x="1157" y="763"/>
                </a:cubicBezTo>
                <a:cubicBezTo>
                  <a:pt x="1157" y="759"/>
                  <a:pt x="1155" y="757"/>
                  <a:pt x="1157" y="755"/>
                </a:cubicBezTo>
                <a:cubicBezTo>
                  <a:pt x="1156" y="753"/>
                  <a:pt x="1155" y="752"/>
                  <a:pt x="1155" y="750"/>
                </a:cubicBezTo>
                <a:cubicBezTo>
                  <a:pt x="1163" y="746"/>
                  <a:pt x="1174" y="745"/>
                  <a:pt x="1183" y="741"/>
                </a:cubicBezTo>
                <a:cubicBezTo>
                  <a:pt x="1185" y="734"/>
                  <a:pt x="1182" y="726"/>
                  <a:pt x="1189" y="726"/>
                </a:cubicBezTo>
                <a:cubicBezTo>
                  <a:pt x="1190" y="730"/>
                  <a:pt x="1193" y="733"/>
                  <a:pt x="1192" y="739"/>
                </a:cubicBezTo>
                <a:cubicBezTo>
                  <a:pt x="1195" y="742"/>
                  <a:pt x="1200" y="743"/>
                  <a:pt x="1204" y="744"/>
                </a:cubicBezTo>
                <a:cubicBezTo>
                  <a:pt x="1202" y="749"/>
                  <a:pt x="1196" y="743"/>
                  <a:pt x="1193" y="745"/>
                </a:cubicBezTo>
                <a:cubicBezTo>
                  <a:pt x="1193" y="750"/>
                  <a:pt x="1200" y="746"/>
                  <a:pt x="1205" y="747"/>
                </a:cubicBezTo>
                <a:cubicBezTo>
                  <a:pt x="1207" y="746"/>
                  <a:pt x="1204" y="745"/>
                  <a:pt x="1206" y="744"/>
                </a:cubicBezTo>
                <a:cubicBezTo>
                  <a:pt x="1211" y="745"/>
                  <a:pt x="1216" y="747"/>
                  <a:pt x="1221" y="748"/>
                </a:cubicBezTo>
                <a:cubicBezTo>
                  <a:pt x="1220" y="756"/>
                  <a:pt x="1222" y="767"/>
                  <a:pt x="1221" y="775"/>
                </a:cubicBezTo>
                <a:cubicBezTo>
                  <a:pt x="1214" y="773"/>
                  <a:pt x="1222" y="758"/>
                  <a:pt x="1219" y="750"/>
                </a:cubicBezTo>
                <a:cubicBezTo>
                  <a:pt x="1212" y="749"/>
                  <a:pt x="1203" y="750"/>
                  <a:pt x="1194" y="751"/>
                </a:cubicBezTo>
                <a:cubicBezTo>
                  <a:pt x="1195" y="760"/>
                  <a:pt x="1196" y="774"/>
                  <a:pt x="1197" y="786"/>
                </a:cubicBezTo>
                <a:cubicBezTo>
                  <a:pt x="1206" y="788"/>
                  <a:pt x="1217" y="792"/>
                  <a:pt x="1226" y="793"/>
                </a:cubicBezTo>
                <a:cubicBezTo>
                  <a:pt x="1229" y="796"/>
                  <a:pt x="1237" y="795"/>
                  <a:pt x="1239" y="799"/>
                </a:cubicBezTo>
                <a:cubicBezTo>
                  <a:pt x="1227" y="800"/>
                  <a:pt x="1210" y="798"/>
                  <a:pt x="1198" y="801"/>
                </a:cubicBezTo>
                <a:cubicBezTo>
                  <a:pt x="1198" y="811"/>
                  <a:pt x="1201" y="820"/>
                  <a:pt x="1200" y="829"/>
                </a:cubicBezTo>
                <a:cubicBezTo>
                  <a:pt x="1202" y="834"/>
                  <a:pt x="1217" y="831"/>
                  <a:pt x="1217" y="837"/>
                </a:cubicBezTo>
                <a:cubicBezTo>
                  <a:pt x="1223" y="835"/>
                  <a:pt x="1226" y="838"/>
                  <a:pt x="1231" y="838"/>
                </a:cubicBezTo>
                <a:cubicBezTo>
                  <a:pt x="1229" y="848"/>
                  <a:pt x="1234" y="860"/>
                  <a:pt x="1230" y="866"/>
                </a:cubicBezTo>
                <a:cubicBezTo>
                  <a:pt x="1227" y="861"/>
                  <a:pt x="1230" y="850"/>
                  <a:pt x="1230" y="841"/>
                </a:cubicBezTo>
                <a:cubicBezTo>
                  <a:pt x="1222" y="839"/>
                  <a:pt x="1210" y="842"/>
                  <a:pt x="1203" y="840"/>
                </a:cubicBezTo>
                <a:cubicBezTo>
                  <a:pt x="1201" y="849"/>
                  <a:pt x="1204" y="866"/>
                  <a:pt x="1208" y="874"/>
                </a:cubicBezTo>
                <a:cubicBezTo>
                  <a:pt x="1206" y="885"/>
                  <a:pt x="1212" y="918"/>
                  <a:pt x="1216" y="929"/>
                </a:cubicBezTo>
                <a:cubicBezTo>
                  <a:pt x="1219" y="952"/>
                  <a:pt x="1223" y="973"/>
                  <a:pt x="1228" y="995"/>
                </a:cubicBezTo>
                <a:cubicBezTo>
                  <a:pt x="1231" y="992"/>
                  <a:pt x="1235" y="997"/>
                  <a:pt x="1236" y="992"/>
                </a:cubicBezTo>
                <a:cubicBezTo>
                  <a:pt x="1241" y="997"/>
                  <a:pt x="1249" y="994"/>
                  <a:pt x="1254" y="996"/>
                </a:cubicBezTo>
                <a:cubicBezTo>
                  <a:pt x="1261" y="982"/>
                  <a:pt x="1259" y="959"/>
                  <a:pt x="1262" y="942"/>
                </a:cubicBezTo>
                <a:cubicBezTo>
                  <a:pt x="1258" y="938"/>
                  <a:pt x="1249" y="943"/>
                  <a:pt x="1245" y="941"/>
                </a:cubicBezTo>
                <a:cubicBezTo>
                  <a:pt x="1247" y="937"/>
                  <a:pt x="1256" y="939"/>
                  <a:pt x="1259" y="935"/>
                </a:cubicBezTo>
                <a:cubicBezTo>
                  <a:pt x="1260" y="934"/>
                  <a:pt x="1261" y="934"/>
                  <a:pt x="1261" y="936"/>
                </a:cubicBezTo>
                <a:cubicBezTo>
                  <a:pt x="1264" y="930"/>
                  <a:pt x="1262" y="924"/>
                  <a:pt x="1264" y="917"/>
                </a:cubicBezTo>
                <a:cubicBezTo>
                  <a:pt x="1257" y="913"/>
                  <a:pt x="1247" y="917"/>
                  <a:pt x="1239" y="916"/>
                </a:cubicBezTo>
                <a:cubicBezTo>
                  <a:pt x="1241" y="913"/>
                  <a:pt x="1247" y="913"/>
                  <a:pt x="1250" y="911"/>
                </a:cubicBezTo>
                <a:cubicBezTo>
                  <a:pt x="1254" y="913"/>
                  <a:pt x="1263" y="916"/>
                  <a:pt x="1265" y="911"/>
                </a:cubicBezTo>
                <a:cubicBezTo>
                  <a:pt x="1262" y="906"/>
                  <a:pt x="1258" y="914"/>
                  <a:pt x="1254" y="911"/>
                </a:cubicBezTo>
                <a:cubicBezTo>
                  <a:pt x="1257" y="909"/>
                  <a:pt x="1262" y="909"/>
                  <a:pt x="1265" y="906"/>
                </a:cubicBezTo>
                <a:cubicBezTo>
                  <a:pt x="1264" y="897"/>
                  <a:pt x="1265" y="893"/>
                  <a:pt x="1265" y="886"/>
                </a:cubicBezTo>
                <a:cubicBezTo>
                  <a:pt x="1261" y="887"/>
                  <a:pt x="1253" y="884"/>
                  <a:pt x="1249" y="887"/>
                </a:cubicBezTo>
                <a:cubicBezTo>
                  <a:pt x="1252" y="881"/>
                  <a:pt x="1264" y="880"/>
                  <a:pt x="1270" y="879"/>
                </a:cubicBezTo>
                <a:cubicBezTo>
                  <a:pt x="1270" y="878"/>
                  <a:pt x="1269" y="877"/>
                  <a:pt x="1269" y="877"/>
                </a:cubicBezTo>
                <a:cubicBezTo>
                  <a:pt x="1271" y="875"/>
                  <a:pt x="1272" y="880"/>
                  <a:pt x="1273" y="881"/>
                </a:cubicBezTo>
                <a:cubicBezTo>
                  <a:pt x="1278" y="883"/>
                  <a:pt x="1286" y="880"/>
                  <a:pt x="1288" y="885"/>
                </a:cubicBezTo>
                <a:cubicBezTo>
                  <a:pt x="1286" y="887"/>
                  <a:pt x="1277" y="884"/>
                  <a:pt x="1273" y="886"/>
                </a:cubicBezTo>
                <a:cubicBezTo>
                  <a:pt x="1274" y="894"/>
                  <a:pt x="1274" y="900"/>
                  <a:pt x="1273" y="906"/>
                </a:cubicBezTo>
                <a:cubicBezTo>
                  <a:pt x="1275" y="908"/>
                  <a:pt x="1280" y="907"/>
                  <a:pt x="1282" y="910"/>
                </a:cubicBezTo>
                <a:cubicBezTo>
                  <a:pt x="1280" y="915"/>
                  <a:pt x="1276" y="906"/>
                  <a:pt x="1274" y="911"/>
                </a:cubicBezTo>
                <a:cubicBezTo>
                  <a:pt x="1277" y="915"/>
                  <a:pt x="1291" y="915"/>
                  <a:pt x="1290" y="907"/>
                </a:cubicBezTo>
                <a:cubicBezTo>
                  <a:pt x="1293" y="910"/>
                  <a:pt x="1294" y="914"/>
                  <a:pt x="1299" y="914"/>
                </a:cubicBezTo>
                <a:cubicBezTo>
                  <a:pt x="1293" y="918"/>
                  <a:pt x="1280" y="912"/>
                  <a:pt x="1275" y="916"/>
                </a:cubicBezTo>
                <a:cubicBezTo>
                  <a:pt x="1277" y="920"/>
                  <a:pt x="1275" y="929"/>
                  <a:pt x="1277" y="937"/>
                </a:cubicBezTo>
                <a:cubicBezTo>
                  <a:pt x="1278" y="938"/>
                  <a:pt x="1280" y="935"/>
                  <a:pt x="1282" y="935"/>
                </a:cubicBezTo>
                <a:cubicBezTo>
                  <a:pt x="1285" y="938"/>
                  <a:pt x="1295" y="937"/>
                  <a:pt x="1298" y="938"/>
                </a:cubicBezTo>
                <a:cubicBezTo>
                  <a:pt x="1301" y="936"/>
                  <a:pt x="1300" y="932"/>
                  <a:pt x="1297" y="930"/>
                </a:cubicBezTo>
                <a:cubicBezTo>
                  <a:pt x="1298" y="928"/>
                  <a:pt x="1298" y="925"/>
                  <a:pt x="1299" y="924"/>
                </a:cubicBezTo>
                <a:cubicBezTo>
                  <a:pt x="1298" y="923"/>
                  <a:pt x="1296" y="922"/>
                  <a:pt x="1295" y="920"/>
                </a:cubicBezTo>
                <a:cubicBezTo>
                  <a:pt x="1293" y="920"/>
                  <a:pt x="1294" y="924"/>
                  <a:pt x="1290" y="922"/>
                </a:cubicBezTo>
                <a:cubicBezTo>
                  <a:pt x="1290" y="918"/>
                  <a:pt x="1294" y="918"/>
                  <a:pt x="1297" y="918"/>
                </a:cubicBezTo>
                <a:cubicBezTo>
                  <a:pt x="1302" y="914"/>
                  <a:pt x="1305" y="905"/>
                  <a:pt x="1300" y="901"/>
                </a:cubicBezTo>
                <a:cubicBezTo>
                  <a:pt x="1301" y="899"/>
                  <a:pt x="1303" y="898"/>
                  <a:pt x="1303" y="895"/>
                </a:cubicBezTo>
                <a:cubicBezTo>
                  <a:pt x="1306" y="896"/>
                  <a:pt x="1305" y="900"/>
                  <a:pt x="1309" y="899"/>
                </a:cubicBezTo>
                <a:cubicBezTo>
                  <a:pt x="1309" y="901"/>
                  <a:pt x="1307" y="900"/>
                  <a:pt x="1307" y="903"/>
                </a:cubicBezTo>
                <a:cubicBezTo>
                  <a:pt x="1308" y="917"/>
                  <a:pt x="1310" y="924"/>
                  <a:pt x="1310" y="935"/>
                </a:cubicBezTo>
                <a:cubicBezTo>
                  <a:pt x="1313" y="939"/>
                  <a:pt x="1317" y="937"/>
                  <a:pt x="1321" y="936"/>
                </a:cubicBezTo>
                <a:cubicBezTo>
                  <a:pt x="1322" y="934"/>
                  <a:pt x="1318" y="936"/>
                  <a:pt x="1319" y="933"/>
                </a:cubicBezTo>
                <a:cubicBezTo>
                  <a:pt x="1320" y="934"/>
                  <a:pt x="1321" y="935"/>
                  <a:pt x="1322" y="933"/>
                </a:cubicBezTo>
                <a:cubicBezTo>
                  <a:pt x="1324" y="930"/>
                  <a:pt x="1318" y="930"/>
                  <a:pt x="1320" y="929"/>
                </a:cubicBezTo>
                <a:cubicBezTo>
                  <a:pt x="1327" y="924"/>
                  <a:pt x="1322" y="940"/>
                  <a:pt x="1327" y="942"/>
                </a:cubicBezTo>
                <a:cubicBezTo>
                  <a:pt x="1326" y="943"/>
                  <a:pt x="1325" y="944"/>
                  <a:pt x="1324" y="945"/>
                </a:cubicBezTo>
                <a:cubicBezTo>
                  <a:pt x="1326" y="948"/>
                  <a:pt x="1326" y="955"/>
                  <a:pt x="1329" y="957"/>
                </a:cubicBezTo>
                <a:cubicBezTo>
                  <a:pt x="1329" y="957"/>
                  <a:pt x="1328" y="957"/>
                  <a:pt x="1327" y="957"/>
                </a:cubicBezTo>
                <a:cubicBezTo>
                  <a:pt x="1329" y="963"/>
                  <a:pt x="1328" y="967"/>
                  <a:pt x="1329" y="973"/>
                </a:cubicBezTo>
                <a:cubicBezTo>
                  <a:pt x="1332" y="970"/>
                  <a:pt x="1331" y="962"/>
                  <a:pt x="1334" y="959"/>
                </a:cubicBezTo>
                <a:cubicBezTo>
                  <a:pt x="1333" y="958"/>
                  <a:pt x="1333" y="957"/>
                  <a:pt x="1331" y="957"/>
                </a:cubicBezTo>
                <a:cubicBezTo>
                  <a:pt x="1331" y="955"/>
                  <a:pt x="1333" y="955"/>
                  <a:pt x="1334" y="953"/>
                </a:cubicBezTo>
                <a:cubicBezTo>
                  <a:pt x="1334" y="950"/>
                  <a:pt x="1329" y="951"/>
                  <a:pt x="1329" y="948"/>
                </a:cubicBezTo>
                <a:cubicBezTo>
                  <a:pt x="1333" y="947"/>
                  <a:pt x="1336" y="947"/>
                  <a:pt x="1340" y="948"/>
                </a:cubicBezTo>
                <a:cubicBezTo>
                  <a:pt x="1340" y="951"/>
                  <a:pt x="1338" y="950"/>
                  <a:pt x="1336" y="950"/>
                </a:cubicBezTo>
                <a:cubicBezTo>
                  <a:pt x="1339" y="955"/>
                  <a:pt x="1335" y="958"/>
                  <a:pt x="1338" y="963"/>
                </a:cubicBezTo>
                <a:cubicBezTo>
                  <a:pt x="1342" y="961"/>
                  <a:pt x="1341" y="955"/>
                  <a:pt x="1344" y="952"/>
                </a:cubicBezTo>
                <a:cubicBezTo>
                  <a:pt x="1347" y="954"/>
                  <a:pt x="1345" y="957"/>
                  <a:pt x="1344" y="959"/>
                </a:cubicBezTo>
                <a:cubicBezTo>
                  <a:pt x="1347" y="963"/>
                  <a:pt x="1354" y="962"/>
                  <a:pt x="1355" y="966"/>
                </a:cubicBezTo>
                <a:cubicBezTo>
                  <a:pt x="1355" y="970"/>
                  <a:pt x="1354" y="965"/>
                  <a:pt x="1351" y="966"/>
                </a:cubicBezTo>
                <a:cubicBezTo>
                  <a:pt x="1350" y="971"/>
                  <a:pt x="1352" y="978"/>
                  <a:pt x="1354" y="981"/>
                </a:cubicBezTo>
                <a:cubicBezTo>
                  <a:pt x="1354" y="983"/>
                  <a:pt x="1351" y="982"/>
                  <a:pt x="1351" y="983"/>
                </a:cubicBezTo>
                <a:cubicBezTo>
                  <a:pt x="1353" y="986"/>
                  <a:pt x="1353" y="989"/>
                  <a:pt x="1354" y="993"/>
                </a:cubicBezTo>
                <a:cubicBezTo>
                  <a:pt x="1358" y="995"/>
                  <a:pt x="1363" y="994"/>
                  <a:pt x="1364" y="990"/>
                </a:cubicBezTo>
                <a:cubicBezTo>
                  <a:pt x="1367" y="990"/>
                  <a:pt x="1365" y="994"/>
                  <a:pt x="1366" y="995"/>
                </a:cubicBezTo>
                <a:cubicBezTo>
                  <a:pt x="1375" y="995"/>
                  <a:pt x="1378" y="989"/>
                  <a:pt x="1382" y="984"/>
                </a:cubicBezTo>
                <a:cubicBezTo>
                  <a:pt x="1386" y="984"/>
                  <a:pt x="1384" y="989"/>
                  <a:pt x="1383" y="991"/>
                </a:cubicBezTo>
                <a:cubicBezTo>
                  <a:pt x="1385" y="995"/>
                  <a:pt x="1390" y="994"/>
                  <a:pt x="1394" y="993"/>
                </a:cubicBezTo>
                <a:cubicBezTo>
                  <a:pt x="1394" y="991"/>
                  <a:pt x="1392" y="989"/>
                  <a:pt x="1394" y="987"/>
                </a:cubicBezTo>
                <a:cubicBezTo>
                  <a:pt x="1398" y="987"/>
                  <a:pt x="1397" y="992"/>
                  <a:pt x="1398" y="993"/>
                </a:cubicBezTo>
                <a:cubicBezTo>
                  <a:pt x="1402" y="994"/>
                  <a:pt x="1400" y="989"/>
                  <a:pt x="1401" y="987"/>
                </a:cubicBezTo>
                <a:cubicBezTo>
                  <a:pt x="1404" y="987"/>
                  <a:pt x="1403" y="992"/>
                  <a:pt x="1405" y="993"/>
                </a:cubicBezTo>
                <a:cubicBezTo>
                  <a:pt x="1409" y="993"/>
                  <a:pt x="1412" y="992"/>
                  <a:pt x="1415" y="991"/>
                </a:cubicBezTo>
                <a:cubicBezTo>
                  <a:pt x="1414" y="986"/>
                  <a:pt x="1415" y="979"/>
                  <a:pt x="1412" y="976"/>
                </a:cubicBezTo>
                <a:cubicBezTo>
                  <a:pt x="1417" y="966"/>
                  <a:pt x="1411" y="947"/>
                  <a:pt x="1418" y="937"/>
                </a:cubicBezTo>
                <a:cubicBezTo>
                  <a:pt x="1418" y="942"/>
                  <a:pt x="1423" y="948"/>
                  <a:pt x="1420" y="952"/>
                </a:cubicBezTo>
                <a:cubicBezTo>
                  <a:pt x="1421" y="955"/>
                  <a:pt x="1422" y="957"/>
                  <a:pt x="1424" y="959"/>
                </a:cubicBezTo>
                <a:cubicBezTo>
                  <a:pt x="1425" y="961"/>
                  <a:pt x="1423" y="962"/>
                  <a:pt x="1422" y="963"/>
                </a:cubicBezTo>
                <a:cubicBezTo>
                  <a:pt x="1426" y="966"/>
                  <a:pt x="1430" y="962"/>
                  <a:pt x="1431" y="959"/>
                </a:cubicBezTo>
                <a:cubicBezTo>
                  <a:pt x="1434" y="967"/>
                  <a:pt x="1429" y="981"/>
                  <a:pt x="1435" y="989"/>
                </a:cubicBezTo>
                <a:cubicBezTo>
                  <a:pt x="1435" y="1012"/>
                  <a:pt x="1435" y="1036"/>
                  <a:pt x="1435" y="1060"/>
                </a:cubicBezTo>
                <a:cubicBezTo>
                  <a:pt x="1349" y="1060"/>
                  <a:pt x="1254" y="1060"/>
                  <a:pt x="1165" y="1060"/>
                </a:cubicBezTo>
                <a:cubicBezTo>
                  <a:pt x="1155" y="1060"/>
                  <a:pt x="1132" y="1062"/>
                  <a:pt x="1127" y="1059"/>
                </a:cubicBezTo>
                <a:cubicBezTo>
                  <a:pt x="1125" y="1057"/>
                  <a:pt x="1130" y="1054"/>
                  <a:pt x="1127" y="1052"/>
                </a:cubicBezTo>
                <a:cubicBezTo>
                  <a:pt x="1128" y="1052"/>
                  <a:pt x="1129" y="1055"/>
                  <a:pt x="1129" y="1053"/>
                </a:cubicBezTo>
                <a:cubicBezTo>
                  <a:pt x="1130" y="1051"/>
                  <a:pt x="1129" y="1046"/>
                  <a:pt x="1126" y="1047"/>
                </a:cubicBezTo>
                <a:cubicBezTo>
                  <a:pt x="1127" y="1049"/>
                  <a:pt x="1123" y="1056"/>
                  <a:pt x="1122" y="1052"/>
                </a:cubicBezTo>
                <a:cubicBezTo>
                  <a:pt x="1120" y="1057"/>
                  <a:pt x="1126" y="1054"/>
                  <a:pt x="1126" y="1058"/>
                </a:cubicBezTo>
                <a:cubicBezTo>
                  <a:pt x="1125" y="1059"/>
                  <a:pt x="1125" y="1059"/>
                  <a:pt x="1125" y="1060"/>
                </a:cubicBezTo>
                <a:cubicBezTo>
                  <a:pt x="1115" y="1059"/>
                  <a:pt x="1103" y="1061"/>
                  <a:pt x="1094" y="1059"/>
                </a:cubicBezTo>
                <a:cubicBezTo>
                  <a:pt x="1093" y="1048"/>
                  <a:pt x="1108" y="1052"/>
                  <a:pt x="1112" y="1046"/>
                </a:cubicBezTo>
                <a:cubicBezTo>
                  <a:pt x="1112" y="1049"/>
                  <a:pt x="1118" y="1046"/>
                  <a:pt x="1118" y="1049"/>
                </a:cubicBezTo>
                <a:cubicBezTo>
                  <a:pt x="1120" y="1047"/>
                  <a:pt x="1123" y="1046"/>
                  <a:pt x="1124" y="1043"/>
                </a:cubicBezTo>
                <a:cubicBezTo>
                  <a:pt x="1127" y="1043"/>
                  <a:pt x="1131" y="1045"/>
                  <a:pt x="1134" y="1041"/>
                </a:cubicBezTo>
                <a:cubicBezTo>
                  <a:pt x="1135" y="1042"/>
                  <a:pt x="1135" y="1043"/>
                  <a:pt x="1135" y="1044"/>
                </a:cubicBezTo>
                <a:cubicBezTo>
                  <a:pt x="1137" y="1043"/>
                  <a:pt x="1140" y="1040"/>
                  <a:pt x="1138" y="1044"/>
                </a:cubicBezTo>
                <a:cubicBezTo>
                  <a:pt x="1141" y="1044"/>
                  <a:pt x="1139" y="1039"/>
                  <a:pt x="1142" y="1039"/>
                </a:cubicBezTo>
                <a:cubicBezTo>
                  <a:pt x="1143" y="1039"/>
                  <a:pt x="1142" y="1042"/>
                  <a:pt x="1144" y="1042"/>
                </a:cubicBezTo>
                <a:cubicBezTo>
                  <a:pt x="1145" y="1041"/>
                  <a:pt x="1146" y="1039"/>
                  <a:pt x="1148" y="1039"/>
                </a:cubicBezTo>
                <a:cubicBezTo>
                  <a:pt x="1148" y="1040"/>
                  <a:pt x="1148" y="1042"/>
                  <a:pt x="1150" y="1043"/>
                </a:cubicBezTo>
                <a:cubicBezTo>
                  <a:pt x="1152" y="1041"/>
                  <a:pt x="1147" y="1039"/>
                  <a:pt x="1150" y="1039"/>
                </a:cubicBezTo>
                <a:cubicBezTo>
                  <a:pt x="1153" y="1038"/>
                  <a:pt x="1150" y="1043"/>
                  <a:pt x="1154" y="1041"/>
                </a:cubicBezTo>
                <a:cubicBezTo>
                  <a:pt x="1155" y="1038"/>
                  <a:pt x="1155" y="1038"/>
                  <a:pt x="1157" y="1035"/>
                </a:cubicBezTo>
                <a:cubicBezTo>
                  <a:pt x="1154" y="1036"/>
                  <a:pt x="1148" y="1034"/>
                  <a:pt x="1146" y="1038"/>
                </a:cubicBezTo>
                <a:cubicBezTo>
                  <a:pt x="1145" y="1037"/>
                  <a:pt x="1145" y="1036"/>
                  <a:pt x="1144" y="1036"/>
                </a:cubicBezTo>
                <a:cubicBezTo>
                  <a:pt x="1127" y="1038"/>
                  <a:pt x="1111" y="1039"/>
                  <a:pt x="1090" y="1039"/>
                </a:cubicBezTo>
                <a:cubicBezTo>
                  <a:pt x="1091" y="1044"/>
                  <a:pt x="1089" y="1044"/>
                  <a:pt x="1090" y="1048"/>
                </a:cubicBezTo>
                <a:cubicBezTo>
                  <a:pt x="1082" y="1050"/>
                  <a:pt x="1074" y="1049"/>
                  <a:pt x="1070" y="1044"/>
                </a:cubicBezTo>
                <a:cubicBezTo>
                  <a:pt x="1074" y="1045"/>
                  <a:pt x="1076" y="1042"/>
                  <a:pt x="1078" y="1040"/>
                </a:cubicBezTo>
                <a:cubicBezTo>
                  <a:pt x="1065" y="1041"/>
                  <a:pt x="1059" y="1040"/>
                  <a:pt x="1049" y="1043"/>
                </a:cubicBezTo>
                <a:cubicBezTo>
                  <a:pt x="1043" y="1039"/>
                  <a:pt x="1029" y="1046"/>
                  <a:pt x="1023" y="1041"/>
                </a:cubicBezTo>
                <a:cubicBezTo>
                  <a:pt x="1017" y="1044"/>
                  <a:pt x="1008" y="1037"/>
                  <a:pt x="1000" y="1041"/>
                </a:cubicBezTo>
                <a:cubicBezTo>
                  <a:pt x="998" y="1036"/>
                  <a:pt x="993" y="1039"/>
                  <a:pt x="991" y="1037"/>
                </a:cubicBezTo>
                <a:cubicBezTo>
                  <a:pt x="984" y="1041"/>
                  <a:pt x="974" y="1037"/>
                  <a:pt x="965" y="1038"/>
                </a:cubicBezTo>
                <a:cubicBezTo>
                  <a:pt x="961" y="1038"/>
                  <a:pt x="956" y="1041"/>
                  <a:pt x="952" y="1039"/>
                </a:cubicBezTo>
                <a:cubicBezTo>
                  <a:pt x="951" y="1039"/>
                  <a:pt x="950" y="1041"/>
                  <a:pt x="948" y="1041"/>
                </a:cubicBezTo>
                <a:cubicBezTo>
                  <a:pt x="936" y="1038"/>
                  <a:pt x="926" y="1044"/>
                  <a:pt x="913" y="1041"/>
                </a:cubicBezTo>
                <a:cubicBezTo>
                  <a:pt x="903" y="1041"/>
                  <a:pt x="889" y="1045"/>
                  <a:pt x="877" y="1039"/>
                </a:cubicBezTo>
                <a:cubicBezTo>
                  <a:pt x="873" y="1039"/>
                  <a:pt x="866" y="1039"/>
                  <a:pt x="863" y="1036"/>
                </a:cubicBezTo>
                <a:cubicBezTo>
                  <a:pt x="861" y="1039"/>
                  <a:pt x="854" y="1036"/>
                  <a:pt x="851" y="1034"/>
                </a:cubicBezTo>
                <a:cubicBezTo>
                  <a:pt x="846" y="1037"/>
                  <a:pt x="839" y="1033"/>
                  <a:pt x="834" y="1034"/>
                </a:cubicBezTo>
                <a:cubicBezTo>
                  <a:pt x="831" y="1032"/>
                  <a:pt x="826" y="1031"/>
                  <a:pt x="821" y="1031"/>
                </a:cubicBezTo>
                <a:cubicBezTo>
                  <a:pt x="820" y="1030"/>
                  <a:pt x="819" y="1028"/>
                  <a:pt x="818" y="1027"/>
                </a:cubicBezTo>
                <a:cubicBezTo>
                  <a:pt x="821" y="1025"/>
                  <a:pt x="825" y="1024"/>
                  <a:pt x="827" y="1022"/>
                </a:cubicBezTo>
                <a:cubicBezTo>
                  <a:pt x="822" y="1021"/>
                  <a:pt x="815" y="1022"/>
                  <a:pt x="809" y="1021"/>
                </a:cubicBezTo>
                <a:cubicBezTo>
                  <a:pt x="808" y="1018"/>
                  <a:pt x="806" y="1014"/>
                  <a:pt x="803" y="1015"/>
                </a:cubicBezTo>
                <a:cubicBezTo>
                  <a:pt x="800" y="1017"/>
                  <a:pt x="803" y="1017"/>
                  <a:pt x="803" y="1020"/>
                </a:cubicBezTo>
                <a:cubicBezTo>
                  <a:pt x="801" y="1024"/>
                  <a:pt x="799" y="1019"/>
                  <a:pt x="797" y="1022"/>
                </a:cubicBezTo>
                <a:cubicBezTo>
                  <a:pt x="799" y="1022"/>
                  <a:pt x="801" y="1026"/>
                  <a:pt x="800" y="1028"/>
                </a:cubicBezTo>
                <a:cubicBezTo>
                  <a:pt x="792" y="1023"/>
                  <a:pt x="780" y="1029"/>
                  <a:pt x="773" y="1028"/>
                </a:cubicBezTo>
                <a:cubicBezTo>
                  <a:pt x="771" y="1029"/>
                  <a:pt x="774" y="1031"/>
                  <a:pt x="771" y="1032"/>
                </a:cubicBezTo>
                <a:cubicBezTo>
                  <a:pt x="753" y="1027"/>
                  <a:pt x="739" y="1033"/>
                  <a:pt x="722" y="1035"/>
                </a:cubicBezTo>
                <a:cubicBezTo>
                  <a:pt x="721" y="1039"/>
                  <a:pt x="718" y="1042"/>
                  <a:pt x="718" y="1044"/>
                </a:cubicBezTo>
                <a:cubicBezTo>
                  <a:pt x="721" y="1045"/>
                  <a:pt x="719" y="1041"/>
                  <a:pt x="721" y="1042"/>
                </a:cubicBezTo>
                <a:cubicBezTo>
                  <a:pt x="726" y="1047"/>
                  <a:pt x="713" y="1048"/>
                  <a:pt x="711" y="1044"/>
                </a:cubicBezTo>
                <a:cubicBezTo>
                  <a:pt x="712" y="1042"/>
                  <a:pt x="714" y="1044"/>
                  <a:pt x="714" y="1041"/>
                </a:cubicBezTo>
                <a:cubicBezTo>
                  <a:pt x="712" y="1041"/>
                  <a:pt x="712" y="1042"/>
                  <a:pt x="710" y="1042"/>
                </a:cubicBezTo>
                <a:cubicBezTo>
                  <a:pt x="709" y="1041"/>
                  <a:pt x="709" y="1038"/>
                  <a:pt x="707" y="1039"/>
                </a:cubicBezTo>
                <a:cubicBezTo>
                  <a:pt x="698" y="1041"/>
                  <a:pt x="691" y="1037"/>
                  <a:pt x="686" y="1036"/>
                </a:cubicBezTo>
                <a:cubicBezTo>
                  <a:pt x="688" y="1038"/>
                  <a:pt x="685" y="1037"/>
                  <a:pt x="684" y="1038"/>
                </a:cubicBezTo>
                <a:cubicBezTo>
                  <a:pt x="673" y="1034"/>
                  <a:pt x="663" y="1034"/>
                  <a:pt x="650" y="1031"/>
                </a:cubicBezTo>
                <a:cubicBezTo>
                  <a:pt x="639" y="1024"/>
                  <a:pt x="618" y="1032"/>
                  <a:pt x="609" y="1025"/>
                </a:cubicBezTo>
                <a:cubicBezTo>
                  <a:pt x="610" y="1022"/>
                  <a:pt x="613" y="1022"/>
                  <a:pt x="613" y="1018"/>
                </a:cubicBezTo>
                <a:cubicBezTo>
                  <a:pt x="610" y="1017"/>
                  <a:pt x="609" y="1020"/>
                  <a:pt x="609" y="1017"/>
                </a:cubicBezTo>
                <a:cubicBezTo>
                  <a:pt x="611" y="1015"/>
                  <a:pt x="613" y="1019"/>
                  <a:pt x="615" y="1017"/>
                </a:cubicBezTo>
                <a:cubicBezTo>
                  <a:pt x="613" y="1015"/>
                  <a:pt x="613" y="1012"/>
                  <a:pt x="616" y="1011"/>
                </a:cubicBezTo>
                <a:cubicBezTo>
                  <a:pt x="614" y="1009"/>
                  <a:pt x="611" y="1010"/>
                  <a:pt x="611" y="1008"/>
                </a:cubicBezTo>
                <a:cubicBezTo>
                  <a:pt x="613" y="1003"/>
                  <a:pt x="607" y="1004"/>
                  <a:pt x="606" y="1000"/>
                </a:cubicBezTo>
                <a:cubicBezTo>
                  <a:pt x="607" y="999"/>
                  <a:pt x="608" y="998"/>
                  <a:pt x="610" y="998"/>
                </a:cubicBezTo>
                <a:cubicBezTo>
                  <a:pt x="612" y="1000"/>
                  <a:pt x="613" y="1003"/>
                  <a:pt x="614" y="1006"/>
                </a:cubicBezTo>
                <a:cubicBezTo>
                  <a:pt x="619" y="1006"/>
                  <a:pt x="623" y="1006"/>
                  <a:pt x="624" y="1010"/>
                </a:cubicBezTo>
                <a:cubicBezTo>
                  <a:pt x="621" y="1012"/>
                  <a:pt x="619" y="1007"/>
                  <a:pt x="617" y="1011"/>
                </a:cubicBezTo>
                <a:cubicBezTo>
                  <a:pt x="619" y="1016"/>
                  <a:pt x="622" y="1017"/>
                  <a:pt x="621" y="1025"/>
                </a:cubicBezTo>
                <a:cubicBezTo>
                  <a:pt x="627" y="1019"/>
                  <a:pt x="636" y="1026"/>
                  <a:pt x="642" y="1024"/>
                </a:cubicBezTo>
                <a:cubicBezTo>
                  <a:pt x="643" y="1021"/>
                  <a:pt x="640" y="1023"/>
                  <a:pt x="641" y="1021"/>
                </a:cubicBezTo>
                <a:cubicBezTo>
                  <a:pt x="642" y="1021"/>
                  <a:pt x="647" y="1018"/>
                  <a:pt x="648" y="1022"/>
                </a:cubicBezTo>
                <a:cubicBezTo>
                  <a:pt x="650" y="1023"/>
                  <a:pt x="649" y="1019"/>
                  <a:pt x="652" y="1019"/>
                </a:cubicBezTo>
                <a:cubicBezTo>
                  <a:pt x="654" y="1022"/>
                  <a:pt x="655" y="1025"/>
                  <a:pt x="657" y="1028"/>
                </a:cubicBezTo>
                <a:cubicBezTo>
                  <a:pt x="657" y="1024"/>
                  <a:pt x="659" y="1023"/>
                  <a:pt x="660" y="1021"/>
                </a:cubicBezTo>
                <a:cubicBezTo>
                  <a:pt x="663" y="1020"/>
                  <a:pt x="665" y="1024"/>
                  <a:pt x="667" y="1021"/>
                </a:cubicBezTo>
                <a:cubicBezTo>
                  <a:pt x="665" y="1020"/>
                  <a:pt x="662" y="1020"/>
                  <a:pt x="662" y="1018"/>
                </a:cubicBezTo>
                <a:cubicBezTo>
                  <a:pt x="662" y="1015"/>
                  <a:pt x="662" y="1011"/>
                  <a:pt x="665" y="1012"/>
                </a:cubicBezTo>
                <a:cubicBezTo>
                  <a:pt x="667" y="1012"/>
                  <a:pt x="668" y="1017"/>
                  <a:pt x="666" y="1017"/>
                </a:cubicBezTo>
                <a:cubicBezTo>
                  <a:pt x="668" y="1018"/>
                  <a:pt x="669" y="1014"/>
                  <a:pt x="670" y="1017"/>
                </a:cubicBezTo>
                <a:cubicBezTo>
                  <a:pt x="670" y="1012"/>
                  <a:pt x="667" y="1011"/>
                  <a:pt x="663" y="1009"/>
                </a:cubicBezTo>
                <a:cubicBezTo>
                  <a:pt x="660" y="1011"/>
                  <a:pt x="657" y="1015"/>
                  <a:pt x="653" y="1012"/>
                </a:cubicBezTo>
                <a:cubicBezTo>
                  <a:pt x="653" y="1011"/>
                  <a:pt x="654" y="1008"/>
                  <a:pt x="652" y="1009"/>
                </a:cubicBezTo>
                <a:cubicBezTo>
                  <a:pt x="652" y="1009"/>
                  <a:pt x="652" y="1010"/>
                  <a:pt x="652" y="1011"/>
                </a:cubicBezTo>
                <a:cubicBezTo>
                  <a:pt x="651" y="1009"/>
                  <a:pt x="649" y="1008"/>
                  <a:pt x="648" y="1007"/>
                </a:cubicBezTo>
                <a:cubicBezTo>
                  <a:pt x="653" y="1007"/>
                  <a:pt x="657" y="1009"/>
                  <a:pt x="661" y="1005"/>
                </a:cubicBezTo>
                <a:cubicBezTo>
                  <a:pt x="663" y="1006"/>
                  <a:pt x="664" y="1008"/>
                  <a:pt x="667" y="1008"/>
                </a:cubicBezTo>
                <a:cubicBezTo>
                  <a:pt x="667" y="1005"/>
                  <a:pt x="669" y="1007"/>
                  <a:pt x="671" y="1005"/>
                </a:cubicBezTo>
                <a:cubicBezTo>
                  <a:pt x="670" y="1001"/>
                  <a:pt x="665" y="1002"/>
                  <a:pt x="663" y="999"/>
                </a:cubicBezTo>
                <a:cubicBezTo>
                  <a:pt x="665" y="999"/>
                  <a:pt x="675" y="997"/>
                  <a:pt x="676" y="1002"/>
                </a:cubicBezTo>
                <a:cubicBezTo>
                  <a:pt x="677" y="1004"/>
                  <a:pt x="673" y="1002"/>
                  <a:pt x="673" y="1005"/>
                </a:cubicBezTo>
                <a:cubicBezTo>
                  <a:pt x="681" y="1012"/>
                  <a:pt x="693" y="1005"/>
                  <a:pt x="701" y="1012"/>
                </a:cubicBezTo>
                <a:cubicBezTo>
                  <a:pt x="695" y="1014"/>
                  <a:pt x="692" y="1011"/>
                  <a:pt x="687" y="1010"/>
                </a:cubicBezTo>
                <a:cubicBezTo>
                  <a:pt x="686" y="1011"/>
                  <a:pt x="686" y="1014"/>
                  <a:pt x="685" y="1015"/>
                </a:cubicBezTo>
                <a:cubicBezTo>
                  <a:pt x="680" y="1015"/>
                  <a:pt x="679" y="1006"/>
                  <a:pt x="673" y="1009"/>
                </a:cubicBezTo>
                <a:cubicBezTo>
                  <a:pt x="680" y="1010"/>
                  <a:pt x="676" y="1019"/>
                  <a:pt x="683" y="1020"/>
                </a:cubicBezTo>
                <a:cubicBezTo>
                  <a:pt x="685" y="1019"/>
                  <a:pt x="684" y="1015"/>
                  <a:pt x="687" y="1015"/>
                </a:cubicBezTo>
                <a:cubicBezTo>
                  <a:pt x="689" y="1015"/>
                  <a:pt x="689" y="1017"/>
                  <a:pt x="690" y="1017"/>
                </a:cubicBezTo>
                <a:cubicBezTo>
                  <a:pt x="690" y="1019"/>
                  <a:pt x="687" y="1018"/>
                  <a:pt x="688" y="1020"/>
                </a:cubicBezTo>
                <a:cubicBezTo>
                  <a:pt x="693" y="1016"/>
                  <a:pt x="696" y="1026"/>
                  <a:pt x="698" y="1020"/>
                </a:cubicBezTo>
                <a:cubicBezTo>
                  <a:pt x="696" y="1019"/>
                  <a:pt x="692" y="1019"/>
                  <a:pt x="691" y="1017"/>
                </a:cubicBezTo>
                <a:cubicBezTo>
                  <a:pt x="693" y="1015"/>
                  <a:pt x="696" y="1016"/>
                  <a:pt x="699" y="1014"/>
                </a:cubicBezTo>
                <a:cubicBezTo>
                  <a:pt x="701" y="1016"/>
                  <a:pt x="704" y="1017"/>
                  <a:pt x="705" y="1020"/>
                </a:cubicBezTo>
                <a:cubicBezTo>
                  <a:pt x="706" y="1017"/>
                  <a:pt x="703" y="1017"/>
                  <a:pt x="704" y="1015"/>
                </a:cubicBezTo>
                <a:cubicBezTo>
                  <a:pt x="710" y="1014"/>
                  <a:pt x="712" y="1020"/>
                  <a:pt x="717" y="1021"/>
                </a:cubicBezTo>
                <a:cubicBezTo>
                  <a:pt x="717" y="1015"/>
                  <a:pt x="707" y="1015"/>
                  <a:pt x="704" y="1011"/>
                </a:cubicBezTo>
                <a:cubicBezTo>
                  <a:pt x="705" y="1010"/>
                  <a:pt x="709" y="1011"/>
                  <a:pt x="709" y="1009"/>
                </a:cubicBezTo>
                <a:cubicBezTo>
                  <a:pt x="707" y="1008"/>
                  <a:pt x="702" y="1010"/>
                  <a:pt x="701" y="1007"/>
                </a:cubicBezTo>
                <a:cubicBezTo>
                  <a:pt x="704" y="1005"/>
                  <a:pt x="710" y="1006"/>
                  <a:pt x="712" y="1008"/>
                </a:cubicBezTo>
                <a:cubicBezTo>
                  <a:pt x="711" y="1010"/>
                  <a:pt x="711" y="1011"/>
                  <a:pt x="712" y="1013"/>
                </a:cubicBezTo>
                <a:cubicBezTo>
                  <a:pt x="714" y="1014"/>
                  <a:pt x="715" y="1011"/>
                  <a:pt x="719" y="1012"/>
                </a:cubicBezTo>
                <a:cubicBezTo>
                  <a:pt x="720" y="1015"/>
                  <a:pt x="724" y="1015"/>
                  <a:pt x="724" y="1019"/>
                </a:cubicBezTo>
                <a:cubicBezTo>
                  <a:pt x="729" y="1020"/>
                  <a:pt x="732" y="1016"/>
                  <a:pt x="736" y="1014"/>
                </a:cubicBezTo>
                <a:cubicBezTo>
                  <a:pt x="733" y="1013"/>
                  <a:pt x="732" y="1011"/>
                  <a:pt x="730" y="1009"/>
                </a:cubicBezTo>
                <a:cubicBezTo>
                  <a:pt x="730" y="1012"/>
                  <a:pt x="727" y="1010"/>
                  <a:pt x="726" y="1011"/>
                </a:cubicBezTo>
                <a:cubicBezTo>
                  <a:pt x="726" y="1012"/>
                  <a:pt x="727" y="1015"/>
                  <a:pt x="725" y="1015"/>
                </a:cubicBezTo>
                <a:cubicBezTo>
                  <a:pt x="722" y="1013"/>
                  <a:pt x="717" y="1012"/>
                  <a:pt x="713" y="1009"/>
                </a:cubicBezTo>
                <a:cubicBezTo>
                  <a:pt x="720" y="1003"/>
                  <a:pt x="732" y="1007"/>
                  <a:pt x="740" y="1007"/>
                </a:cubicBezTo>
                <a:cubicBezTo>
                  <a:pt x="740" y="1002"/>
                  <a:pt x="734" y="1004"/>
                  <a:pt x="734" y="1000"/>
                </a:cubicBezTo>
                <a:cubicBezTo>
                  <a:pt x="735" y="1000"/>
                  <a:pt x="734" y="997"/>
                  <a:pt x="736" y="997"/>
                </a:cubicBezTo>
                <a:cubicBezTo>
                  <a:pt x="740" y="996"/>
                  <a:pt x="739" y="1000"/>
                  <a:pt x="741" y="1000"/>
                </a:cubicBezTo>
                <a:cubicBezTo>
                  <a:pt x="741" y="1000"/>
                  <a:pt x="740" y="1004"/>
                  <a:pt x="741" y="1006"/>
                </a:cubicBezTo>
                <a:cubicBezTo>
                  <a:pt x="746" y="1006"/>
                  <a:pt x="751" y="1008"/>
                  <a:pt x="751" y="1012"/>
                </a:cubicBezTo>
                <a:cubicBezTo>
                  <a:pt x="753" y="1008"/>
                  <a:pt x="762" y="1007"/>
                  <a:pt x="764" y="1012"/>
                </a:cubicBezTo>
                <a:cubicBezTo>
                  <a:pt x="762" y="1015"/>
                  <a:pt x="756" y="1009"/>
                  <a:pt x="755" y="1013"/>
                </a:cubicBezTo>
                <a:cubicBezTo>
                  <a:pt x="759" y="1014"/>
                  <a:pt x="758" y="1016"/>
                  <a:pt x="759" y="1017"/>
                </a:cubicBezTo>
                <a:cubicBezTo>
                  <a:pt x="764" y="1017"/>
                  <a:pt x="765" y="1015"/>
                  <a:pt x="770" y="1015"/>
                </a:cubicBezTo>
                <a:cubicBezTo>
                  <a:pt x="772" y="1017"/>
                  <a:pt x="771" y="1019"/>
                  <a:pt x="771" y="1021"/>
                </a:cubicBezTo>
                <a:cubicBezTo>
                  <a:pt x="773" y="1022"/>
                  <a:pt x="771" y="1019"/>
                  <a:pt x="773" y="1019"/>
                </a:cubicBezTo>
                <a:cubicBezTo>
                  <a:pt x="777" y="1023"/>
                  <a:pt x="781" y="1022"/>
                  <a:pt x="785" y="1024"/>
                </a:cubicBezTo>
                <a:cubicBezTo>
                  <a:pt x="783" y="1019"/>
                  <a:pt x="781" y="1016"/>
                  <a:pt x="774" y="1017"/>
                </a:cubicBezTo>
                <a:cubicBezTo>
                  <a:pt x="773" y="1014"/>
                  <a:pt x="770" y="1012"/>
                  <a:pt x="768" y="1013"/>
                </a:cubicBezTo>
                <a:cubicBezTo>
                  <a:pt x="769" y="1010"/>
                  <a:pt x="764" y="1009"/>
                  <a:pt x="766" y="1008"/>
                </a:cubicBezTo>
                <a:cubicBezTo>
                  <a:pt x="769" y="1008"/>
                  <a:pt x="770" y="1010"/>
                  <a:pt x="772" y="1013"/>
                </a:cubicBezTo>
                <a:cubicBezTo>
                  <a:pt x="779" y="1013"/>
                  <a:pt x="787" y="1016"/>
                  <a:pt x="792" y="1020"/>
                </a:cubicBezTo>
                <a:cubicBezTo>
                  <a:pt x="793" y="1018"/>
                  <a:pt x="794" y="1015"/>
                  <a:pt x="793" y="1013"/>
                </a:cubicBezTo>
                <a:cubicBezTo>
                  <a:pt x="788" y="1016"/>
                  <a:pt x="784" y="1013"/>
                  <a:pt x="783" y="1008"/>
                </a:cubicBezTo>
                <a:cubicBezTo>
                  <a:pt x="786" y="1006"/>
                  <a:pt x="792" y="1008"/>
                  <a:pt x="790" y="1012"/>
                </a:cubicBezTo>
                <a:cubicBezTo>
                  <a:pt x="793" y="1008"/>
                  <a:pt x="797" y="1014"/>
                  <a:pt x="799" y="1009"/>
                </a:cubicBezTo>
                <a:cubicBezTo>
                  <a:pt x="797" y="1007"/>
                  <a:pt x="792" y="1008"/>
                  <a:pt x="792" y="1004"/>
                </a:cubicBezTo>
                <a:cubicBezTo>
                  <a:pt x="797" y="1005"/>
                  <a:pt x="802" y="1003"/>
                  <a:pt x="803" y="1007"/>
                </a:cubicBezTo>
                <a:cubicBezTo>
                  <a:pt x="803" y="1009"/>
                  <a:pt x="801" y="1008"/>
                  <a:pt x="802" y="1010"/>
                </a:cubicBezTo>
                <a:cubicBezTo>
                  <a:pt x="809" y="1009"/>
                  <a:pt x="812" y="1017"/>
                  <a:pt x="818" y="1019"/>
                </a:cubicBezTo>
                <a:cubicBezTo>
                  <a:pt x="818" y="1014"/>
                  <a:pt x="825" y="1017"/>
                  <a:pt x="825" y="1013"/>
                </a:cubicBezTo>
                <a:cubicBezTo>
                  <a:pt x="823" y="1013"/>
                  <a:pt x="821" y="1015"/>
                  <a:pt x="820" y="1013"/>
                </a:cubicBezTo>
                <a:cubicBezTo>
                  <a:pt x="820" y="1010"/>
                  <a:pt x="824" y="1011"/>
                  <a:pt x="825" y="1009"/>
                </a:cubicBezTo>
                <a:cubicBezTo>
                  <a:pt x="821" y="1008"/>
                  <a:pt x="815" y="1009"/>
                  <a:pt x="809" y="1011"/>
                </a:cubicBezTo>
                <a:cubicBezTo>
                  <a:pt x="810" y="1009"/>
                  <a:pt x="809" y="1009"/>
                  <a:pt x="809" y="1007"/>
                </a:cubicBezTo>
                <a:cubicBezTo>
                  <a:pt x="815" y="1006"/>
                  <a:pt x="824" y="1004"/>
                  <a:pt x="829" y="1008"/>
                </a:cubicBezTo>
                <a:cubicBezTo>
                  <a:pt x="829" y="1013"/>
                  <a:pt x="834" y="1012"/>
                  <a:pt x="835" y="1016"/>
                </a:cubicBezTo>
                <a:cubicBezTo>
                  <a:pt x="834" y="1017"/>
                  <a:pt x="828" y="1016"/>
                  <a:pt x="831" y="1019"/>
                </a:cubicBezTo>
                <a:cubicBezTo>
                  <a:pt x="834" y="1021"/>
                  <a:pt x="834" y="1014"/>
                  <a:pt x="837" y="1018"/>
                </a:cubicBezTo>
                <a:cubicBezTo>
                  <a:pt x="838" y="1016"/>
                  <a:pt x="842" y="1016"/>
                  <a:pt x="840" y="1013"/>
                </a:cubicBezTo>
                <a:cubicBezTo>
                  <a:pt x="837" y="1013"/>
                  <a:pt x="838" y="1016"/>
                  <a:pt x="835" y="1014"/>
                </a:cubicBezTo>
                <a:cubicBezTo>
                  <a:pt x="838" y="1011"/>
                  <a:pt x="836" y="1011"/>
                  <a:pt x="835" y="1006"/>
                </a:cubicBezTo>
                <a:cubicBezTo>
                  <a:pt x="840" y="1010"/>
                  <a:pt x="845" y="1005"/>
                  <a:pt x="850" y="1006"/>
                </a:cubicBezTo>
                <a:cubicBezTo>
                  <a:pt x="852" y="1009"/>
                  <a:pt x="857" y="1013"/>
                  <a:pt x="862" y="1011"/>
                </a:cubicBezTo>
                <a:cubicBezTo>
                  <a:pt x="860" y="1008"/>
                  <a:pt x="855" y="1010"/>
                  <a:pt x="855" y="1006"/>
                </a:cubicBezTo>
                <a:cubicBezTo>
                  <a:pt x="862" y="1010"/>
                  <a:pt x="869" y="1007"/>
                  <a:pt x="877" y="1006"/>
                </a:cubicBezTo>
                <a:cubicBezTo>
                  <a:pt x="879" y="1006"/>
                  <a:pt x="877" y="1009"/>
                  <a:pt x="879" y="1009"/>
                </a:cubicBezTo>
                <a:cubicBezTo>
                  <a:pt x="881" y="1007"/>
                  <a:pt x="882" y="1005"/>
                  <a:pt x="884" y="1004"/>
                </a:cubicBezTo>
                <a:cubicBezTo>
                  <a:pt x="892" y="1007"/>
                  <a:pt x="897" y="1004"/>
                  <a:pt x="906" y="1007"/>
                </a:cubicBezTo>
                <a:cubicBezTo>
                  <a:pt x="906" y="1003"/>
                  <a:pt x="907" y="1000"/>
                  <a:pt x="910" y="999"/>
                </a:cubicBezTo>
                <a:cubicBezTo>
                  <a:pt x="911" y="999"/>
                  <a:pt x="912" y="999"/>
                  <a:pt x="913" y="1000"/>
                </a:cubicBezTo>
                <a:cubicBezTo>
                  <a:pt x="912" y="1003"/>
                  <a:pt x="911" y="1004"/>
                  <a:pt x="913" y="1006"/>
                </a:cubicBezTo>
                <a:cubicBezTo>
                  <a:pt x="917" y="1005"/>
                  <a:pt x="928" y="1008"/>
                  <a:pt x="930" y="1002"/>
                </a:cubicBezTo>
                <a:cubicBezTo>
                  <a:pt x="926" y="999"/>
                  <a:pt x="926" y="994"/>
                  <a:pt x="918" y="995"/>
                </a:cubicBezTo>
                <a:cubicBezTo>
                  <a:pt x="916" y="995"/>
                  <a:pt x="918" y="998"/>
                  <a:pt x="915" y="998"/>
                </a:cubicBezTo>
                <a:cubicBezTo>
                  <a:pt x="912" y="999"/>
                  <a:pt x="913" y="994"/>
                  <a:pt x="911" y="995"/>
                </a:cubicBezTo>
                <a:cubicBezTo>
                  <a:pt x="907" y="998"/>
                  <a:pt x="903" y="998"/>
                  <a:pt x="899" y="996"/>
                </a:cubicBezTo>
                <a:cubicBezTo>
                  <a:pt x="898" y="998"/>
                  <a:pt x="896" y="996"/>
                  <a:pt x="892" y="997"/>
                </a:cubicBezTo>
                <a:cubicBezTo>
                  <a:pt x="891" y="1000"/>
                  <a:pt x="895" y="1000"/>
                  <a:pt x="893" y="1000"/>
                </a:cubicBezTo>
                <a:cubicBezTo>
                  <a:pt x="892" y="1000"/>
                  <a:pt x="891" y="1000"/>
                  <a:pt x="889" y="1000"/>
                </a:cubicBezTo>
                <a:cubicBezTo>
                  <a:pt x="890" y="999"/>
                  <a:pt x="889" y="998"/>
                  <a:pt x="889" y="997"/>
                </a:cubicBezTo>
                <a:cubicBezTo>
                  <a:pt x="877" y="995"/>
                  <a:pt x="861" y="995"/>
                  <a:pt x="846" y="996"/>
                </a:cubicBezTo>
                <a:cubicBezTo>
                  <a:pt x="843" y="988"/>
                  <a:pt x="837" y="982"/>
                  <a:pt x="831" y="977"/>
                </a:cubicBezTo>
                <a:cubicBezTo>
                  <a:pt x="826" y="984"/>
                  <a:pt x="820" y="988"/>
                  <a:pt x="817" y="996"/>
                </a:cubicBezTo>
                <a:cubicBezTo>
                  <a:pt x="821" y="997"/>
                  <a:pt x="822" y="999"/>
                  <a:pt x="824" y="999"/>
                </a:cubicBezTo>
                <a:cubicBezTo>
                  <a:pt x="822" y="1003"/>
                  <a:pt x="815" y="999"/>
                  <a:pt x="814" y="1003"/>
                </a:cubicBezTo>
                <a:cubicBezTo>
                  <a:pt x="814" y="1001"/>
                  <a:pt x="812" y="1002"/>
                  <a:pt x="812" y="1000"/>
                </a:cubicBezTo>
                <a:cubicBezTo>
                  <a:pt x="813" y="1000"/>
                  <a:pt x="815" y="999"/>
                  <a:pt x="816" y="998"/>
                </a:cubicBezTo>
                <a:cubicBezTo>
                  <a:pt x="811" y="995"/>
                  <a:pt x="797" y="995"/>
                  <a:pt x="793" y="998"/>
                </a:cubicBezTo>
                <a:cubicBezTo>
                  <a:pt x="794" y="1000"/>
                  <a:pt x="797" y="998"/>
                  <a:pt x="797" y="1000"/>
                </a:cubicBezTo>
                <a:cubicBezTo>
                  <a:pt x="795" y="1004"/>
                  <a:pt x="788" y="998"/>
                  <a:pt x="789" y="996"/>
                </a:cubicBezTo>
                <a:cubicBezTo>
                  <a:pt x="777" y="998"/>
                  <a:pt x="759" y="994"/>
                  <a:pt x="748" y="996"/>
                </a:cubicBezTo>
                <a:cubicBezTo>
                  <a:pt x="751" y="997"/>
                  <a:pt x="754" y="999"/>
                  <a:pt x="757" y="1000"/>
                </a:cubicBezTo>
                <a:cubicBezTo>
                  <a:pt x="753" y="1000"/>
                  <a:pt x="750" y="1001"/>
                  <a:pt x="748" y="1003"/>
                </a:cubicBezTo>
                <a:cubicBezTo>
                  <a:pt x="748" y="1002"/>
                  <a:pt x="746" y="1003"/>
                  <a:pt x="746" y="1002"/>
                </a:cubicBezTo>
                <a:cubicBezTo>
                  <a:pt x="744" y="1000"/>
                  <a:pt x="748" y="1001"/>
                  <a:pt x="747" y="998"/>
                </a:cubicBezTo>
                <a:cubicBezTo>
                  <a:pt x="744" y="995"/>
                  <a:pt x="737" y="995"/>
                  <a:pt x="730" y="996"/>
                </a:cubicBezTo>
                <a:cubicBezTo>
                  <a:pt x="729" y="1000"/>
                  <a:pt x="733" y="998"/>
                  <a:pt x="733" y="1000"/>
                </a:cubicBezTo>
                <a:cubicBezTo>
                  <a:pt x="730" y="1001"/>
                  <a:pt x="730" y="1003"/>
                  <a:pt x="727" y="1002"/>
                </a:cubicBezTo>
                <a:cubicBezTo>
                  <a:pt x="726" y="1000"/>
                  <a:pt x="726" y="998"/>
                  <a:pt x="725" y="996"/>
                </a:cubicBezTo>
                <a:cubicBezTo>
                  <a:pt x="722" y="995"/>
                  <a:pt x="718" y="996"/>
                  <a:pt x="719" y="991"/>
                </a:cubicBezTo>
                <a:cubicBezTo>
                  <a:pt x="720" y="989"/>
                  <a:pt x="722" y="993"/>
                  <a:pt x="722" y="990"/>
                </a:cubicBezTo>
                <a:cubicBezTo>
                  <a:pt x="726" y="962"/>
                  <a:pt x="731" y="936"/>
                  <a:pt x="736" y="909"/>
                </a:cubicBezTo>
                <a:cubicBezTo>
                  <a:pt x="746" y="854"/>
                  <a:pt x="756" y="797"/>
                  <a:pt x="764" y="742"/>
                </a:cubicBezTo>
                <a:cubicBezTo>
                  <a:pt x="768" y="719"/>
                  <a:pt x="775" y="696"/>
                  <a:pt x="775" y="674"/>
                </a:cubicBezTo>
                <a:cubicBezTo>
                  <a:pt x="775" y="666"/>
                  <a:pt x="777" y="662"/>
                  <a:pt x="778" y="656"/>
                </a:cubicBezTo>
                <a:cubicBezTo>
                  <a:pt x="781" y="636"/>
                  <a:pt x="782" y="618"/>
                  <a:pt x="785" y="599"/>
                </a:cubicBezTo>
                <a:cubicBezTo>
                  <a:pt x="770" y="583"/>
                  <a:pt x="755" y="568"/>
                  <a:pt x="740" y="552"/>
                </a:cubicBezTo>
                <a:cubicBezTo>
                  <a:pt x="745" y="552"/>
                  <a:pt x="747" y="555"/>
                  <a:pt x="747" y="559"/>
                </a:cubicBezTo>
                <a:cubicBezTo>
                  <a:pt x="762" y="570"/>
                  <a:pt x="771" y="585"/>
                  <a:pt x="785" y="596"/>
                </a:cubicBezTo>
                <a:cubicBezTo>
                  <a:pt x="788" y="582"/>
                  <a:pt x="789" y="565"/>
                  <a:pt x="792" y="550"/>
                </a:cubicBezTo>
                <a:cubicBezTo>
                  <a:pt x="775" y="549"/>
                  <a:pt x="753" y="548"/>
                  <a:pt x="738" y="551"/>
                </a:cubicBezTo>
                <a:cubicBezTo>
                  <a:pt x="732" y="548"/>
                  <a:pt x="724" y="550"/>
                  <a:pt x="719" y="551"/>
                </a:cubicBezTo>
                <a:cubicBezTo>
                  <a:pt x="724" y="565"/>
                  <a:pt x="717" y="586"/>
                  <a:pt x="723" y="601"/>
                </a:cubicBezTo>
                <a:cubicBezTo>
                  <a:pt x="721" y="601"/>
                  <a:pt x="721" y="603"/>
                  <a:pt x="721" y="605"/>
                </a:cubicBezTo>
                <a:cubicBezTo>
                  <a:pt x="722" y="606"/>
                  <a:pt x="724" y="607"/>
                  <a:pt x="723" y="611"/>
                </a:cubicBezTo>
                <a:cubicBezTo>
                  <a:pt x="722" y="613"/>
                  <a:pt x="720" y="607"/>
                  <a:pt x="719" y="612"/>
                </a:cubicBezTo>
                <a:cubicBezTo>
                  <a:pt x="721" y="616"/>
                  <a:pt x="729" y="622"/>
                  <a:pt x="732" y="627"/>
                </a:cubicBezTo>
                <a:cubicBezTo>
                  <a:pt x="731" y="627"/>
                  <a:pt x="730" y="626"/>
                  <a:pt x="727" y="627"/>
                </a:cubicBezTo>
                <a:cubicBezTo>
                  <a:pt x="724" y="623"/>
                  <a:pt x="721" y="619"/>
                  <a:pt x="717" y="616"/>
                </a:cubicBezTo>
                <a:cubicBezTo>
                  <a:pt x="714" y="618"/>
                  <a:pt x="713" y="618"/>
                  <a:pt x="712" y="614"/>
                </a:cubicBezTo>
                <a:cubicBezTo>
                  <a:pt x="715" y="613"/>
                  <a:pt x="717" y="617"/>
                  <a:pt x="717" y="614"/>
                </a:cubicBezTo>
                <a:cubicBezTo>
                  <a:pt x="717" y="611"/>
                  <a:pt x="713" y="612"/>
                  <a:pt x="714" y="608"/>
                </a:cubicBezTo>
                <a:cubicBezTo>
                  <a:pt x="720" y="592"/>
                  <a:pt x="715" y="570"/>
                  <a:pt x="717" y="551"/>
                </a:cubicBezTo>
                <a:cubicBezTo>
                  <a:pt x="717" y="549"/>
                  <a:pt x="714" y="551"/>
                  <a:pt x="714" y="548"/>
                </a:cubicBezTo>
                <a:cubicBezTo>
                  <a:pt x="719" y="544"/>
                  <a:pt x="728" y="545"/>
                  <a:pt x="730" y="540"/>
                </a:cubicBezTo>
                <a:cubicBezTo>
                  <a:pt x="746" y="536"/>
                  <a:pt x="759" y="529"/>
                  <a:pt x="773" y="523"/>
                </a:cubicBezTo>
                <a:cubicBezTo>
                  <a:pt x="773" y="521"/>
                  <a:pt x="767" y="520"/>
                  <a:pt x="768" y="519"/>
                </a:cubicBezTo>
                <a:cubicBezTo>
                  <a:pt x="773" y="518"/>
                  <a:pt x="774" y="524"/>
                  <a:pt x="778" y="521"/>
                </a:cubicBezTo>
                <a:cubicBezTo>
                  <a:pt x="779" y="519"/>
                  <a:pt x="775" y="520"/>
                  <a:pt x="776" y="518"/>
                </a:cubicBezTo>
                <a:cubicBezTo>
                  <a:pt x="778" y="519"/>
                  <a:pt x="781" y="521"/>
                  <a:pt x="783" y="519"/>
                </a:cubicBezTo>
                <a:cubicBezTo>
                  <a:pt x="785" y="519"/>
                  <a:pt x="781" y="517"/>
                  <a:pt x="783" y="517"/>
                </a:cubicBezTo>
                <a:cubicBezTo>
                  <a:pt x="787" y="519"/>
                  <a:pt x="789" y="516"/>
                  <a:pt x="794" y="515"/>
                </a:cubicBezTo>
                <a:cubicBezTo>
                  <a:pt x="796" y="504"/>
                  <a:pt x="796" y="489"/>
                  <a:pt x="797" y="475"/>
                </a:cubicBezTo>
                <a:cubicBezTo>
                  <a:pt x="798" y="469"/>
                  <a:pt x="800" y="454"/>
                  <a:pt x="799" y="450"/>
                </a:cubicBezTo>
                <a:cubicBezTo>
                  <a:pt x="798" y="443"/>
                  <a:pt x="790" y="440"/>
                  <a:pt x="788" y="435"/>
                </a:cubicBezTo>
                <a:cubicBezTo>
                  <a:pt x="756" y="436"/>
                  <a:pt x="725" y="437"/>
                  <a:pt x="696" y="439"/>
                </a:cubicBezTo>
                <a:cubicBezTo>
                  <a:pt x="700" y="447"/>
                  <a:pt x="694" y="459"/>
                  <a:pt x="699" y="465"/>
                </a:cubicBezTo>
                <a:cubicBezTo>
                  <a:pt x="706" y="468"/>
                  <a:pt x="712" y="471"/>
                  <a:pt x="717" y="476"/>
                </a:cubicBezTo>
                <a:cubicBezTo>
                  <a:pt x="737" y="487"/>
                  <a:pt x="756" y="499"/>
                  <a:pt x="775" y="512"/>
                </a:cubicBezTo>
                <a:cubicBezTo>
                  <a:pt x="777" y="511"/>
                  <a:pt x="780" y="514"/>
                  <a:pt x="779" y="515"/>
                </a:cubicBezTo>
                <a:cubicBezTo>
                  <a:pt x="772" y="512"/>
                  <a:pt x="767" y="507"/>
                  <a:pt x="759" y="504"/>
                </a:cubicBezTo>
                <a:cubicBezTo>
                  <a:pt x="756" y="499"/>
                  <a:pt x="749" y="499"/>
                  <a:pt x="746" y="494"/>
                </a:cubicBezTo>
                <a:cubicBezTo>
                  <a:pt x="733" y="490"/>
                  <a:pt x="726" y="481"/>
                  <a:pt x="714" y="476"/>
                </a:cubicBezTo>
                <a:cubicBezTo>
                  <a:pt x="709" y="472"/>
                  <a:pt x="703" y="467"/>
                  <a:pt x="697" y="466"/>
                </a:cubicBezTo>
                <a:cubicBezTo>
                  <a:pt x="695" y="472"/>
                  <a:pt x="706" y="472"/>
                  <a:pt x="706" y="476"/>
                </a:cubicBezTo>
                <a:cubicBezTo>
                  <a:pt x="702" y="476"/>
                  <a:pt x="701" y="473"/>
                  <a:pt x="698" y="472"/>
                </a:cubicBezTo>
                <a:cubicBezTo>
                  <a:pt x="698" y="475"/>
                  <a:pt x="697" y="480"/>
                  <a:pt x="697" y="486"/>
                </a:cubicBezTo>
                <a:cubicBezTo>
                  <a:pt x="699" y="488"/>
                  <a:pt x="701" y="488"/>
                  <a:pt x="702" y="491"/>
                </a:cubicBezTo>
                <a:cubicBezTo>
                  <a:pt x="700" y="493"/>
                  <a:pt x="698" y="498"/>
                  <a:pt x="701" y="501"/>
                </a:cubicBezTo>
                <a:cubicBezTo>
                  <a:pt x="699" y="500"/>
                  <a:pt x="697" y="497"/>
                  <a:pt x="695" y="499"/>
                </a:cubicBezTo>
                <a:cubicBezTo>
                  <a:pt x="703" y="513"/>
                  <a:pt x="719" y="525"/>
                  <a:pt x="730" y="540"/>
                </a:cubicBezTo>
                <a:cubicBezTo>
                  <a:pt x="719" y="531"/>
                  <a:pt x="711" y="519"/>
                  <a:pt x="699" y="511"/>
                </a:cubicBezTo>
                <a:cubicBezTo>
                  <a:pt x="699" y="510"/>
                  <a:pt x="698" y="509"/>
                  <a:pt x="698" y="507"/>
                </a:cubicBezTo>
                <a:cubicBezTo>
                  <a:pt x="696" y="503"/>
                  <a:pt x="690" y="506"/>
                  <a:pt x="689" y="502"/>
                </a:cubicBezTo>
                <a:cubicBezTo>
                  <a:pt x="691" y="500"/>
                  <a:pt x="693" y="505"/>
                  <a:pt x="693" y="502"/>
                </a:cubicBezTo>
                <a:cubicBezTo>
                  <a:pt x="690" y="497"/>
                  <a:pt x="691" y="494"/>
                  <a:pt x="693" y="490"/>
                </a:cubicBezTo>
                <a:cubicBezTo>
                  <a:pt x="692" y="482"/>
                  <a:pt x="695" y="471"/>
                  <a:pt x="691" y="467"/>
                </a:cubicBezTo>
                <a:cubicBezTo>
                  <a:pt x="692" y="467"/>
                  <a:pt x="694" y="467"/>
                  <a:pt x="693" y="464"/>
                </a:cubicBezTo>
                <a:cubicBezTo>
                  <a:pt x="685" y="454"/>
                  <a:pt x="671" y="451"/>
                  <a:pt x="663" y="441"/>
                </a:cubicBezTo>
                <a:cubicBezTo>
                  <a:pt x="642" y="431"/>
                  <a:pt x="626" y="416"/>
                  <a:pt x="605" y="406"/>
                </a:cubicBezTo>
                <a:cubicBezTo>
                  <a:pt x="605" y="407"/>
                  <a:pt x="604" y="408"/>
                  <a:pt x="603" y="408"/>
                </a:cubicBezTo>
                <a:cubicBezTo>
                  <a:pt x="627" y="428"/>
                  <a:pt x="653" y="440"/>
                  <a:pt x="678" y="458"/>
                </a:cubicBezTo>
                <a:cubicBezTo>
                  <a:pt x="652" y="445"/>
                  <a:pt x="628" y="426"/>
                  <a:pt x="601" y="411"/>
                </a:cubicBezTo>
                <a:cubicBezTo>
                  <a:pt x="610" y="423"/>
                  <a:pt x="626" y="427"/>
                  <a:pt x="637" y="437"/>
                </a:cubicBezTo>
                <a:cubicBezTo>
                  <a:pt x="638" y="437"/>
                  <a:pt x="639" y="437"/>
                  <a:pt x="640" y="437"/>
                </a:cubicBezTo>
                <a:cubicBezTo>
                  <a:pt x="644" y="444"/>
                  <a:pt x="657" y="447"/>
                  <a:pt x="660" y="452"/>
                </a:cubicBezTo>
                <a:cubicBezTo>
                  <a:pt x="637" y="439"/>
                  <a:pt x="614" y="425"/>
                  <a:pt x="594" y="410"/>
                </a:cubicBezTo>
                <a:cubicBezTo>
                  <a:pt x="595" y="409"/>
                  <a:pt x="593" y="408"/>
                  <a:pt x="594" y="406"/>
                </a:cubicBezTo>
                <a:cubicBezTo>
                  <a:pt x="564" y="385"/>
                  <a:pt x="533" y="367"/>
                  <a:pt x="505" y="346"/>
                </a:cubicBezTo>
                <a:cubicBezTo>
                  <a:pt x="476" y="330"/>
                  <a:pt x="452" y="309"/>
                  <a:pt x="423" y="292"/>
                </a:cubicBezTo>
                <a:cubicBezTo>
                  <a:pt x="415" y="286"/>
                  <a:pt x="407" y="280"/>
                  <a:pt x="397" y="275"/>
                </a:cubicBezTo>
                <a:cubicBezTo>
                  <a:pt x="396" y="271"/>
                  <a:pt x="393" y="270"/>
                  <a:pt x="389" y="269"/>
                </a:cubicBezTo>
                <a:cubicBezTo>
                  <a:pt x="315" y="216"/>
                  <a:pt x="240" y="164"/>
                  <a:pt x="166" y="113"/>
                </a:cubicBezTo>
                <a:cubicBezTo>
                  <a:pt x="144" y="96"/>
                  <a:pt x="121" y="80"/>
                  <a:pt x="99" y="64"/>
                </a:cubicBezTo>
                <a:cubicBezTo>
                  <a:pt x="91" y="59"/>
                  <a:pt x="84" y="52"/>
                  <a:pt x="75" y="49"/>
                </a:cubicBezTo>
                <a:cubicBezTo>
                  <a:pt x="128" y="90"/>
                  <a:pt x="184" y="128"/>
                  <a:pt x="240" y="166"/>
                </a:cubicBezTo>
                <a:cubicBezTo>
                  <a:pt x="309" y="217"/>
                  <a:pt x="382" y="264"/>
                  <a:pt x="451" y="314"/>
                </a:cubicBezTo>
                <a:cubicBezTo>
                  <a:pt x="471" y="325"/>
                  <a:pt x="487" y="339"/>
                  <a:pt x="507" y="350"/>
                </a:cubicBezTo>
                <a:cubicBezTo>
                  <a:pt x="513" y="356"/>
                  <a:pt x="520" y="360"/>
                  <a:pt x="528" y="364"/>
                </a:cubicBezTo>
                <a:cubicBezTo>
                  <a:pt x="528" y="366"/>
                  <a:pt x="530" y="366"/>
                  <a:pt x="531" y="368"/>
                </a:cubicBezTo>
                <a:cubicBezTo>
                  <a:pt x="540" y="373"/>
                  <a:pt x="549" y="379"/>
                  <a:pt x="557" y="385"/>
                </a:cubicBezTo>
                <a:cubicBezTo>
                  <a:pt x="569" y="391"/>
                  <a:pt x="579" y="398"/>
                  <a:pt x="588" y="406"/>
                </a:cubicBezTo>
                <a:cubicBezTo>
                  <a:pt x="591" y="405"/>
                  <a:pt x="594" y="408"/>
                  <a:pt x="592" y="409"/>
                </a:cubicBezTo>
                <a:cubicBezTo>
                  <a:pt x="490" y="344"/>
                  <a:pt x="392" y="275"/>
                  <a:pt x="292" y="208"/>
                </a:cubicBezTo>
                <a:cubicBezTo>
                  <a:pt x="220" y="156"/>
                  <a:pt x="146" y="106"/>
                  <a:pt x="75" y="54"/>
                </a:cubicBezTo>
                <a:cubicBezTo>
                  <a:pt x="73" y="54"/>
                  <a:pt x="71" y="53"/>
                  <a:pt x="69" y="53"/>
                </a:cubicBezTo>
                <a:cubicBezTo>
                  <a:pt x="69" y="51"/>
                  <a:pt x="68" y="51"/>
                  <a:pt x="68" y="49"/>
                </a:cubicBezTo>
                <a:cubicBezTo>
                  <a:pt x="60" y="44"/>
                  <a:pt x="52" y="39"/>
                  <a:pt x="45" y="34"/>
                </a:cubicBezTo>
                <a:cubicBezTo>
                  <a:pt x="38" y="30"/>
                  <a:pt x="32" y="23"/>
                  <a:pt x="25" y="18"/>
                </a:cubicBezTo>
                <a:cubicBezTo>
                  <a:pt x="17" y="13"/>
                  <a:pt x="5" y="7"/>
                  <a:pt x="0" y="0"/>
                </a:cubicBezTo>
                <a:close/>
                <a:moveTo>
                  <a:pt x="918" y="593"/>
                </a:moveTo>
                <a:cubicBezTo>
                  <a:pt x="918" y="595"/>
                  <a:pt x="920" y="595"/>
                  <a:pt x="921" y="596"/>
                </a:cubicBezTo>
                <a:cubicBezTo>
                  <a:pt x="921" y="595"/>
                  <a:pt x="922" y="595"/>
                  <a:pt x="922" y="593"/>
                </a:cubicBezTo>
                <a:cubicBezTo>
                  <a:pt x="920" y="593"/>
                  <a:pt x="919" y="593"/>
                  <a:pt x="918" y="593"/>
                </a:cubicBezTo>
                <a:close/>
                <a:moveTo>
                  <a:pt x="721" y="1021"/>
                </a:moveTo>
                <a:cubicBezTo>
                  <a:pt x="723" y="1021"/>
                  <a:pt x="724" y="1022"/>
                  <a:pt x="726" y="1022"/>
                </a:cubicBezTo>
                <a:cubicBezTo>
                  <a:pt x="726" y="1019"/>
                  <a:pt x="722" y="1019"/>
                  <a:pt x="721" y="1021"/>
                </a:cubicBezTo>
                <a:close/>
                <a:moveTo>
                  <a:pt x="587" y="393"/>
                </a:moveTo>
                <a:cubicBezTo>
                  <a:pt x="548" y="366"/>
                  <a:pt x="510" y="340"/>
                  <a:pt x="471" y="314"/>
                </a:cubicBezTo>
                <a:cubicBezTo>
                  <a:pt x="362" y="238"/>
                  <a:pt x="252" y="160"/>
                  <a:pt x="145" y="83"/>
                </a:cubicBezTo>
                <a:cubicBezTo>
                  <a:pt x="124" y="67"/>
                  <a:pt x="103" y="50"/>
                  <a:pt x="80" y="36"/>
                </a:cubicBezTo>
                <a:cubicBezTo>
                  <a:pt x="80" y="36"/>
                  <a:pt x="79" y="36"/>
                  <a:pt x="79" y="36"/>
                </a:cubicBezTo>
                <a:cubicBezTo>
                  <a:pt x="80" y="40"/>
                  <a:pt x="78" y="42"/>
                  <a:pt x="78" y="45"/>
                </a:cubicBezTo>
                <a:cubicBezTo>
                  <a:pt x="229" y="153"/>
                  <a:pt x="380" y="261"/>
                  <a:pt x="535" y="364"/>
                </a:cubicBezTo>
                <a:cubicBezTo>
                  <a:pt x="553" y="376"/>
                  <a:pt x="573" y="392"/>
                  <a:pt x="593" y="402"/>
                </a:cubicBezTo>
                <a:cubicBezTo>
                  <a:pt x="595" y="403"/>
                  <a:pt x="599" y="408"/>
                  <a:pt x="602" y="404"/>
                </a:cubicBezTo>
                <a:cubicBezTo>
                  <a:pt x="598" y="399"/>
                  <a:pt x="592" y="396"/>
                  <a:pt x="587" y="393"/>
                </a:cubicBezTo>
                <a:close/>
                <a:moveTo>
                  <a:pt x="75" y="42"/>
                </a:moveTo>
                <a:cubicBezTo>
                  <a:pt x="75" y="39"/>
                  <a:pt x="74" y="38"/>
                  <a:pt x="70" y="38"/>
                </a:cubicBezTo>
                <a:cubicBezTo>
                  <a:pt x="70" y="41"/>
                  <a:pt x="72" y="42"/>
                  <a:pt x="75" y="42"/>
                </a:cubicBezTo>
                <a:close/>
                <a:moveTo>
                  <a:pt x="825" y="236"/>
                </a:moveTo>
                <a:cubicBezTo>
                  <a:pt x="825" y="235"/>
                  <a:pt x="826" y="232"/>
                  <a:pt x="824" y="232"/>
                </a:cubicBezTo>
                <a:cubicBezTo>
                  <a:pt x="823" y="232"/>
                  <a:pt x="823" y="237"/>
                  <a:pt x="825" y="236"/>
                </a:cubicBezTo>
                <a:close/>
                <a:moveTo>
                  <a:pt x="819" y="257"/>
                </a:moveTo>
                <a:cubicBezTo>
                  <a:pt x="825" y="255"/>
                  <a:pt x="823" y="262"/>
                  <a:pt x="827" y="262"/>
                </a:cubicBezTo>
                <a:cubicBezTo>
                  <a:pt x="829" y="253"/>
                  <a:pt x="826" y="247"/>
                  <a:pt x="820" y="243"/>
                </a:cubicBezTo>
                <a:cubicBezTo>
                  <a:pt x="820" y="240"/>
                  <a:pt x="821" y="235"/>
                  <a:pt x="819" y="234"/>
                </a:cubicBezTo>
                <a:cubicBezTo>
                  <a:pt x="818" y="243"/>
                  <a:pt x="819" y="250"/>
                  <a:pt x="819" y="257"/>
                </a:cubicBezTo>
                <a:close/>
                <a:moveTo>
                  <a:pt x="817" y="271"/>
                </a:moveTo>
                <a:cubicBezTo>
                  <a:pt x="818" y="271"/>
                  <a:pt x="818" y="270"/>
                  <a:pt x="820" y="270"/>
                </a:cubicBezTo>
                <a:cubicBezTo>
                  <a:pt x="820" y="268"/>
                  <a:pt x="820" y="267"/>
                  <a:pt x="819" y="266"/>
                </a:cubicBezTo>
                <a:cubicBezTo>
                  <a:pt x="818" y="266"/>
                  <a:pt x="818" y="266"/>
                  <a:pt x="817" y="266"/>
                </a:cubicBezTo>
                <a:cubicBezTo>
                  <a:pt x="817" y="268"/>
                  <a:pt x="817" y="269"/>
                  <a:pt x="817" y="271"/>
                </a:cubicBezTo>
                <a:close/>
                <a:moveTo>
                  <a:pt x="827" y="270"/>
                </a:moveTo>
                <a:cubicBezTo>
                  <a:pt x="827" y="268"/>
                  <a:pt x="826" y="267"/>
                  <a:pt x="824" y="267"/>
                </a:cubicBezTo>
                <a:cubicBezTo>
                  <a:pt x="824" y="269"/>
                  <a:pt x="826" y="269"/>
                  <a:pt x="827" y="270"/>
                </a:cubicBezTo>
                <a:close/>
                <a:moveTo>
                  <a:pt x="790" y="282"/>
                </a:moveTo>
                <a:cubicBezTo>
                  <a:pt x="797" y="281"/>
                  <a:pt x="805" y="280"/>
                  <a:pt x="809" y="275"/>
                </a:cubicBezTo>
                <a:cubicBezTo>
                  <a:pt x="801" y="276"/>
                  <a:pt x="795" y="279"/>
                  <a:pt x="790" y="282"/>
                </a:cubicBezTo>
                <a:close/>
                <a:moveTo>
                  <a:pt x="831" y="282"/>
                </a:moveTo>
                <a:cubicBezTo>
                  <a:pt x="830" y="280"/>
                  <a:pt x="830" y="279"/>
                  <a:pt x="829" y="278"/>
                </a:cubicBezTo>
                <a:cubicBezTo>
                  <a:pt x="827" y="280"/>
                  <a:pt x="829" y="282"/>
                  <a:pt x="831" y="282"/>
                </a:cubicBezTo>
                <a:close/>
                <a:moveTo>
                  <a:pt x="817" y="288"/>
                </a:moveTo>
                <a:cubicBezTo>
                  <a:pt x="818" y="285"/>
                  <a:pt x="820" y="283"/>
                  <a:pt x="821" y="279"/>
                </a:cubicBezTo>
                <a:cubicBezTo>
                  <a:pt x="816" y="277"/>
                  <a:pt x="814" y="285"/>
                  <a:pt x="817" y="288"/>
                </a:cubicBezTo>
                <a:close/>
                <a:moveTo>
                  <a:pt x="836" y="279"/>
                </a:moveTo>
                <a:cubicBezTo>
                  <a:pt x="836" y="282"/>
                  <a:pt x="838" y="284"/>
                  <a:pt x="841" y="284"/>
                </a:cubicBezTo>
                <a:cubicBezTo>
                  <a:pt x="842" y="282"/>
                  <a:pt x="845" y="281"/>
                  <a:pt x="847" y="279"/>
                </a:cubicBezTo>
                <a:cubicBezTo>
                  <a:pt x="843" y="280"/>
                  <a:pt x="839" y="278"/>
                  <a:pt x="836" y="279"/>
                </a:cubicBezTo>
                <a:close/>
                <a:moveTo>
                  <a:pt x="820" y="288"/>
                </a:moveTo>
                <a:cubicBezTo>
                  <a:pt x="822" y="289"/>
                  <a:pt x="826" y="287"/>
                  <a:pt x="829" y="287"/>
                </a:cubicBezTo>
                <a:cubicBezTo>
                  <a:pt x="828" y="284"/>
                  <a:pt x="826" y="282"/>
                  <a:pt x="824" y="280"/>
                </a:cubicBezTo>
                <a:cubicBezTo>
                  <a:pt x="823" y="282"/>
                  <a:pt x="822" y="285"/>
                  <a:pt x="820" y="288"/>
                </a:cubicBezTo>
                <a:close/>
                <a:moveTo>
                  <a:pt x="842" y="286"/>
                </a:moveTo>
                <a:cubicBezTo>
                  <a:pt x="847" y="287"/>
                  <a:pt x="854" y="285"/>
                  <a:pt x="855" y="281"/>
                </a:cubicBezTo>
                <a:cubicBezTo>
                  <a:pt x="849" y="281"/>
                  <a:pt x="847" y="284"/>
                  <a:pt x="842" y="286"/>
                </a:cubicBezTo>
                <a:close/>
                <a:moveTo>
                  <a:pt x="794" y="287"/>
                </a:moveTo>
                <a:cubicBezTo>
                  <a:pt x="799" y="287"/>
                  <a:pt x="802" y="288"/>
                  <a:pt x="807" y="288"/>
                </a:cubicBezTo>
                <a:cubicBezTo>
                  <a:pt x="807" y="286"/>
                  <a:pt x="807" y="283"/>
                  <a:pt x="808" y="282"/>
                </a:cubicBezTo>
                <a:cubicBezTo>
                  <a:pt x="803" y="284"/>
                  <a:pt x="797" y="282"/>
                  <a:pt x="794" y="287"/>
                </a:cubicBezTo>
                <a:close/>
                <a:moveTo>
                  <a:pt x="861" y="286"/>
                </a:moveTo>
                <a:cubicBezTo>
                  <a:pt x="866" y="285"/>
                  <a:pt x="871" y="286"/>
                  <a:pt x="874" y="284"/>
                </a:cubicBezTo>
                <a:cubicBezTo>
                  <a:pt x="871" y="282"/>
                  <a:pt x="865" y="283"/>
                  <a:pt x="862" y="282"/>
                </a:cubicBezTo>
                <a:cubicBezTo>
                  <a:pt x="861" y="283"/>
                  <a:pt x="861" y="284"/>
                  <a:pt x="861" y="286"/>
                </a:cubicBezTo>
                <a:close/>
                <a:moveTo>
                  <a:pt x="854" y="286"/>
                </a:moveTo>
                <a:cubicBezTo>
                  <a:pt x="855" y="287"/>
                  <a:pt x="860" y="284"/>
                  <a:pt x="857" y="284"/>
                </a:cubicBezTo>
                <a:cubicBezTo>
                  <a:pt x="856" y="285"/>
                  <a:pt x="854" y="284"/>
                  <a:pt x="854" y="286"/>
                </a:cubicBezTo>
                <a:close/>
                <a:moveTo>
                  <a:pt x="788" y="288"/>
                </a:moveTo>
                <a:cubicBezTo>
                  <a:pt x="788" y="289"/>
                  <a:pt x="788" y="290"/>
                  <a:pt x="788" y="290"/>
                </a:cubicBezTo>
                <a:cubicBezTo>
                  <a:pt x="792" y="290"/>
                  <a:pt x="795" y="291"/>
                  <a:pt x="796" y="288"/>
                </a:cubicBezTo>
                <a:cubicBezTo>
                  <a:pt x="793" y="289"/>
                  <a:pt x="790" y="286"/>
                  <a:pt x="788" y="288"/>
                </a:cubicBezTo>
                <a:close/>
                <a:moveTo>
                  <a:pt x="772" y="292"/>
                </a:moveTo>
                <a:cubicBezTo>
                  <a:pt x="775" y="293"/>
                  <a:pt x="784" y="294"/>
                  <a:pt x="783" y="289"/>
                </a:cubicBezTo>
                <a:cubicBezTo>
                  <a:pt x="779" y="289"/>
                  <a:pt x="775" y="290"/>
                  <a:pt x="772" y="292"/>
                </a:cubicBezTo>
                <a:close/>
                <a:moveTo>
                  <a:pt x="855" y="290"/>
                </a:moveTo>
                <a:cubicBezTo>
                  <a:pt x="856" y="291"/>
                  <a:pt x="857" y="291"/>
                  <a:pt x="859" y="290"/>
                </a:cubicBezTo>
                <a:cubicBezTo>
                  <a:pt x="858" y="289"/>
                  <a:pt x="855" y="289"/>
                  <a:pt x="855" y="290"/>
                </a:cubicBezTo>
                <a:close/>
                <a:moveTo>
                  <a:pt x="848" y="291"/>
                </a:moveTo>
                <a:cubicBezTo>
                  <a:pt x="848" y="293"/>
                  <a:pt x="851" y="291"/>
                  <a:pt x="852" y="292"/>
                </a:cubicBezTo>
                <a:cubicBezTo>
                  <a:pt x="853" y="289"/>
                  <a:pt x="847" y="289"/>
                  <a:pt x="848" y="291"/>
                </a:cubicBezTo>
                <a:close/>
                <a:moveTo>
                  <a:pt x="902" y="292"/>
                </a:moveTo>
                <a:cubicBezTo>
                  <a:pt x="885" y="289"/>
                  <a:pt x="870" y="295"/>
                  <a:pt x="853" y="295"/>
                </a:cubicBezTo>
                <a:cubicBezTo>
                  <a:pt x="852" y="299"/>
                  <a:pt x="856" y="300"/>
                  <a:pt x="858" y="301"/>
                </a:cubicBezTo>
                <a:cubicBezTo>
                  <a:pt x="865" y="308"/>
                  <a:pt x="873" y="317"/>
                  <a:pt x="881" y="325"/>
                </a:cubicBezTo>
                <a:cubicBezTo>
                  <a:pt x="888" y="333"/>
                  <a:pt x="897" y="341"/>
                  <a:pt x="906" y="347"/>
                </a:cubicBezTo>
                <a:cubicBezTo>
                  <a:pt x="906" y="343"/>
                  <a:pt x="902" y="343"/>
                  <a:pt x="902" y="340"/>
                </a:cubicBezTo>
                <a:cubicBezTo>
                  <a:pt x="911" y="332"/>
                  <a:pt x="905" y="306"/>
                  <a:pt x="906" y="290"/>
                </a:cubicBezTo>
                <a:cubicBezTo>
                  <a:pt x="904" y="289"/>
                  <a:pt x="903" y="291"/>
                  <a:pt x="902" y="292"/>
                </a:cubicBezTo>
                <a:close/>
                <a:moveTo>
                  <a:pt x="817" y="295"/>
                </a:moveTo>
                <a:cubicBezTo>
                  <a:pt x="820" y="294"/>
                  <a:pt x="826" y="296"/>
                  <a:pt x="826" y="292"/>
                </a:cubicBezTo>
                <a:cubicBezTo>
                  <a:pt x="823" y="292"/>
                  <a:pt x="817" y="290"/>
                  <a:pt x="817" y="295"/>
                </a:cubicBezTo>
                <a:close/>
                <a:moveTo>
                  <a:pt x="823" y="301"/>
                </a:moveTo>
                <a:cubicBezTo>
                  <a:pt x="824" y="302"/>
                  <a:pt x="825" y="303"/>
                  <a:pt x="827" y="303"/>
                </a:cubicBezTo>
                <a:cubicBezTo>
                  <a:pt x="829" y="302"/>
                  <a:pt x="832" y="301"/>
                  <a:pt x="831" y="297"/>
                </a:cubicBezTo>
                <a:cubicBezTo>
                  <a:pt x="827" y="297"/>
                  <a:pt x="824" y="297"/>
                  <a:pt x="823" y="301"/>
                </a:cubicBezTo>
                <a:close/>
                <a:moveTo>
                  <a:pt x="741" y="303"/>
                </a:moveTo>
                <a:cubicBezTo>
                  <a:pt x="741" y="315"/>
                  <a:pt x="741" y="334"/>
                  <a:pt x="741" y="350"/>
                </a:cubicBezTo>
                <a:cubicBezTo>
                  <a:pt x="742" y="352"/>
                  <a:pt x="746" y="353"/>
                  <a:pt x="744" y="356"/>
                </a:cubicBezTo>
                <a:cubicBezTo>
                  <a:pt x="742" y="356"/>
                  <a:pt x="744" y="352"/>
                  <a:pt x="742" y="353"/>
                </a:cubicBezTo>
                <a:cubicBezTo>
                  <a:pt x="739" y="356"/>
                  <a:pt x="746" y="359"/>
                  <a:pt x="742" y="363"/>
                </a:cubicBezTo>
                <a:cubicBezTo>
                  <a:pt x="741" y="363"/>
                  <a:pt x="739" y="360"/>
                  <a:pt x="737" y="362"/>
                </a:cubicBezTo>
                <a:cubicBezTo>
                  <a:pt x="749" y="376"/>
                  <a:pt x="758" y="392"/>
                  <a:pt x="770" y="405"/>
                </a:cubicBezTo>
                <a:cubicBezTo>
                  <a:pt x="781" y="401"/>
                  <a:pt x="791" y="397"/>
                  <a:pt x="802" y="393"/>
                </a:cubicBezTo>
                <a:cubicBezTo>
                  <a:pt x="801" y="383"/>
                  <a:pt x="806" y="368"/>
                  <a:pt x="801" y="361"/>
                </a:cubicBezTo>
                <a:cubicBezTo>
                  <a:pt x="805" y="354"/>
                  <a:pt x="803" y="342"/>
                  <a:pt x="804" y="333"/>
                </a:cubicBezTo>
                <a:cubicBezTo>
                  <a:pt x="805" y="322"/>
                  <a:pt x="807" y="311"/>
                  <a:pt x="807" y="299"/>
                </a:cubicBezTo>
                <a:cubicBezTo>
                  <a:pt x="787" y="300"/>
                  <a:pt x="770" y="300"/>
                  <a:pt x="752" y="302"/>
                </a:cubicBezTo>
                <a:cubicBezTo>
                  <a:pt x="765" y="311"/>
                  <a:pt x="774" y="323"/>
                  <a:pt x="786" y="332"/>
                </a:cubicBezTo>
                <a:cubicBezTo>
                  <a:pt x="790" y="339"/>
                  <a:pt x="800" y="342"/>
                  <a:pt x="801" y="349"/>
                </a:cubicBezTo>
                <a:cubicBezTo>
                  <a:pt x="800" y="347"/>
                  <a:pt x="796" y="347"/>
                  <a:pt x="796" y="343"/>
                </a:cubicBezTo>
                <a:cubicBezTo>
                  <a:pt x="780" y="332"/>
                  <a:pt x="768" y="316"/>
                  <a:pt x="751" y="304"/>
                </a:cubicBezTo>
                <a:cubicBezTo>
                  <a:pt x="751" y="303"/>
                  <a:pt x="751" y="302"/>
                  <a:pt x="751" y="301"/>
                </a:cubicBezTo>
                <a:cubicBezTo>
                  <a:pt x="749" y="302"/>
                  <a:pt x="744" y="300"/>
                  <a:pt x="745" y="303"/>
                </a:cubicBezTo>
                <a:cubicBezTo>
                  <a:pt x="750" y="307"/>
                  <a:pt x="755" y="313"/>
                  <a:pt x="760" y="318"/>
                </a:cubicBezTo>
                <a:cubicBezTo>
                  <a:pt x="756" y="318"/>
                  <a:pt x="756" y="315"/>
                  <a:pt x="753" y="314"/>
                </a:cubicBezTo>
                <a:cubicBezTo>
                  <a:pt x="753" y="315"/>
                  <a:pt x="754" y="317"/>
                  <a:pt x="753" y="317"/>
                </a:cubicBezTo>
                <a:cubicBezTo>
                  <a:pt x="750" y="314"/>
                  <a:pt x="745" y="312"/>
                  <a:pt x="743" y="307"/>
                </a:cubicBezTo>
                <a:cubicBezTo>
                  <a:pt x="747" y="308"/>
                  <a:pt x="749" y="314"/>
                  <a:pt x="753" y="313"/>
                </a:cubicBezTo>
                <a:cubicBezTo>
                  <a:pt x="748" y="310"/>
                  <a:pt x="747" y="305"/>
                  <a:pt x="741" y="303"/>
                </a:cubicBezTo>
                <a:close/>
                <a:moveTo>
                  <a:pt x="823" y="307"/>
                </a:moveTo>
                <a:cubicBezTo>
                  <a:pt x="822" y="301"/>
                  <a:pt x="811" y="305"/>
                  <a:pt x="815" y="315"/>
                </a:cubicBezTo>
                <a:cubicBezTo>
                  <a:pt x="817" y="313"/>
                  <a:pt x="824" y="309"/>
                  <a:pt x="823" y="307"/>
                </a:cubicBezTo>
                <a:close/>
                <a:moveTo>
                  <a:pt x="831" y="307"/>
                </a:moveTo>
                <a:cubicBezTo>
                  <a:pt x="831" y="306"/>
                  <a:pt x="831" y="305"/>
                  <a:pt x="831" y="304"/>
                </a:cubicBezTo>
                <a:cubicBezTo>
                  <a:pt x="829" y="304"/>
                  <a:pt x="829" y="307"/>
                  <a:pt x="831" y="307"/>
                </a:cubicBezTo>
                <a:close/>
                <a:moveTo>
                  <a:pt x="818" y="319"/>
                </a:moveTo>
                <a:cubicBezTo>
                  <a:pt x="823" y="321"/>
                  <a:pt x="825" y="314"/>
                  <a:pt x="829" y="313"/>
                </a:cubicBezTo>
                <a:cubicBezTo>
                  <a:pt x="829" y="311"/>
                  <a:pt x="827" y="310"/>
                  <a:pt x="826" y="309"/>
                </a:cubicBezTo>
                <a:cubicBezTo>
                  <a:pt x="823" y="312"/>
                  <a:pt x="818" y="313"/>
                  <a:pt x="818" y="319"/>
                </a:cubicBezTo>
                <a:close/>
                <a:moveTo>
                  <a:pt x="823" y="323"/>
                </a:moveTo>
                <a:cubicBezTo>
                  <a:pt x="825" y="323"/>
                  <a:pt x="826" y="325"/>
                  <a:pt x="829" y="325"/>
                </a:cubicBezTo>
                <a:cubicBezTo>
                  <a:pt x="833" y="323"/>
                  <a:pt x="831" y="319"/>
                  <a:pt x="832" y="315"/>
                </a:cubicBezTo>
                <a:cubicBezTo>
                  <a:pt x="828" y="316"/>
                  <a:pt x="825" y="319"/>
                  <a:pt x="823" y="323"/>
                </a:cubicBezTo>
                <a:close/>
                <a:moveTo>
                  <a:pt x="814" y="337"/>
                </a:moveTo>
                <a:cubicBezTo>
                  <a:pt x="818" y="335"/>
                  <a:pt x="819" y="332"/>
                  <a:pt x="823" y="330"/>
                </a:cubicBezTo>
                <a:cubicBezTo>
                  <a:pt x="822" y="328"/>
                  <a:pt x="821" y="326"/>
                  <a:pt x="818" y="325"/>
                </a:cubicBezTo>
                <a:cubicBezTo>
                  <a:pt x="815" y="328"/>
                  <a:pt x="814" y="330"/>
                  <a:pt x="814" y="337"/>
                </a:cubicBezTo>
                <a:close/>
                <a:moveTo>
                  <a:pt x="830" y="327"/>
                </a:moveTo>
                <a:cubicBezTo>
                  <a:pt x="830" y="328"/>
                  <a:pt x="830" y="328"/>
                  <a:pt x="831" y="329"/>
                </a:cubicBezTo>
                <a:cubicBezTo>
                  <a:pt x="832" y="329"/>
                  <a:pt x="833" y="328"/>
                  <a:pt x="833" y="326"/>
                </a:cubicBezTo>
                <a:cubicBezTo>
                  <a:pt x="831" y="326"/>
                  <a:pt x="831" y="326"/>
                  <a:pt x="830" y="327"/>
                </a:cubicBezTo>
                <a:close/>
                <a:moveTo>
                  <a:pt x="838" y="332"/>
                </a:moveTo>
                <a:cubicBezTo>
                  <a:pt x="838" y="330"/>
                  <a:pt x="838" y="329"/>
                  <a:pt x="837" y="328"/>
                </a:cubicBezTo>
                <a:cubicBezTo>
                  <a:pt x="836" y="329"/>
                  <a:pt x="836" y="333"/>
                  <a:pt x="838" y="332"/>
                </a:cubicBezTo>
                <a:close/>
                <a:moveTo>
                  <a:pt x="817" y="340"/>
                </a:moveTo>
                <a:cubicBezTo>
                  <a:pt x="819" y="340"/>
                  <a:pt x="818" y="342"/>
                  <a:pt x="820" y="342"/>
                </a:cubicBezTo>
                <a:cubicBezTo>
                  <a:pt x="824" y="338"/>
                  <a:pt x="828" y="337"/>
                  <a:pt x="831" y="333"/>
                </a:cubicBezTo>
                <a:cubicBezTo>
                  <a:pt x="824" y="329"/>
                  <a:pt x="820" y="336"/>
                  <a:pt x="817" y="340"/>
                </a:cubicBezTo>
                <a:close/>
                <a:moveTo>
                  <a:pt x="823" y="344"/>
                </a:moveTo>
                <a:cubicBezTo>
                  <a:pt x="825" y="345"/>
                  <a:pt x="827" y="346"/>
                  <a:pt x="829" y="346"/>
                </a:cubicBezTo>
                <a:cubicBezTo>
                  <a:pt x="833" y="345"/>
                  <a:pt x="835" y="340"/>
                  <a:pt x="833" y="336"/>
                </a:cubicBezTo>
                <a:cubicBezTo>
                  <a:pt x="828" y="338"/>
                  <a:pt x="826" y="341"/>
                  <a:pt x="823" y="344"/>
                </a:cubicBezTo>
                <a:close/>
                <a:moveTo>
                  <a:pt x="809" y="342"/>
                </a:moveTo>
                <a:cubicBezTo>
                  <a:pt x="810" y="341"/>
                  <a:pt x="811" y="338"/>
                  <a:pt x="809" y="338"/>
                </a:cubicBezTo>
                <a:cubicBezTo>
                  <a:pt x="808" y="339"/>
                  <a:pt x="808" y="341"/>
                  <a:pt x="809" y="342"/>
                </a:cubicBezTo>
                <a:close/>
                <a:moveTo>
                  <a:pt x="814" y="357"/>
                </a:moveTo>
                <a:cubicBezTo>
                  <a:pt x="817" y="358"/>
                  <a:pt x="821" y="353"/>
                  <a:pt x="824" y="351"/>
                </a:cubicBezTo>
                <a:cubicBezTo>
                  <a:pt x="822" y="349"/>
                  <a:pt x="820" y="348"/>
                  <a:pt x="818" y="346"/>
                </a:cubicBezTo>
                <a:cubicBezTo>
                  <a:pt x="815" y="348"/>
                  <a:pt x="813" y="354"/>
                  <a:pt x="814" y="357"/>
                </a:cubicBezTo>
                <a:close/>
                <a:moveTo>
                  <a:pt x="831" y="350"/>
                </a:moveTo>
                <a:cubicBezTo>
                  <a:pt x="835" y="351"/>
                  <a:pt x="835" y="346"/>
                  <a:pt x="832" y="346"/>
                </a:cubicBezTo>
                <a:cubicBezTo>
                  <a:pt x="832" y="348"/>
                  <a:pt x="831" y="348"/>
                  <a:pt x="831" y="350"/>
                </a:cubicBezTo>
                <a:close/>
                <a:moveTo>
                  <a:pt x="839" y="355"/>
                </a:moveTo>
                <a:cubicBezTo>
                  <a:pt x="840" y="353"/>
                  <a:pt x="840" y="350"/>
                  <a:pt x="838" y="350"/>
                </a:cubicBezTo>
                <a:cubicBezTo>
                  <a:pt x="839" y="351"/>
                  <a:pt x="837" y="354"/>
                  <a:pt x="839" y="355"/>
                </a:cubicBezTo>
                <a:close/>
                <a:moveTo>
                  <a:pt x="818" y="361"/>
                </a:moveTo>
                <a:cubicBezTo>
                  <a:pt x="820" y="361"/>
                  <a:pt x="819" y="362"/>
                  <a:pt x="821" y="362"/>
                </a:cubicBezTo>
                <a:cubicBezTo>
                  <a:pt x="824" y="359"/>
                  <a:pt x="828" y="358"/>
                  <a:pt x="831" y="355"/>
                </a:cubicBezTo>
                <a:cubicBezTo>
                  <a:pt x="826" y="350"/>
                  <a:pt x="819" y="356"/>
                  <a:pt x="818" y="361"/>
                </a:cubicBezTo>
                <a:close/>
                <a:moveTo>
                  <a:pt x="824" y="364"/>
                </a:moveTo>
                <a:cubicBezTo>
                  <a:pt x="829" y="371"/>
                  <a:pt x="837" y="364"/>
                  <a:pt x="834" y="357"/>
                </a:cubicBezTo>
                <a:cubicBezTo>
                  <a:pt x="830" y="358"/>
                  <a:pt x="826" y="360"/>
                  <a:pt x="824" y="364"/>
                </a:cubicBezTo>
                <a:close/>
                <a:moveTo>
                  <a:pt x="819" y="374"/>
                </a:moveTo>
                <a:cubicBezTo>
                  <a:pt x="819" y="371"/>
                  <a:pt x="822" y="373"/>
                  <a:pt x="824" y="372"/>
                </a:cubicBezTo>
                <a:cubicBezTo>
                  <a:pt x="823" y="370"/>
                  <a:pt x="821" y="369"/>
                  <a:pt x="818" y="368"/>
                </a:cubicBezTo>
                <a:cubicBezTo>
                  <a:pt x="815" y="370"/>
                  <a:pt x="812" y="372"/>
                  <a:pt x="813" y="379"/>
                </a:cubicBezTo>
                <a:cubicBezTo>
                  <a:pt x="816" y="379"/>
                  <a:pt x="818" y="378"/>
                  <a:pt x="818" y="376"/>
                </a:cubicBezTo>
                <a:cubicBezTo>
                  <a:pt x="818" y="373"/>
                  <a:pt x="815" y="374"/>
                  <a:pt x="816" y="372"/>
                </a:cubicBezTo>
                <a:cubicBezTo>
                  <a:pt x="818" y="373"/>
                  <a:pt x="818" y="368"/>
                  <a:pt x="820" y="371"/>
                </a:cubicBezTo>
                <a:cubicBezTo>
                  <a:pt x="819" y="371"/>
                  <a:pt x="816" y="375"/>
                  <a:pt x="819" y="374"/>
                </a:cubicBezTo>
                <a:close/>
                <a:moveTo>
                  <a:pt x="842" y="377"/>
                </a:moveTo>
                <a:cubicBezTo>
                  <a:pt x="841" y="375"/>
                  <a:pt x="842" y="372"/>
                  <a:pt x="840" y="372"/>
                </a:cubicBezTo>
                <a:cubicBezTo>
                  <a:pt x="840" y="374"/>
                  <a:pt x="839" y="377"/>
                  <a:pt x="842" y="377"/>
                </a:cubicBezTo>
                <a:close/>
                <a:moveTo>
                  <a:pt x="825" y="374"/>
                </a:moveTo>
                <a:cubicBezTo>
                  <a:pt x="825" y="375"/>
                  <a:pt x="825" y="376"/>
                  <a:pt x="825" y="376"/>
                </a:cubicBezTo>
                <a:cubicBezTo>
                  <a:pt x="826" y="377"/>
                  <a:pt x="830" y="378"/>
                  <a:pt x="831" y="376"/>
                </a:cubicBezTo>
                <a:cubicBezTo>
                  <a:pt x="830" y="375"/>
                  <a:pt x="828" y="372"/>
                  <a:pt x="825" y="374"/>
                </a:cubicBezTo>
                <a:close/>
                <a:moveTo>
                  <a:pt x="818" y="381"/>
                </a:moveTo>
                <a:cubicBezTo>
                  <a:pt x="822" y="385"/>
                  <a:pt x="822" y="377"/>
                  <a:pt x="825" y="379"/>
                </a:cubicBezTo>
                <a:cubicBezTo>
                  <a:pt x="825" y="377"/>
                  <a:pt x="825" y="376"/>
                  <a:pt x="822" y="376"/>
                </a:cubicBezTo>
                <a:cubicBezTo>
                  <a:pt x="823" y="380"/>
                  <a:pt x="817" y="377"/>
                  <a:pt x="818" y="381"/>
                </a:cubicBezTo>
                <a:close/>
                <a:moveTo>
                  <a:pt x="824" y="383"/>
                </a:moveTo>
                <a:cubicBezTo>
                  <a:pt x="828" y="389"/>
                  <a:pt x="838" y="387"/>
                  <a:pt x="835" y="379"/>
                </a:cubicBezTo>
                <a:cubicBezTo>
                  <a:pt x="829" y="378"/>
                  <a:pt x="830" y="384"/>
                  <a:pt x="824" y="383"/>
                </a:cubicBezTo>
                <a:close/>
                <a:moveTo>
                  <a:pt x="809" y="383"/>
                </a:moveTo>
                <a:cubicBezTo>
                  <a:pt x="810" y="380"/>
                  <a:pt x="809" y="379"/>
                  <a:pt x="807" y="379"/>
                </a:cubicBezTo>
                <a:cubicBezTo>
                  <a:pt x="807" y="381"/>
                  <a:pt x="807" y="383"/>
                  <a:pt x="809" y="383"/>
                </a:cubicBezTo>
                <a:close/>
                <a:moveTo>
                  <a:pt x="813" y="393"/>
                </a:moveTo>
                <a:cubicBezTo>
                  <a:pt x="816" y="391"/>
                  <a:pt x="821" y="393"/>
                  <a:pt x="823" y="390"/>
                </a:cubicBezTo>
                <a:cubicBezTo>
                  <a:pt x="820" y="389"/>
                  <a:pt x="812" y="386"/>
                  <a:pt x="813" y="393"/>
                </a:cubicBezTo>
                <a:close/>
                <a:moveTo>
                  <a:pt x="817" y="401"/>
                </a:moveTo>
                <a:cubicBezTo>
                  <a:pt x="824" y="400"/>
                  <a:pt x="829" y="401"/>
                  <a:pt x="832" y="396"/>
                </a:cubicBezTo>
                <a:cubicBezTo>
                  <a:pt x="826" y="393"/>
                  <a:pt x="820" y="397"/>
                  <a:pt x="817" y="401"/>
                </a:cubicBezTo>
                <a:close/>
                <a:moveTo>
                  <a:pt x="812" y="396"/>
                </a:moveTo>
                <a:cubicBezTo>
                  <a:pt x="812" y="397"/>
                  <a:pt x="812" y="398"/>
                  <a:pt x="812" y="399"/>
                </a:cubicBezTo>
                <a:cubicBezTo>
                  <a:pt x="815" y="399"/>
                  <a:pt x="816" y="398"/>
                  <a:pt x="818" y="396"/>
                </a:cubicBezTo>
                <a:cubicBezTo>
                  <a:pt x="817" y="395"/>
                  <a:pt x="813" y="395"/>
                  <a:pt x="812" y="396"/>
                </a:cubicBezTo>
                <a:close/>
                <a:moveTo>
                  <a:pt x="865" y="400"/>
                </a:moveTo>
                <a:cubicBezTo>
                  <a:pt x="859" y="401"/>
                  <a:pt x="856" y="398"/>
                  <a:pt x="849" y="397"/>
                </a:cubicBezTo>
                <a:cubicBezTo>
                  <a:pt x="852" y="400"/>
                  <a:pt x="862" y="403"/>
                  <a:pt x="865" y="400"/>
                </a:cubicBezTo>
                <a:close/>
                <a:moveTo>
                  <a:pt x="778" y="407"/>
                </a:moveTo>
                <a:cubicBezTo>
                  <a:pt x="785" y="411"/>
                  <a:pt x="793" y="404"/>
                  <a:pt x="801" y="403"/>
                </a:cubicBezTo>
                <a:cubicBezTo>
                  <a:pt x="801" y="400"/>
                  <a:pt x="802" y="400"/>
                  <a:pt x="801" y="398"/>
                </a:cubicBezTo>
                <a:cubicBezTo>
                  <a:pt x="792" y="400"/>
                  <a:pt x="784" y="402"/>
                  <a:pt x="778" y="407"/>
                </a:cubicBezTo>
                <a:close/>
                <a:moveTo>
                  <a:pt x="824" y="404"/>
                </a:moveTo>
                <a:cubicBezTo>
                  <a:pt x="823" y="403"/>
                  <a:pt x="819" y="403"/>
                  <a:pt x="817" y="403"/>
                </a:cubicBezTo>
                <a:cubicBezTo>
                  <a:pt x="817" y="407"/>
                  <a:pt x="823" y="407"/>
                  <a:pt x="824" y="404"/>
                </a:cubicBezTo>
                <a:close/>
                <a:moveTo>
                  <a:pt x="822" y="409"/>
                </a:moveTo>
                <a:cubicBezTo>
                  <a:pt x="825" y="410"/>
                  <a:pt x="826" y="413"/>
                  <a:pt x="830" y="413"/>
                </a:cubicBezTo>
                <a:cubicBezTo>
                  <a:pt x="832" y="410"/>
                  <a:pt x="836" y="409"/>
                  <a:pt x="837" y="405"/>
                </a:cubicBezTo>
                <a:cubicBezTo>
                  <a:pt x="831" y="401"/>
                  <a:pt x="825" y="406"/>
                  <a:pt x="822" y="409"/>
                </a:cubicBezTo>
                <a:close/>
                <a:moveTo>
                  <a:pt x="846" y="404"/>
                </a:moveTo>
                <a:cubicBezTo>
                  <a:pt x="847" y="408"/>
                  <a:pt x="846" y="414"/>
                  <a:pt x="849" y="415"/>
                </a:cubicBezTo>
                <a:cubicBezTo>
                  <a:pt x="851" y="412"/>
                  <a:pt x="858" y="410"/>
                  <a:pt x="856" y="405"/>
                </a:cubicBezTo>
                <a:cubicBezTo>
                  <a:pt x="853" y="404"/>
                  <a:pt x="849" y="404"/>
                  <a:pt x="846" y="404"/>
                </a:cubicBezTo>
                <a:close/>
                <a:moveTo>
                  <a:pt x="883" y="404"/>
                </a:moveTo>
                <a:cubicBezTo>
                  <a:pt x="881" y="404"/>
                  <a:pt x="877" y="403"/>
                  <a:pt x="876" y="405"/>
                </a:cubicBezTo>
                <a:cubicBezTo>
                  <a:pt x="878" y="405"/>
                  <a:pt x="882" y="406"/>
                  <a:pt x="883" y="404"/>
                </a:cubicBezTo>
                <a:close/>
                <a:moveTo>
                  <a:pt x="812" y="413"/>
                </a:moveTo>
                <a:cubicBezTo>
                  <a:pt x="814" y="414"/>
                  <a:pt x="816" y="411"/>
                  <a:pt x="816" y="409"/>
                </a:cubicBezTo>
                <a:cubicBezTo>
                  <a:pt x="814" y="409"/>
                  <a:pt x="815" y="406"/>
                  <a:pt x="812" y="407"/>
                </a:cubicBezTo>
                <a:cubicBezTo>
                  <a:pt x="812" y="409"/>
                  <a:pt x="812" y="411"/>
                  <a:pt x="812" y="413"/>
                </a:cubicBezTo>
                <a:close/>
                <a:moveTo>
                  <a:pt x="841" y="412"/>
                </a:moveTo>
                <a:cubicBezTo>
                  <a:pt x="841" y="411"/>
                  <a:pt x="843" y="407"/>
                  <a:pt x="840" y="407"/>
                </a:cubicBezTo>
                <a:cubicBezTo>
                  <a:pt x="841" y="408"/>
                  <a:pt x="839" y="412"/>
                  <a:pt x="841" y="412"/>
                </a:cubicBezTo>
                <a:close/>
                <a:moveTo>
                  <a:pt x="864" y="411"/>
                </a:moveTo>
                <a:cubicBezTo>
                  <a:pt x="867" y="411"/>
                  <a:pt x="868" y="409"/>
                  <a:pt x="868" y="407"/>
                </a:cubicBezTo>
                <a:cubicBezTo>
                  <a:pt x="864" y="406"/>
                  <a:pt x="863" y="408"/>
                  <a:pt x="864" y="411"/>
                </a:cubicBezTo>
                <a:close/>
                <a:moveTo>
                  <a:pt x="786" y="411"/>
                </a:moveTo>
                <a:cubicBezTo>
                  <a:pt x="789" y="416"/>
                  <a:pt x="794" y="420"/>
                  <a:pt x="800" y="423"/>
                </a:cubicBezTo>
                <a:cubicBezTo>
                  <a:pt x="800" y="418"/>
                  <a:pt x="802" y="411"/>
                  <a:pt x="801" y="407"/>
                </a:cubicBezTo>
                <a:cubicBezTo>
                  <a:pt x="795" y="408"/>
                  <a:pt x="791" y="410"/>
                  <a:pt x="786" y="411"/>
                </a:cubicBezTo>
                <a:close/>
                <a:moveTo>
                  <a:pt x="872" y="409"/>
                </a:moveTo>
                <a:cubicBezTo>
                  <a:pt x="874" y="410"/>
                  <a:pt x="876" y="413"/>
                  <a:pt x="879" y="415"/>
                </a:cubicBezTo>
                <a:cubicBezTo>
                  <a:pt x="883" y="414"/>
                  <a:pt x="887" y="413"/>
                  <a:pt x="889" y="410"/>
                </a:cubicBezTo>
                <a:cubicBezTo>
                  <a:pt x="883" y="410"/>
                  <a:pt x="876" y="405"/>
                  <a:pt x="872" y="409"/>
                </a:cubicBezTo>
                <a:close/>
                <a:moveTo>
                  <a:pt x="777" y="411"/>
                </a:moveTo>
                <a:cubicBezTo>
                  <a:pt x="777" y="408"/>
                  <a:pt x="775" y="408"/>
                  <a:pt x="773" y="408"/>
                </a:cubicBezTo>
                <a:cubicBezTo>
                  <a:pt x="772" y="411"/>
                  <a:pt x="775" y="410"/>
                  <a:pt x="777" y="411"/>
                </a:cubicBezTo>
                <a:close/>
                <a:moveTo>
                  <a:pt x="751" y="417"/>
                </a:moveTo>
                <a:cubicBezTo>
                  <a:pt x="759" y="416"/>
                  <a:pt x="766" y="415"/>
                  <a:pt x="771" y="411"/>
                </a:cubicBezTo>
                <a:cubicBezTo>
                  <a:pt x="764" y="409"/>
                  <a:pt x="756" y="413"/>
                  <a:pt x="751" y="417"/>
                </a:cubicBezTo>
                <a:close/>
                <a:moveTo>
                  <a:pt x="848" y="417"/>
                </a:moveTo>
                <a:cubicBezTo>
                  <a:pt x="849" y="419"/>
                  <a:pt x="847" y="419"/>
                  <a:pt x="848" y="420"/>
                </a:cubicBezTo>
                <a:cubicBezTo>
                  <a:pt x="857" y="422"/>
                  <a:pt x="861" y="418"/>
                  <a:pt x="863" y="412"/>
                </a:cubicBezTo>
                <a:cubicBezTo>
                  <a:pt x="860" y="414"/>
                  <a:pt x="860" y="411"/>
                  <a:pt x="857" y="411"/>
                </a:cubicBezTo>
                <a:cubicBezTo>
                  <a:pt x="855" y="413"/>
                  <a:pt x="853" y="416"/>
                  <a:pt x="848" y="417"/>
                </a:cubicBezTo>
                <a:close/>
                <a:moveTo>
                  <a:pt x="881" y="418"/>
                </a:moveTo>
                <a:cubicBezTo>
                  <a:pt x="889" y="421"/>
                  <a:pt x="893" y="415"/>
                  <a:pt x="897" y="412"/>
                </a:cubicBezTo>
                <a:cubicBezTo>
                  <a:pt x="892" y="409"/>
                  <a:pt x="885" y="416"/>
                  <a:pt x="881" y="418"/>
                </a:cubicBezTo>
                <a:close/>
                <a:moveTo>
                  <a:pt x="832" y="415"/>
                </a:moveTo>
                <a:cubicBezTo>
                  <a:pt x="833" y="417"/>
                  <a:pt x="835" y="418"/>
                  <a:pt x="837" y="419"/>
                </a:cubicBezTo>
                <a:cubicBezTo>
                  <a:pt x="838" y="412"/>
                  <a:pt x="835" y="410"/>
                  <a:pt x="832" y="415"/>
                </a:cubicBezTo>
                <a:close/>
                <a:moveTo>
                  <a:pt x="872" y="418"/>
                </a:moveTo>
                <a:cubicBezTo>
                  <a:pt x="873" y="417"/>
                  <a:pt x="877" y="418"/>
                  <a:pt x="877" y="416"/>
                </a:cubicBezTo>
                <a:cubicBezTo>
                  <a:pt x="873" y="416"/>
                  <a:pt x="874" y="411"/>
                  <a:pt x="870" y="411"/>
                </a:cubicBezTo>
                <a:cubicBezTo>
                  <a:pt x="869" y="413"/>
                  <a:pt x="872" y="415"/>
                  <a:pt x="872" y="418"/>
                </a:cubicBezTo>
                <a:close/>
                <a:moveTo>
                  <a:pt x="812" y="422"/>
                </a:moveTo>
                <a:cubicBezTo>
                  <a:pt x="820" y="426"/>
                  <a:pt x="821" y="418"/>
                  <a:pt x="820" y="413"/>
                </a:cubicBezTo>
                <a:cubicBezTo>
                  <a:pt x="816" y="412"/>
                  <a:pt x="813" y="417"/>
                  <a:pt x="812" y="422"/>
                </a:cubicBezTo>
                <a:close/>
                <a:moveTo>
                  <a:pt x="891" y="418"/>
                </a:moveTo>
                <a:cubicBezTo>
                  <a:pt x="899" y="419"/>
                  <a:pt x="907" y="419"/>
                  <a:pt x="913" y="417"/>
                </a:cubicBezTo>
                <a:cubicBezTo>
                  <a:pt x="915" y="418"/>
                  <a:pt x="919" y="420"/>
                  <a:pt x="921" y="417"/>
                </a:cubicBezTo>
                <a:cubicBezTo>
                  <a:pt x="913" y="412"/>
                  <a:pt x="898" y="412"/>
                  <a:pt x="891" y="418"/>
                </a:cubicBezTo>
                <a:close/>
                <a:moveTo>
                  <a:pt x="777" y="417"/>
                </a:moveTo>
                <a:cubicBezTo>
                  <a:pt x="780" y="417"/>
                  <a:pt x="780" y="413"/>
                  <a:pt x="777" y="413"/>
                </a:cubicBezTo>
                <a:cubicBezTo>
                  <a:pt x="777" y="415"/>
                  <a:pt x="777" y="416"/>
                  <a:pt x="777" y="417"/>
                </a:cubicBezTo>
                <a:close/>
                <a:moveTo>
                  <a:pt x="781" y="415"/>
                </a:moveTo>
                <a:cubicBezTo>
                  <a:pt x="781" y="416"/>
                  <a:pt x="780" y="421"/>
                  <a:pt x="783" y="424"/>
                </a:cubicBezTo>
                <a:cubicBezTo>
                  <a:pt x="787" y="425"/>
                  <a:pt x="788" y="423"/>
                  <a:pt x="792" y="424"/>
                </a:cubicBezTo>
                <a:cubicBezTo>
                  <a:pt x="790" y="420"/>
                  <a:pt x="785" y="416"/>
                  <a:pt x="781" y="415"/>
                </a:cubicBezTo>
                <a:close/>
                <a:moveTo>
                  <a:pt x="822" y="420"/>
                </a:moveTo>
                <a:cubicBezTo>
                  <a:pt x="823" y="418"/>
                  <a:pt x="825" y="418"/>
                  <a:pt x="825" y="416"/>
                </a:cubicBezTo>
                <a:cubicBezTo>
                  <a:pt x="825" y="415"/>
                  <a:pt x="823" y="414"/>
                  <a:pt x="821" y="414"/>
                </a:cubicBezTo>
                <a:cubicBezTo>
                  <a:pt x="822" y="417"/>
                  <a:pt x="820" y="418"/>
                  <a:pt x="822" y="420"/>
                </a:cubicBezTo>
                <a:close/>
                <a:moveTo>
                  <a:pt x="760" y="420"/>
                </a:moveTo>
                <a:cubicBezTo>
                  <a:pt x="763" y="423"/>
                  <a:pt x="768" y="425"/>
                  <a:pt x="772" y="426"/>
                </a:cubicBezTo>
                <a:cubicBezTo>
                  <a:pt x="774" y="424"/>
                  <a:pt x="772" y="420"/>
                  <a:pt x="773" y="416"/>
                </a:cubicBezTo>
                <a:cubicBezTo>
                  <a:pt x="770" y="416"/>
                  <a:pt x="762" y="417"/>
                  <a:pt x="760" y="420"/>
                </a:cubicBezTo>
                <a:close/>
                <a:moveTo>
                  <a:pt x="843" y="420"/>
                </a:moveTo>
                <a:cubicBezTo>
                  <a:pt x="844" y="419"/>
                  <a:pt x="844" y="416"/>
                  <a:pt x="842" y="416"/>
                </a:cubicBezTo>
                <a:cubicBezTo>
                  <a:pt x="843" y="418"/>
                  <a:pt x="840" y="420"/>
                  <a:pt x="843" y="420"/>
                </a:cubicBezTo>
                <a:close/>
                <a:moveTo>
                  <a:pt x="862" y="420"/>
                </a:moveTo>
                <a:cubicBezTo>
                  <a:pt x="864" y="419"/>
                  <a:pt x="867" y="420"/>
                  <a:pt x="868" y="419"/>
                </a:cubicBezTo>
                <a:cubicBezTo>
                  <a:pt x="868" y="418"/>
                  <a:pt x="868" y="417"/>
                  <a:pt x="868" y="416"/>
                </a:cubicBezTo>
                <a:cubicBezTo>
                  <a:pt x="865" y="416"/>
                  <a:pt x="862" y="417"/>
                  <a:pt x="862" y="420"/>
                </a:cubicBezTo>
                <a:close/>
                <a:moveTo>
                  <a:pt x="805" y="421"/>
                </a:moveTo>
                <a:cubicBezTo>
                  <a:pt x="806" y="420"/>
                  <a:pt x="807" y="417"/>
                  <a:pt x="805" y="417"/>
                </a:cubicBezTo>
                <a:cubicBezTo>
                  <a:pt x="805" y="418"/>
                  <a:pt x="803" y="420"/>
                  <a:pt x="805" y="421"/>
                </a:cubicBezTo>
                <a:close/>
                <a:moveTo>
                  <a:pt x="745" y="419"/>
                </a:moveTo>
                <a:cubicBezTo>
                  <a:pt x="747" y="419"/>
                  <a:pt x="750" y="420"/>
                  <a:pt x="750" y="417"/>
                </a:cubicBezTo>
                <a:cubicBezTo>
                  <a:pt x="748" y="418"/>
                  <a:pt x="744" y="416"/>
                  <a:pt x="745" y="419"/>
                </a:cubicBezTo>
                <a:close/>
                <a:moveTo>
                  <a:pt x="937" y="418"/>
                </a:moveTo>
                <a:cubicBezTo>
                  <a:pt x="936" y="417"/>
                  <a:pt x="933" y="418"/>
                  <a:pt x="931" y="417"/>
                </a:cubicBezTo>
                <a:cubicBezTo>
                  <a:pt x="930" y="420"/>
                  <a:pt x="936" y="419"/>
                  <a:pt x="937" y="418"/>
                </a:cubicBezTo>
                <a:close/>
                <a:moveTo>
                  <a:pt x="775" y="426"/>
                </a:moveTo>
                <a:cubicBezTo>
                  <a:pt x="777" y="425"/>
                  <a:pt x="779" y="425"/>
                  <a:pt x="779" y="424"/>
                </a:cubicBezTo>
                <a:cubicBezTo>
                  <a:pt x="778" y="422"/>
                  <a:pt x="778" y="418"/>
                  <a:pt x="775" y="418"/>
                </a:cubicBezTo>
                <a:cubicBezTo>
                  <a:pt x="775" y="421"/>
                  <a:pt x="774" y="424"/>
                  <a:pt x="775" y="426"/>
                </a:cubicBezTo>
                <a:close/>
                <a:moveTo>
                  <a:pt x="739" y="421"/>
                </a:moveTo>
                <a:cubicBezTo>
                  <a:pt x="741" y="422"/>
                  <a:pt x="745" y="420"/>
                  <a:pt x="743" y="419"/>
                </a:cubicBezTo>
                <a:cubicBezTo>
                  <a:pt x="743" y="421"/>
                  <a:pt x="738" y="418"/>
                  <a:pt x="739" y="421"/>
                </a:cubicBezTo>
                <a:close/>
                <a:moveTo>
                  <a:pt x="825" y="422"/>
                </a:moveTo>
                <a:cubicBezTo>
                  <a:pt x="828" y="421"/>
                  <a:pt x="830" y="422"/>
                  <a:pt x="831" y="420"/>
                </a:cubicBezTo>
                <a:cubicBezTo>
                  <a:pt x="829" y="419"/>
                  <a:pt x="825" y="419"/>
                  <a:pt x="825" y="422"/>
                </a:cubicBezTo>
                <a:close/>
                <a:moveTo>
                  <a:pt x="734" y="428"/>
                </a:moveTo>
                <a:cubicBezTo>
                  <a:pt x="744" y="430"/>
                  <a:pt x="754" y="429"/>
                  <a:pt x="762" y="426"/>
                </a:cubicBezTo>
                <a:cubicBezTo>
                  <a:pt x="755" y="419"/>
                  <a:pt x="740" y="423"/>
                  <a:pt x="734" y="428"/>
                </a:cubicBezTo>
                <a:close/>
                <a:moveTo>
                  <a:pt x="855" y="428"/>
                </a:moveTo>
                <a:cubicBezTo>
                  <a:pt x="860" y="426"/>
                  <a:pt x="872" y="428"/>
                  <a:pt x="872" y="424"/>
                </a:cubicBezTo>
                <a:cubicBezTo>
                  <a:pt x="869" y="427"/>
                  <a:pt x="855" y="421"/>
                  <a:pt x="855" y="428"/>
                </a:cubicBezTo>
                <a:close/>
                <a:moveTo>
                  <a:pt x="953" y="427"/>
                </a:moveTo>
                <a:cubicBezTo>
                  <a:pt x="953" y="425"/>
                  <a:pt x="953" y="424"/>
                  <a:pt x="952" y="424"/>
                </a:cubicBezTo>
                <a:cubicBezTo>
                  <a:pt x="951" y="424"/>
                  <a:pt x="950" y="425"/>
                  <a:pt x="948" y="424"/>
                </a:cubicBezTo>
                <a:cubicBezTo>
                  <a:pt x="951" y="428"/>
                  <a:pt x="951" y="434"/>
                  <a:pt x="956" y="436"/>
                </a:cubicBezTo>
                <a:cubicBezTo>
                  <a:pt x="954" y="431"/>
                  <a:pt x="956" y="426"/>
                  <a:pt x="954" y="424"/>
                </a:cubicBezTo>
                <a:cubicBezTo>
                  <a:pt x="953" y="425"/>
                  <a:pt x="956" y="427"/>
                  <a:pt x="953" y="427"/>
                </a:cubicBezTo>
                <a:close/>
                <a:moveTo>
                  <a:pt x="817" y="430"/>
                </a:moveTo>
                <a:cubicBezTo>
                  <a:pt x="821" y="429"/>
                  <a:pt x="827" y="433"/>
                  <a:pt x="828" y="428"/>
                </a:cubicBezTo>
                <a:cubicBezTo>
                  <a:pt x="824" y="426"/>
                  <a:pt x="818" y="425"/>
                  <a:pt x="817" y="430"/>
                </a:cubicBezTo>
                <a:close/>
                <a:moveTo>
                  <a:pt x="783" y="430"/>
                </a:moveTo>
                <a:cubicBezTo>
                  <a:pt x="789" y="430"/>
                  <a:pt x="796" y="433"/>
                  <a:pt x="799" y="428"/>
                </a:cubicBezTo>
                <a:cubicBezTo>
                  <a:pt x="795" y="429"/>
                  <a:pt x="786" y="428"/>
                  <a:pt x="783" y="430"/>
                </a:cubicBezTo>
                <a:close/>
                <a:moveTo>
                  <a:pt x="757" y="433"/>
                </a:moveTo>
                <a:cubicBezTo>
                  <a:pt x="762" y="433"/>
                  <a:pt x="766" y="431"/>
                  <a:pt x="771" y="433"/>
                </a:cubicBezTo>
                <a:cubicBezTo>
                  <a:pt x="768" y="430"/>
                  <a:pt x="759" y="431"/>
                  <a:pt x="757" y="433"/>
                </a:cubicBezTo>
                <a:close/>
                <a:moveTo>
                  <a:pt x="824" y="436"/>
                </a:moveTo>
                <a:cubicBezTo>
                  <a:pt x="828" y="437"/>
                  <a:pt x="829" y="439"/>
                  <a:pt x="832" y="440"/>
                </a:cubicBezTo>
                <a:cubicBezTo>
                  <a:pt x="834" y="438"/>
                  <a:pt x="838" y="437"/>
                  <a:pt x="838" y="434"/>
                </a:cubicBezTo>
                <a:cubicBezTo>
                  <a:pt x="834" y="433"/>
                  <a:pt x="826" y="433"/>
                  <a:pt x="824" y="436"/>
                </a:cubicBezTo>
                <a:close/>
                <a:moveTo>
                  <a:pt x="792" y="437"/>
                </a:moveTo>
                <a:cubicBezTo>
                  <a:pt x="795" y="438"/>
                  <a:pt x="796" y="443"/>
                  <a:pt x="799" y="445"/>
                </a:cubicBezTo>
                <a:cubicBezTo>
                  <a:pt x="800" y="443"/>
                  <a:pt x="799" y="438"/>
                  <a:pt x="800" y="435"/>
                </a:cubicBezTo>
                <a:cubicBezTo>
                  <a:pt x="797" y="437"/>
                  <a:pt x="793" y="434"/>
                  <a:pt x="792" y="437"/>
                </a:cubicBezTo>
                <a:close/>
                <a:moveTo>
                  <a:pt x="811" y="452"/>
                </a:moveTo>
                <a:cubicBezTo>
                  <a:pt x="817" y="451"/>
                  <a:pt x="821" y="447"/>
                  <a:pt x="825" y="443"/>
                </a:cubicBezTo>
                <a:cubicBezTo>
                  <a:pt x="818" y="437"/>
                  <a:pt x="809" y="441"/>
                  <a:pt x="811" y="452"/>
                </a:cubicBezTo>
                <a:close/>
                <a:moveTo>
                  <a:pt x="835" y="442"/>
                </a:moveTo>
                <a:cubicBezTo>
                  <a:pt x="836" y="443"/>
                  <a:pt x="837" y="443"/>
                  <a:pt x="839" y="443"/>
                </a:cubicBezTo>
                <a:cubicBezTo>
                  <a:pt x="839" y="441"/>
                  <a:pt x="839" y="440"/>
                  <a:pt x="838" y="439"/>
                </a:cubicBezTo>
                <a:cubicBezTo>
                  <a:pt x="837" y="439"/>
                  <a:pt x="837" y="439"/>
                  <a:pt x="836" y="439"/>
                </a:cubicBezTo>
                <a:cubicBezTo>
                  <a:pt x="836" y="441"/>
                  <a:pt x="835" y="441"/>
                  <a:pt x="835" y="442"/>
                </a:cubicBezTo>
                <a:close/>
                <a:moveTo>
                  <a:pt x="847" y="451"/>
                </a:moveTo>
                <a:cubicBezTo>
                  <a:pt x="845" y="449"/>
                  <a:pt x="847" y="443"/>
                  <a:pt x="844" y="441"/>
                </a:cubicBezTo>
                <a:cubicBezTo>
                  <a:pt x="843" y="444"/>
                  <a:pt x="843" y="452"/>
                  <a:pt x="847" y="451"/>
                </a:cubicBezTo>
                <a:close/>
                <a:moveTo>
                  <a:pt x="816" y="453"/>
                </a:moveTo>
                <a:cubicBezTo>
                  <a:pt x="816" y="456"/>
                  <a:pt x="819" y="456"/>
                  <a:pt x="820" y="457"/>
                </a:cubicBezTo>
                <a:cubicBezTo>
                  <a:pt x="824" y="454"/>
                  <a:pt x="830" y="453"/>
                  <a:pt x="833" y="449"/>
                </a:cubicBezTo>
                <a:cubicBezTo>
                  <a:pt x="828" y="440"/>
                  <a:pt x="823" y="453"/>
                  <a:pt x="816" y="453"/>
                </a:cubicBezTo>
                <a:close/>
                <a:moveTo>
                  <a:pt x="825" y="459"/>
                </a:moveTo>
                <a:cubicBezTo>
                  <a:pt x="831" y="465"/>
                  <a:pt x="843" y="462"/>
                  <a:pt x="839" y="451"/>
                </a:cubicBezTo>
                <a:cubicBezTo>
                  <a:pt x="833" y="453"/>
                  <a:pt x="828" y="455"/>
                  <a:pt x="825" y="459"/>
                </a:cubicBezTo>
                <a:close/>
                <a:moveTo>
                  <a:pt x="805" y="465"/>
                </a:moveTo>
                <a:cubicBezTo>
                  <a:pt x="805" y="465"/>
                  <a:pt x="807" y="466"/>
                  <a:pt x="807" y="465"/>
                </a:cubicBezTo>
                <a:cubicBezTo>
                  <a:pt x="805" y="464"/>
                  <a:pt x="808" y="463"/>
                  <a:pt x="807" y="462"/>
                </a:cubicBezTo>
                <a:cubicBezTo>
                  <a:pt x="806" y="462"/>
                  <a:pt x="805" y="463"/>
                  <a:pt x="805" y="465"/>
                </a:cubicBezTo>
                <a:close/>
                <a:moveTo>
                  <a:pt x="837" y="466"/>
                </a:moveTo>
                <a:cubicBezTo>
                  <a:pt x="838" y="466"/>
                  <a:pt x="840" y="466"/>
                  <a:pt x="840" y="465"/>
                </a:cubicBezTo>
                <a:cubicBezTo>
                  <a:pt x="839" y="464"/>
                  <a:pt x="840" y="462"/>
                  <a:pt x="837" y="463"/>
                </a:cubicBezTo>
                <a:cubicBezTo>
                  <a:pt x="837" y="463"/>
                  <a:pt x="837" y="464"/>
                  <a:pt x="837" y="466"/>
                </a:cubicBezTo>
                <a:close/>
                <a:moveTo>
                  <a:pt x="814" y="464"/>
                </a:moveTo>
                <a:cubicBezTo>
                  <a:pt x="813" y="468"/>
                  <a:pt x="819" y="467"/>
                  <a:pt x="818" y="471"/>
                </a:cubicBezTo>
                <a:cubicBezTo>
                  <a:pt x="822" y="471"/>
                  <a:pt x="823" y="469"/>
                  <a:pt x="826" y="467"/>
                </a:cubicBezTo>
                <a:cubicBezTo>
                  <a:pt x="822" y="466"/>
                  <a:pt x="819" y="462"/>
                  <a:pt x="814" y="464"/>
                </a:cubicBezTo>
                <a:close/>
                <a:moveTo>
                  <a:pt x="849" y="476"/>
                </a:moveTo>
                <a:cubicBezTo>
                  <a:pt x="849" y="471"/>
                  <a:pt x="849" y="467"/>
                  <a:pt x="846" y="466"/>
                </a:cubicBezTo>
                <a:cubicBezTo>
                  <a:pt x="844" y="469"/>
                  <a:pt x="846" y="475"/>
                  <a:pt x="849" y="476"/>
                </a:cubicBezTo>
                <a:close/>
                <a:moveTo>
                  <a:pt x="811" y="476"/>
                </a:moveTo>
                <a:cubicBezTo>
                  <a:pt x="818" y="477"/>
                  <a:pt x="817" y="467"/>
                  <a:pt x="811" y="467"/>
                </a:cubicBezTo>
                <a:cubicBezTo>
                  <a:pt x="811" y="469"/>
                  <a:pt x="809" y="473"/>
                  <a:pt x="811" y="476"/>
                </a:cubicBezTo>
                <a:close/>
                <a:moveTo>
                  <a:pt x="822" y="474"/>
                </a:moveTo>
                <a:cubicBezTo>
                  <a:pt x="822" y="475"/>
                  <a:pt x="822" y="476"/>
                  <a:pt x="822" y="477"/>
                </a:cubicBezTo>
                <a:cubicBezTo>
                  <a:pt x="824" y="477"/>
                  <a:pt x="824" y="478"/>
                  <a:pt x="826" y="478"/>
                </a:cubicBezTo>
                <a:cubicBezTo>
                  <a:pt x="828" y="475"/>
                  <a:pt x="833" y="475"/>
                  <a:pt x="835" y="471"/>
                </a:cubicBezTo>
                <a:cubicBezTo>
                  <a:pt x="830" y="467"/>
                  <a:pt x="826" y="472"/>
                  <a:pt x="822" y="474"/>
                </a:cubicBezTo>
                <a:close/>
                <a:moveTo>
                  <a:pt x="825" y="482"/>
                </a:moveTo>
                <a:cubicBezTo>
                  <a:pt x="829" y="485"/>
                  <a:pt x="836" y="487"/>
                  <a:pt x="841" y="483"/>
                </a:cubicBezTo>
                <a:cubicBezTo>
                  <a:pt x="842" y="480"/>
                  <a:pt x="841" y="479"/>
                  <a:pt x="841" y="475"/>
                </a:cubicBezTo>
                <a:cubicBezTo>
                  <a:pt x="834" y="473"/>
                  <a:pt x="831" y="480"/>
                  <a:pt x="825" y="482"/>
                </a:cubicBezTo>
                <a:close/>
                <a:moveTo>
                  <a:pt x="802" y="482"/>
                </a:moveTo>
                <a:cubicBezTo>
                  <a:pt x="804" y="483"/>
                  <a:pt x="806" y="480"/>
                  <a:pt x="806" y="478"/>
                </a:cubicBezTo>
                <a:cubicBezTo>
                  <a:pt x="804" y="477"/>
                  <a:pt x="803" y="476"/>
                  <a:pt x="801" y="476"/>
                </a:cubicBezTo>
                <a:cubicBezTo>
                  <a:pt x="801" y="478"/>
                  <a:pt x="802" y="479"/>
                  <a:pt x="802" y="482"/>
                </a:cubicBezTo>
                <a:close/>
                <a:moveTo>
                  <a:pt x="816" y="477"/>
                </a:moveTo>
                <a:cubicBezTo>
                  <a:pt x="816" y="479"/>
                  <a:pt x="819" y="480"/>
                  <a:pt x="822" y="480"/>
                </a:cubicBezTo>
                <a:cubicBezTo>
                  <a:pt x="821" y="475"/>
                  <a:pt x="819" y="476"/>
                  <a:pt x="816" y="477"/>
                </a:cubicBezTo>
                <a:close/>
                <a:moveTo>
                  <a:pt x="813" y="482"/>
                </a:moveTo>
                <a:cubicBezTo>
                  <a:pt x="814" y="482"/>
                  <a:pt x="814" y="483"/>
                  <a:pt x="816" y="482"/>
                </a:cubicBezTo>
                <a:cubicBezTo>
                  <a:pt x="816" y="482"/>
                  <a:pt x="816" y="481"/>
                  <a:pt x="816" y="480"/>
                </a:cubicBezTo>
                <a:cubicBezTo>
                  <a:pt x="814" y="480"/>
                  <a:pt x="813" y="481"/>
                  <a:pt x="813" y="482"/>
                </a:cubicBezTo>
                <a:close/>
                <a:moveTo>
                  <a:pt x="812" y="487"/>
                </a:moveTo>
                <a:cubicBezTo>
                  <a:pt x="813" y="485"/>
                  <a:pt x="812" y="484"/>
                  <a:pt x="811" y="484"/>
                </a:cubicBezTo>
                <a:cubicBezTo>
                  <a:pt x="810" y="485"/>
                  <a:pt x="810" y="487"/>
                  <a:pt x="812" y="487"/>
                </a:cubicBezTo>
                <a:close/>
                <a:moveTo>
                  <a:pt x="805" y="490"/>
                </a:moveTo>
                <a:cubicBezTo>
                  <a:pt x="806" y="489"/>
                  <a:pt x="807" y="484"/>
                  <a:pt x="805" y="484"/>
                </a:cubicBezTo>
                <a:cubicBezTo>
                  <a:pt x="805" y="487"/>
                  <a:pt x="803" y="489"/>
                  <a:pt x="805" y="490"/>
                </a:cubicBezTo>
                <a:close/>
                <a:moveTo>
                  <a:pt x="809" y="500"/>
                </a:moveTo>
                <a:cubicBezTo>
                  <a:pt x="814" y="500"/>
                  <a:pt x="820" y="494"/>
                  <a:pt x="826" y="491"/>
                </a:cubicBezTo>
                <a:cubicBezTo>
                  <a:pt x="818" y="483"/>
                  <a:pt x="807" y="488"/>
                  <a:pt x="809" y="500"/>
                </a:cubicBezTo>
                <a:close/>
                <a:moveTo>
                  <a:pt x="838" y="487"/>
                </a:moveTo>
                <a:cubicBezTo>
                  <a:pt x="838" y="489"/>
                  <a:pt x="839" y="490"/>
                  <a:pt x="842" y="490"/>
                </a:cubicBezTo>
                <a:cubicBezTo>
                  <a:pt x="842" y="489"/>
                  <a:pt x="842" y="488"/>
                  <a:pt x="842" y="487"/>
                </a:cubicBezTo>
                <a:cubicBezTo>
                  <a:pt x="841" y="486"/>
                  <a:pt x="839" y="486"/>
                  <a:pt x="838" y="487"/>
                </a:cubicBezTo>
                <a:close/>
                <a:moveTo>
                  <a:pt x="850" y="498"/>
                </a:moveTo>
                <a:cubicBezTo>
                  <a:pt x="851" y="496"/>
                  <a:pt x="850" y="490"/>
                  <a:pt x="848" y="488"/>
                </a:cubicBezTo>
                <a:cubicBezTo>
                  <a:pt x="846" y="491"/>
                  <a:pt x="846" y="498"/>
                  <a:pt x="850" y="498"/>
                </a:cubicBezTo>
                <a:close/>
                <a:moveTo>
                  <a:pt x="697" y="493"/>
                </a:moveTo>
                <a:cubicBezTo>
                  <a:pt x="701" y="494"/>
                  <a:pt x="701" y="489"/>
                  <a:pt x="698" y="489"/>
                </a:cubicBezTo>
                <a:cubicBezTo>
                  <a:pt x="698" y="491"/>
                  <a:pt x="697" y="491"/>
                  <a:pt x="697" y="493"/>
                </a:cubicBezTo>
                <a:close/>
                <a:moveTo>
                  <a:pt x="829" y="493"/>
                </a:moveTo>
                <a:cubicBezTo>
                  <a:pt x="823" y="497"/>
                  <a:pt x="815" y="500"/>
                  <a:pt x="811" y="504"/>
                </a:cubicBezTo>
                <a:cubicBezTo>
                  <a:pt x="818" y="520"/>
                  <a:pt x="830" y="505"/>
                  <a:pt x="836" y="497"/>
                </a:cubicBezTo>
                <a:cubicBezTo>
                  <a:pt x="835" y="495"/>
                  <a:pt x="833" y="493"/>
                  <a:pt x="829" y="493"/>
                </a:cubicBezTo>
                <a:close/>
                <a:moveTo>
                  <a:pt x="803" y="498"/>
                </a:moveTo>
                <a:cubicBezTo>
                  <a:pt x="805" y="496"/>
                  <a:pt x="803" y="494"/>
                  <a:pt x="801" y="494"/>
                </a:cubicBezTo>
                <a:cubicBezTo>
                  <a:pt x="800" y="497"/>
                  <a:pt x="801" y="498"/>
                  <a:pt x="803" y="498"/>
                </a:cubicBezTo>
                <a:close/>
                <a:moveTo>
                  <a:pt x="827" y="514"/>
                </a:moveTo>
                <a:cubicBezTo>
                  <a:pt x="835" y="512"/>
                  <a:pt x="848" y="513"/>
                  <a:pt x="840" y="502"/>
                </a:cubicBezTo>
                <a:cubicBezTo>
                  <a:pt x="840" y="501"/>
                  <a:pt x="843" y="499"/>
                  <a:pt x="840" y="499"/>
                </a:cubicBezTo>
                <a:cubicBezTo>
                  <a:pt x="837" y="505"/>
                  <a:pt x="827" y="507"/>
                  <a:pt x="827" y="514"/>
                </a:cubicBezTo>
                <a:close/>
                <a:moveTo>
                  <a:pt x="801" y="509"/>
                </a:moveTo>
                <a:cubicBezTo>
                  <a:pt x="805" y="509"/>
                  <a:pt x="804" y="501"/>
                  <a:pt x="801" y="501"/>
                </a:cubicBezTo>
                <a:cubicBezTo>
                  <a:pt x="801" y="504"/>
                  <a:pt x="801" y="506"/>
                  <a:pt x="801" y="509"/>
                </a:cubicBezTo>
                <a:close/>
                <a:moveTo>
                  <a:pt x="809" y="514"/>
                </a:moveTo>
                <a:cubicBezTo>
                  <a:pt x="812" y="513"/>
                  <a:pt x="814" y="515"/>
                  <a:pt x="816" y="514"/>
                </a:cubicBezTo>
                <a:cubicBezTo>
                  <a:pt x="814" y="511"/>
                  <a:pt x="811" y="510"/>
                  <a:pt x="809" y="508"/>
                </a:cubicBezTo>
                <a:cubicBezTo>
                  <a:pt x="808" y="509"/>
                  <a:pt x="809" y="511"/>
                  <a:pt x="809" y="514"/>
                </a:cubicBezTo>
                <a:close/>
                <a:moveTo>
                  <a:pt x="835" y="521"/>
                </a:moveTo>
                <a:cubicBezTo>
                  <a:pt x="838" y="523"/>
                  <a:pt x="840" y="521"/>
                  <a:pt x="843" y="522"/>
                </a:cubicBezTo>
                <a:cubicBezTo>
                  <a:pt x="843" y="520"/>
                  <a:pt x="843" y="517"/>
                  <a:pt x="843" y="515"/>
                </a:cubicBezTo>
                <a:cubicBezTo>
                  <a:pt x="840" y="516"/>
                  <a:pt x="838" y="519"/>
                  <a:pt x="835" y="521"/>
                </a:cubicBezTo>
                <a:close/>
                <a:moveTo>
                  <a:pt x="809" y="517"/>
                </a:moveTo>
                <a:cubicBezTo>
                  <a:pt x="810" y="520"/>
                  <a:pt x="807" y="523"/>
                  <a:pt x="809" y="523"/>
                </a:cubicBezTo>
                <a:cubicBezTo>
                  <a:pt x="811" y="520"/>
                  <a:pt x="816" y="519"/>
                  <a:pt x="815" y="516"/>
                </a:cubicBezTo>
                <a:cubicBezTo>
                  <a:pt x="813" y="517"/>
                  <a:pt x="810" y="516"/>
                  <a:pt x="809" y="517"/>
                </a:cubicBezTo>
                <a:close/>
                <a:moveTo>
                  <a:pt x="831" y="521"/>
                </a:moveTo>
                <a:cubicBezTo>
                  <a:pt x="833" y="519"/>
                  <a:pt x="835" y="519"/>
                  <a:pt x="835" y="516"/>
                </a:cubicBezTo>
                <a:cubicBezTo>
                  <a:pt x="831" y="516"/>
                  <a:pt x="830" y="516"/>
                  <a:pt x="825" y="516"/>
                </a:cubicBezTo>
                <a:cubicBezTo>
                  <a:pt x="826" y="519"/>
                  <a:pt x="828" y="520"/>
                  <a:pt x="831" y="521"/>
                </a:cubicBezTo>
                <a:close/>
                <a:moveTo>
                  <a:pt x="803" y="521"/>
                </a:moveTo>
                <a:cubicBezTo>
                  <a:pt x="805" y="522"/>
                  <a:pt x="806" y="517"/>
                  <a:pt x="803" y="517"/>
                </a:cubicBezTo>
                <a:cubicBezTo>
                  <a:pt x="802" y="517"/>
                  <a:pt x="803" y="520"/>
                  <a:pt x="803" y="521"/>
                </a:cubicBezTo>
                <a:close/>
                <a:moveTo>
                  <a:pt x="848" y="520"/>
                </a:moveTo>
                <a:cubicBezTo>
                  <a:pt x="849" y="519"/>
                  <a:pt x="849" y="517"/>
                  <a:pt x="848" y="517"/>
                </a:cubicBezTo>
                <a:cubicBezTo>
                  <a:pt x="847" y="518"/>
                  <a:pt x="847" y="519"/>
                  <a:pt x="848" y="520"/>
                </a:cubicBezTo>
                <a:close/>
                <a:moveTo>
                  <a:pt x="816" y="523"/>
                </a:moveTo>
                <a:cubicBezTo>
                  <a:pt x="819" y="522"/>
                  <a:pt x="821" y="522"/>
                  <a:pt x="825" y="522"/>
                </a:cubicBezTo>
                <a:cubicBezTo>
                  <a:pt x="824" y="517"/>
                  <a:pt x="816" y="517"/>
                  <a:pt x="816" y="523"/>
                </a:cubicBezTo>
                <a:close/>
                <a:moveTo>
                  <a:pt x="779" y="526"/>
                </a:moveTo>
                <a:cubicBezTo>
                  <a:pt x="784" y="528"/>
                  <a:pt x="791" y="528"/>
                  <a:pt x="794" y="525"/>
                </a:cubicBezTo>
                <a:cubicBezTo>
                  <a:pt x="793" y="524"/>
                  <a:pt x="792" y="523"/>
                  <a:pt x="792" y="523"/>
                </a:cubicBezTo>
                <a:cubicBezTo>
                  <a:pt x="793" y="522"/>
                  <a:pt x="794" y="522"/>
                  <a:pt x="794" y="519"/>
                </a:cubicBezTo>
                <a:cubicBezTo>
                  <a:pt x="793" y="519"/>
                  <a:pt x="793" y="518"/>
                  <a:pt x="792" y="519"/>
                </a:cubicBezTo>
                <a:cubicBezTo>
                  <a:pt x="790" y="523"/>
                  <a:pt x="782" y="521"/>
                  <a:pt x="779" y="526"/>
                </a:cubicBezTo>
                <a:close/>
                <a:moveTo>
                  <a:pt x="867" y="521"/>
                </a:moveTo>
                <a:cubicBezTo>
                  <a:pt x="863" y="520"/>
                  <a:pt x="861" y="519"/>
                  <a:pt x="857" y="519"/>
                </a:cubicBezTo>
                <a:cubicBezTo>
                  <a:pt x="857" y="522"/>
                  <a:pt x="866" y="523"/>
                  <a:pt x="867" y="521"/>
                </a:cubicBezTo>
                <a:close/>
                <a:moveTo>
                  <a:pt x="884" y="525"/>
                </a:moveTo>
                <a:cubicBezTo>
                  <a:pt x="879" y="524"/>
                  <a:pt x="876" y="522"/>
                  <a:pt x="871" y="522"/>
                </a:cubicBezTo>
                <a:cubicBezTo>
                  <a:pt x="873" y="525"/>
                  <a:pt x="880" y="526"/>
                  <a:pt x="884" y="525"/>
                </a:cubicBezTo>
                <a:close/>
                <a:moveTo>
                  <a:pt x="844" y="532"/>
                </a:moveTo>
                <a:cubicBezTo>
                  <a:pt x="844" y="530"/>
                  <a:pt x="844" y="526"/>
                  <a:pt x="843" y="524"/>
                </a:cubicBezTo>
                <a:cubicBezTo>
                  <a:pt x="840" y="524"/>
                  <a:pt x="837" y="524"/>
                  <a:pt x="835" y="524"/>
                </a:cubicBezTo>
                <a:cubicBezTo>
                  <a:pt x="837" y="528"/>
                  <a:pt x="841" y="530"/>
                  <a:pt x="844" y="532"/>
                </a:cubicBezTo>
                <a:close/>
                <a:moveTo>
                  <a:pt x="853" y="534"/>
                </a:moveTo>
                <a:cubicBezTo>
                  <a:pt x="852" y="530"/>
                  <a:pt x="854" y="525"/>
                  <a:pt x="850" y="525"/>
                </a:cubicBezTo>
                <a:cubicBezTo>
                  <a:pt x="850" y="528"/>
                  <a:pt x="847" y="535"/>
                  <a:pt x="853" y="534"/>
                </a:cubicBezTo>
                <a:close/>
                <a:moveTo>
                  <a:pt x="809" y="527"/>
                </a:moveTo>
                <a:cubicBezTo>
                  <a:pt x="809" y="528"/>
                  <a:pt x="809" y="529"/>
                  <a:pt x="808" y="529"/>
                </a:cubicBezTo>
                <a:cubicBezTo>
                  <a:pt x="808" y="531"/>
                  <a:pt x="810" y="532"/>
                  <a:pt x="811" y="533"/>
                </a:cubicBezTo>
                <a:cubicBezTo>
                  <a:pt x="809" y="533"/>
                  <a:pt x="808" y="535"/>
                  <a:pt x="809" y="536"/>
                </a:cubicBezTo>
                <a:cubicBezTo>
                  <a:pt x="817" y="536"/>
                  <a:pt x="822" y="532"/>
                  <a:pt x="825" y="525"/>
                </a:cubicBezTo>
                <a:cubicBezTo>
                  <a:pt x="821" y="527"/>
                  <a:pt x="813" y="525"/>
                  <a:pt x="809" y="527"/>
                </a:cubicBezTo>
                <a:close/>
                <a:moveTo>
                  <a:pt x="857" y="527"/>
                </a:moveTo>
                <a:cubicBezTo>
                  <a:pt x="859" y="528"/>
                  <a:pt x="857" y="533"/>
                  <a:pt x="859" y="535"/>
                </a:cubicBezTo>
                <a:cubicBezTo>
                  <a:pt x="863" y="534"/>
                  <a:pt x="864" y="535"/>
                  <a:pt x="868" y="533"/>
                </a:cubicBezTo>
                <a:cubicBezTo>
                  <a:pt x="870" y="530"/>
                  <a:pt x="866" y="530"/>
                  <a:pt x="868" y="527"/>
                </a:cubicBezTo>
                <a:cubicBezTo>
                  <a:pt x="866" y="527"/>
                  <a:pt x="865" y="526"/>
                  <a:pt x="863" y="526"/>
                </a:cubicBezTo>
                <a:cubicBezTo>
                  <a:pt x="861" y="528"/>
                  <a:pt x="866" y="529"/>
                  <a:pt x="865" y="532"/>
                </a:cubicBezTo>
                <a:cubicBezTo>
                  <a:pt x="865" y="532"/>
                  <a:pt x="865" y="532"/>
                  <a:pt x="864" y="532"/>
                </a:cubicBezTo>
                <a:cubicBezTo>
                  <a:pt x="863" y="529"/>
                  <a:pt x="858" y="530"/>
                  <a:pt x="859" y="525"/>
                </a:cubicBezTo>
                <a:cubicBezTo>
                  <a:pt x="858" y="525"/>
                  <a:pt x="857" y="526"/>
                  <a:pt x="857" y="527"/>
                </a:cubicBezTo>
                <a:close/>
                <a:moveTo>
                  <a:pt x="831" y="527"/>
                </a:moveTo>
                <a:cubicBezTo>
                  <a:pt x="827" y="528"/>
                  <a:pt x="824" y="532"/>
                  <a:pt x="821" y="536"/>
                </a:cubicBezTo>
                <a:cubicBezTo>
                  <a:pt x="829" y="535"/>
                  <a:pt x="834" y="535"/>
                  <a:pt x="841" y="536"/>
                </a:cubicBezTo>
                <a:cubicBezTo>
                  <a:pt x="839" y="531"/>
                  <a:pt x="835" y="529"/>
                  <a:pt x="831" y="527"/>
                </a:cubicBezTo>
                <a:close/>
                <a:moveTo>
                  <a:pt x="744" y="539"/>
                </a:moveTo>
                <a:cubicBezTo>
                  <a:pt x="757" y="536"/>
                  <a:pt x="771" y="533"/>
                  <a:pt x="783" y="528"/>
                </a:cubicBezTo>
                <a:cubicBezTo>
                  <a:pt x="766" y="525"/>
                  <a:pt x="756" y="535"/>
                  <a:pt x="744" y="539"/>
                </a:cubicBezTo>
                <a:close/>
                <a:moveTo>
                  <a:pt x="799" y="532"/>
                </a:moveTo>
                <a:cubicBezTo>
                  <a:pt x="801" y="532"/>
                  <a:pt x="801" y="528"/>
                  <a:pt x="799" y="528"/>
                </a:cubicBezTo>
                <a:cubicBezTo>
                  <a:pt x="797" y="529"/>
                  <a:pt x="798" y="530"/>
                  <a:pt x="799" y="532"/>
                </a:cubicBezTo>
                <a:close/>
                <a:moveTo>
                  <a:pt x="872" y="534"/>
                </a:moveTo>
                <a:cubicBezTo>
                  <a:pt x="876" y="533"/>
                  <a:pt x="880" y="532"/>
                  <a:pt x="881" y="528"/>
                </a:cubicBezTo>
                <a:cubicBezTo>
                  <a:pt x="875" y="529"/>
                  <a:pt x="873" y="528"/>
                  <a:pt x="872" y="534"/>
                </a:cubicBezTo>
                <a:close/>
                <a:moveTo>
                  <a:pt x="787" y="532"/>
                </a:moveTo>
                <a:cubicBezTo>
                  <a:pt x="788" y="534"/>
                  <a:pt x="790" y="535"/>
                  <a:pt x="792" y="536"/>
                </a:cubicBezTo>
                <a:cubicBezTo>
                  <a:pt x="792" y="532"/>
                  <a:pt x="791" y="533"/>
                  <a:pt x="793" y="530"/>
                </a:cubicBezTo>
                <a:cubicBezTo>
                  <a:pt x="790" y="530"/>
                  <a:pt x="790" y="532"/>
                  <a:pt x="787" y="532"/>
                </a:cubicBezTo>
                <a:close/>
                <a:moveTo>
                  <a:pt x="878" y="535"/>
                </a:moveTo>
                <a:cubicBezTo>
                  <a:pt x="884" y="535"/>
                  <a:pt x="890" y="535"/>
                  <a:pt x="891" y="531"/>
                </a:cubicBezTo>
                <a:cubicBezTo>
                  <a:pt x="887" y="529"/>
                  <a:pt x="879" y="530"/>
                  <a:pt x="878" y="535"/>
                </a:cubicBezTo>
                <a:close/>
                <a:moveTo>
                  <a:pt x="893" y="535"/>
                </a:moveTo>
                <a:cubicBezTo>
                  <a:pt x="894" y="535"/>
                  <a:pt x="901" y="535"/>
                  <a:pt x="902" y="533"/>
                </a:cubicBezTo>
                <a:cubicBezTo>
                  <a:pt x="900" y="532"/>
                  <a:pt x="893" y="531"/>
                  <a:pt x="893" y="535"/>
                </a:cubicBezTo>
                <a:close/>
                <a:moveTo>
                  <a:pt x="776" y="534"/>
                </a:moveTo>
                <a:cubicBezTo>
                  <a:pt x="775" y="535"/>
                  <a:pt x="776" y="538"/>
                  <a:pt x="775" y="538"/>
                </a:cubicBezTo>
                <a:cubicBezTo>
                  <a:pt x="774" y="534"/>
                  <a:pt x="768" y="536"/>
                  <a:pt x="767" y="538"/>
                </a:cubicBezTo>
                <a:cubicBezTo>
                  <a:pt x="773" y="541"/>
                  <a:pt x="782" y="538"/>
                  <a:pt x="788" y="538"/>
                </a:cubicBezTo>
                <a:cubicBezTo>
                  <a:pt x="786" y="533"/>
                  <a:pt x="781" y="533"/>
                  <a:pt x="776" y="534"/>
                </a:cubicBezTo>
                <a:close/>
                <a:moveTo>
                  <a:pt x="911" y="534"/>
                </a:moveTo>
                <a:cubicBezTo>
                  <a:pt x="908" y="535"/>
                  <a:pt x="904" y="533"/>
                  <a:pt x="903" y="534"/>
                </a:cubicBezTo>
                <a:cubicBezTo>
                  <a:pt x="905" y="535"/>
                  <a:pt x="910" y="537"/>
                  <a:pt x="911" y="534"/>
                </a:cubicBezTo>
                <a:close/>
                <a:moveTo>
                  <a:pt x="854" y="540"/>
                </a:moveTo>
                <a:cubicBezTo>
                  <a:pt x="855" y="538"/>
                  <a:pt x="853" y="538"/>
                  <a:pt x="851" y="538"/>
                </a:cubicBezTo>
                <a:cubicBezTo>
                  <a:pt x="851" y="540"/>
                  <a:pt x="853" y="540"/>
                  <a:pt x="854" y="540"/>
                </a:cubicBezTo>
                <a:close/>
                <a:moveTo>
                  <a:pt x="859" y="542"/>
                </a:moveTo>
                <a:cubicBezTo>
                  <a:pt x="861" y="541"/>
                  <a:pt x="863" y="541"/>
                  <a:pt x="863" y="538"/>
                </a:cubicBezTo>
                <a:cubicBezTo>
                  <a:pt x="861" y="537"/>
                  <a:pt x="858" y="538"/>
                  <a:pt x="859" y="542"/>
                </a:cubicBezTo>
                <a:close/>
                <a:moveTo>
                  <a:pt x="872" y="538"/>
                </a:moveTo>
                <a:cubicBezTo>
                  <a:pt x="871" y="541"/>
                  <a:pt x="874" y="539"/>
                  <a:pt x="875" y="540"/>
                </a:cubicBezTo>
                <a:cubicBezTo>
                  <a:pt x="876" y="537"/>
                  <a:pt x="873" y="537"/>
                  <a:pt x="872" y="538"/>
                </a:cubicBezTo>
                <a:close/>
                <a:moveTo>
                  <a:pt x="879" y="539"/>
                </a:moveTo>
                <a:cubicBezTo>
                  <a:pt x="880" y="540"/>
                  <a:pt x="883" y="540"/>
                  <a:pt x="883" y="538"/>
                </a:cubicBezTo>
                <a:cubicBezTo>
                  <a:pt x="881" y="538"/>
                  <a:pt x="880" y="537"/>
                  <a:pt x="879" y="539"/>
                </a:cubicBezTo>
                <a:close/>
                <a:moveTo>
                  <a:pt x="751" y="541"/>
                </a:moveTo>
                <a:cubicBezTo>
                  <a:pt x="756" y="543"/>
                  <a:pt x="759" y="540"/>
                  <a:pt x="765" y="540"/>
                </a:cubicBezTo>
                <a:cubicBezTo>
                  <a:pt x="762" y="535"/>
                  <a:pt x="755" y="541"/>
                  <a:pt x="751" y="541"/>
                </a:cubicBezTo>
                <a:close/>
                <a:moveTo>
                  <a:pt x="864" y="543"/>
                </a:moveTo>
                <a:cubicBezTo>
                  <a:pt x="867" y="542"/>
                  <a:pt x="870" y="542"/>
                  <a:pt x="871" y="540"/>
                </a:cubicBezTo>
                <a:cubicBezTo>
                  <a:pt x="869" y="539"/>
                  <a:pt x="864" y="538"/>
                  <a:pt x="864" y="543"/>
                </a:cubicBezTo>
                <a:close/>
                <a:moveTo>
                  <a:pt x="797" y="540"/>
                </a:moveTo>
                <a:cubicBezTo>
                  <a:pt x="797" y="543"/>
                  <a:pt x="802" y="542"/>
                  <a:pt x="802" y="540"/>
                </a:cubicBezTo>
                <a:cubicBezTo>
                  <a:pt x="801" y="540"/>
                  <a:pt x="798" y="540"/>
                  <a:pt x="797" y="540"/>
                </a:cubicBezTo>
                <a:close/>
                <a:moveTo>
                  <a:pt x="827" y="545"/>
                </a:moveTo>
                <a:cubicBezTo>
                  <a:pt x="832" y="543"/>
                  <a:pt x="837" y="545"/>
                  <a:pt x="842" y="542"/>
                </a:cubicBezTo>
                <a:cubicBezTo>
                  <a:pt x="837" y="540"/>
                  <a:pt x="830" y="541"/>
                  <a:pt x="825" y="540"/>
                </a:cubicBezTo>
                <a:cubicBezTo>
                  <a:pt x="824" y="543"/>
                  <a:pt x="828" y="541"/>
                  <a:pt x="827" y="545"/>
                </a:cubicBezTo>
                <a:close/>
                <a:moveTo>
                  <a:pt x="790" y="543"/>
                </a:moveTo>
                <a:cubicBezTo>
                  <a:pt x="786" y="543"/>
                  <a:pt x="784" y="543"/>
                  <a:pt x="779" y="543"/>
                </a:cubicBezTo>
                <a:cubicBezTo>
                  <a:pt x="781" y="546"/>
                  <a:pt x="788" y="546"/>
                  <a:pt x="792" y="545"/>
                </a:cubicBezTo>
                <a:cubicBezTo>
                  <a:pt x="790" y="543"/>
                  <a:pt x="793" y="541"/>
                  <a:pt x="790" y="540"/>
                </a:cubicBezTo>
                <a:cubicBezTo>
                  <a:pt x="790" y="541"/>
                  <a:pt x="790" y="542"/>
                  <a:pt x="790" y="543"/>
                </a:cubicBezTo>
                <a:close/>
                <a:moveTo>
                  <a:pt x="822" y="543"/>
                </a:moveTo>
                <a:cubicBezTo>
                  <a:pt x="822" y="542"/>
                  <a:pt x="822" y="542"/>
                  <a:pt x="822" y="541"/>
                </a:cubicBezTo>
                <a:cubicBezTo>
                  <a:pt x="821" y="541"/>
                  <a:pt x="820" y="541"/>
                  <a:pt x="819" y="541"/>
                </a:cubicBezTo>
                <a:cubicBezTo>
                  <a:pt x="818" y="544"/>
                  <a:pt x="822" y="544"/>
                  <a:pt x="822" y="543"/>
                </a:cubicBezTo>
                <a:close/>
                <a:moveTo>
                  <a:pt x="763" y="545"/>
                </a:moveTo>
                <a:cubicBezTo>
                  <a:pt x="763" y="547"/>
                  <a:pt x="772" y="547"/>
                  <a:pt x="772" y="545"/>
                </a:cubicBezTo>
                <a:cubicBezTo>
                  <a:pt x="770" y="544"/>
                  <a:pt x="765" y="544"/>
                  <a:pt x="763" y="545"/>
                </a:cubicBezTo>
                <a:close/>
                <a:moveTo>
                  <a:pt x="807" y="568"/>
                </a:moveTo>
                <a:cubicBezTo>
                  <a:pt x="820" y="569"/>
                  <a:pt x="823" y="557"/>
                  <a:pt x="827" y="549"/>
                </a:cubicBezTo>
                <a:cubicBezTo>
                  <a:pt x="815" y="545"/>
                  <a:pt x="806" y="555"/>
                  <a:pt x="807" y="568"/>
                </a:cubicBezTo>
                <a:close/>
                <a:moveTo>
                  <a:pt x="841" y="549"/>
                </a:moveTo>
                <a:cubicBezTo>
                  <a:pt x="842" y="550"/>
                  <a:pt x="843" y="550"/>
                  <a:pt x="843" y="551"/>
                </a:cubicBezTo>
                <a:cubicBezTo>
                  <a:pt x="841" y="551"/>
                  <a:pt x="840" y="552"/>
                  <a:pt x="839" y="552"/>
                </a:cubicBezTo>
                <a:cubicBezTo>
                  <a:pt x="840" y="554"/>
                  <a:pt x="840" y="557"/>
                  <a:pt x="842" y="558"/>
                </a:cubicBezTo>
                <a:cubicBezTo>
                  <a:pt x="842" y="555"/>
                  <a:pt x="844" y="558"/>
                  <a:pt x="846" y="557"/>
                </a:cubicBezTo>
                <a:cubicBezTo>
                  <a:pt x="847" y="554"/>
                  <a:pt x="844" y="553"/>
                  <a:pt x="842" y="552"/>
                </a:cubicBezTo>
                <a:cubicBezTo>
                  <a:pt x="845" y="553"/>
                  <a:pt x="846" y="551"/>
                  <a:pt x="846" y="549"/>
                </a:cubicBezTo>
                <a:cubicBezTo>
                  <a:pt x="845" y="548"/>
                  <a:pt x="841" y="547"/>
                  <a:pt x="841" y="549"/>
                </a:cubicBezTo>
                <a:close/>
                <a:moveTo>
                  <a:pt x="809" y="552"/>
                </a:moveTo>
                <a:cubicBezTo>
                  <a:pt x="811" y="552"/>
                  <a:pt x="811" y="548"/>
                  <a:pt x="809" y="549"/>
                </a:cubicBezTo>
                <a:cubicBezTo>
                  <a:pt x="808" y="549"/>
                  <a:pt x="807" y="553"/>
                  <a:pt x="809" y="552"/>
                </a:cubicBezTo>
                <a:close/>
                <a:moveTo>
                  <a:pt x="801" y="551"/>
                </a:moveTo>
                <a:cubicBezTo>
                  <a:pt x="802" y="551"/>
                  <a:pt x="801" y="553"/>
                  <a:pt x="803" y="553"/>
                </a:cubicBezTo>
                <a:cubicBezTo>
                  <a:pt x="803" y="552"/>
                  <a:pt x="803" y="551"/>
                  <a:pt x="803" y="550"/>
                </a:cubicBezTo>
                <a:cubicBezTo>
                  <a:pt x="802" y="550"/>
                  <a:pt x="801" y="550"/>
                  <a:pt x="801" y="551"/>
                </a:cubicBezTo>
                <a:close/>
                <a:moveTo>
                  <a:pt x="828" y="554"/>
                </a:moveTo>
                <a:cubicBezTo>
                  <a:pt x="823" y="563"/>
                  <a:pt x="816" y="571"/>
                  <a:pt x="812" y="581"/>
                </a:cubicBezTo>
                <a:cubicBezTo>
                  <a:pt x="823" y="582"/>
                  <a:pt x="836" y="579"/>
                  <a:pt x="848" y="579"/>
                </a:cubicBezTo>
                <a:cubicBezTo>
                  <a:pt x="842" y="570"/>
                  <a:pt x="837" y="560"/>
                  <a:pt x="828" y="554"/>
                </a:cubicBezTo>
                <a:close/>
                <a:moveTo>
                  <a:pt x="855" y="562"/>
                </a:moveTo>
                <a:cubicBezTo>
                  <a:pt x="857" y="561"/>
                  <a:pt x="855" y="558"/>
                  <a:pt x="854" y="557"/>
                </a:cubicBezTo>
                <a:cubicBezTo>
                  <a:pt x="854" y="559"/>
                  <a:pt x="853" y="562"/>
                  <a:pt x="855" y="562"/>
                </a:cubicBezTo>
                <a:close/>
                <a:moveTo>
                  <a:pt x="842" y="564"/>
                </a:moveTo>
                <a:cubicBezTo>
                  <a:pt x="842" y="563"/>
                  <a:pt x="841" y="561"/>
                  <a:pt x="840" y="562"/>
                </a:cubicBezTo>
                <a:cubicBezTo>
                  <a:pt x="839" y="563"/>
                  <a:pt x="840" y="565"/>
                  <a:pt x="842" y="564"/>
                </a:cubicBezTo>
                <a:close/>
                <a:moveTo>
                  <a:pt x="794" y="575"/>
                </a:moveTo>
                <a:cubicBezTo>
                  <a:pt x="795" y="571"/>
                  <a:pt x="799" y="569"/>
                  <a:pt x="799" y="564"/>
                </a:cubicBezTo>
                <a:cubicBezTo>
                  <a:pt x="798" y="564"/>
                  <a:pt x="797" y="563"/>
                  <a:pt x="796" y="563"/>
                </a:cubicBezTo>
                <a:cubicBezTo>
                  <a:pt x="794" y="565"/>
                  <a:pt x="792" y="573"/>
                  <a:pt x="794" y="575"/>
                </a:cubicBezTo>
                <a:close/>
                <a:moveTo>
                  <a:pt x="848" y="575"/>
                </a:moveTo>
                <a:cubicBezTo>
                  <a:pt x="849" y="571"/>
                  <a:pt x="846" y="566"/>
                  <a:pt x="842" y="565"/>
                </a:cubicBezTo>
                <a:cubicBezTo>
                  <a:pt x="843" y="569"/>
                  <a:pt x="847" y="571"/>
                  <a:pt x="848" y="575"/>
                </a:cubicBezTo>
                <a:close/>
                <a:moveTo>
                  <a:pt x="859" y="582"/>
                </a:moveTo>
                <a:cubicBezTo>
                  <a:pt x="859" y="576"/>
                  <a:pt x="859" y="570"/>
                  <a:pt x="855" y="568"/>
                </a:cubicBezTo>
                <a:cubicBezTo>
                  <a:pt x="852" y="575"/>
                  <a:pt x="856" y="579"/>
                  <a:pt x="859" y="582"/>
                </a:cubicBezTo>
                <a:close/>
                <a:moveTo>
                  <a:pt x="805" y="581"/>
                </a:moveTo>
                <a:cubicBezTo>
                  <a:pt x="811" y="581"/>
                  <a:pt x="811" y="575"/>
                  <a:pt x="814" y="572"/>
                </a:cubicBezTo>
                <a:cubicBezTo>
                  <a:pt x="811" y="570"/>
                  <a:pt x="809" y="572"/>
                  <a:pt x="807" y="571"/>
                </a:cubicBezTo>
                <a:cubicBezTo>
                  <a:pt x="805" y="573"/>
                  <a:pt x="805" y="578"/>
                  <a:pt x="805" y="581"/>
                </a:cubicBezTo>
                <a:close/>
                <a:moveTo>
                  <a:pt x="792" y="581"/>
                </a:moveTo>
                <a:cubicBezTo>
                  <a:pt x="794" y="583"/>
                  <a:pt x="797" y="582"/>
                  <a:pt x="799" y="581"/>
                </a:cubicBezTo>
                <a:cubicBezTo>
                  <a:pt x="799" y="578"/>
                  <a:pt x="799" y="574"/>
                  <a:pt x="797" y="573"/>
                </a:cubicBezTo>
                <a:cubicBezTo>
                  <a:pt x="797" y="577"/>
                  <a:pt x="793" y="577"/>
                  <a:pt x="792" y="581"/>
                </a:cubicBezTo>
                <a:close/>
                <a:moveTo>
                  <a:pt x="806" y="590"/>
                </a:moveTo>
                <a:cubicBezTo>
                  <a:pt x="809" y="591"/>
                  <a:pt x="810" y="590"/>
                  <a:pt x="814" y="590"/>
                </a:cubicBezTo>
                <a:cubicBezTo>
                  <a:pt x="814" y="587"/>
                  <a:pt x="817" y="587"/>
                  <a:pt x="817" y="584"/>
                </a:cubicBezTo>
                <a:cubicBezTo>
                  <a:pt x="810" y="582"/>
                  <a:pt x="807" y="585"/>
                  <a:pt x="806" y="590"/>
                </a:cubicBezTo>
                <a:close/>
                <a:moveTo>
                  <a:pt x="828" y="591"/>
                </a:moveTo>
                <a:cubicBezTo>
                  <a:pt x="837" y="590"/>
                  <a:pt x="842" y="590"/>
                  <a:pt x="848" y="586"/>
                </a:cubicBezTo>
                <a:cubicBezTo>
                  <a:pt x="848" y="588"/>
                  <a:pt x="845" y="589"/>
                  <a:pt x="848" y="589"/>
                </a:cubicBezTo>
                <a:cubicBezTo>
                  <a:pt x="852" y="580"/>
                  <a:pt x="831" y="585"/>
                  <a:pt x="822" y="584"/>
                </a:cubicBezTo>
                <a:cubicBezTo>
                  <a:pt x="824" y="587"/>
                  <a:pt x="826" y="589"/>
                  <a:pt x="828" y="591"/>
                </a:cubicBezTo>
                <a:close/>
                <a:moveTo>
                  <a:pt x="800" y="588"/>
                </a:moveTo>
                <a:cubicBezTo>
                  <a:pt x="801" y="585"/>
                  <a:pt x="797" y="586"/>
                  <a:pt x="794" y="586"/>
                </a:cubicBezTo>
                <a:cubicBezTo>
                  <a:pt x="795" y="587"/>
                  <a:pt x="798" y="590"/>
                  <a:pt x="800" y="588"/>
                </a:cubicBezTo>
                <a:close/>
                <a:moveTo>
                  <a:pt x="817" y="590"/>
                </a:moveTo>
                <a:cubicBezTo>
                  <a:pt x="818" y="592"/>
                  <a:pt x="821" y="591"/>
                  <a:pt x="824" y="591"/>
                </a:cubicBezTo>
                <a:cubicBezTo>
                  <a:pt x="822" y="589"/>
                  <a:pt x="822" y="586"/>
                  <a:pt x="820" y="586"/>
                </a:cubicBezTo>
                <a:cubicBezTo>
                  <a:pt x="818" y="587"/>
                  <a:pt x="818" y="589"/>
                  <a:pt x="817" y="590"/>
                </a:cubicBezTo>
                <a:close/>
                <a:moveTo>
                  <a:pt x="792" y="596"/>
                </a:moveTo>
                <a:cubicBezTo>
                  <a:pt x="791" y="592"/>
                  <a:pt x="794" y="589"/>
                  <a:pt x="790" y="588"/>
                </a:cubicBezTo>
                <a:cubicBezTo>
                  <a:pt x="790" y="590"/>
                  <a:pt x="788" y="596"/>
                  <a:pt x="792" y="596"/>
                </a:cubicBezTo>
                <a:close/>
                <a:moveTo>
                  <a:pt x="806" y="601"/>
                </a:moveTo>
                <a:cubicBezTo>
                  <a:pt x="806" y="597"/>
                  <a:pt x="811" y="598"/>
                  <a:pt x="810" y="594"/>
                </a:cubicBezTo>
                <a:cubicBezTo>
                  <a:pt x="809" y="593"/>
                  <a:pt x="806" y="593"/>
                  <a:pt x="805" y="592"/>
                </a:cubicBezTo>
                <a:cubicBezTo>
                  <a:pt x="806" y="596"/>
                  <a:pt x="802" y="601"/>
                  <a:pt x="806" y="601"/>
                </a:cubicBezTo>
                <a:close/>
                <a:moveTo>
                  <a:pt x="835" y="595"/>
                </a:moveTo>
                <a:cubicBezTo>
                  <a:pt x="836" y="595"/>
                  <a:pt x="837" y="595"/>
                  <a:pt x="838" y="595"/>
                </a:cubicBezTo>
                <a:cubicBezTo>
                  <a:pt x="838" y="594"/>
                  <a:pt x="838" y="593"/>
                  <a:pt x="837" y="592"/>
                </a:cubicBezTo>
                <a:cubicBezTo>
                  <a:pt x="837" y="594"/>
                  <a:pt x="835" y="593"/>
                  <a:pt x="835" y="595"/>
                </a:cubicBezTo>
                <a:close/>
                <a:moveTo>
                  <a:pt x="838" y="599"/>
                </a:moveTo>
                <a:cubicBezTo>
                  <a:pt x="842" y="601"/>
                  <a:pt x="849" y="600"/>
                  <a:pt x="851" y="601"/>
                </a:cubicBezTo>
                <a:cubicBezTo>
                  <a:pt x="851" y="597"/>
                  <a:pt x="851" y="595"/>
                  <a:pt x="850" y="592"/>
                </a:cubicBezTo>
                <a:cubicBezTo>
                  <a:pt x="844" y="593"/>
                  <a:pt x="839" y="592"/>
                  <a:pt x="838" y="599"/>
                </a:cubicBezTo>
                <a:close/>
                <a:moveTo>
                  <a:pt x="814" y="594"/>
                </a:moveTo>
                <a:cubicBezTo>
                  <a:pt x="814" y="597"/>
                  <a:pt x="810" y="597"/>
                  <a:pt x="811" y="602"/>
                </a:cubicBezTo>
                <a:cubicBezTo>
                  <a:pt x="811" y="604"/>
                  <a:pt x="815" y="603"/>
                  <a:pt x="814" y="605"/>
                </a:cubicBezTo>
                <a:cubicBezTo>
                  <a:pt x="812" y="607"/>
                  <a:pt x="811" y="603"/>
                  <a:pt x="809" y="602"/>
                </a:cubicBezTo>
                <a:cubicBezTo>
                  <a:pt x="808" y="605"/>
                  <a:pt x="805" y="606"/>
                  <a:pt x="805" y="609"/>
                </a:cubicBezTo>
                <a:cubicBezTo>
                  <a:pt x="807" y="611"/>
                  <a:pt x="812" y="610"/>
                  <a:pt x="816" y="610"/>
                </a:cubicBezTo>
                <a:cubicBezTo>
                  <a:pt x="815" y="609"/>
                  <a:pt x="816" y="608"/>
                  <a:pt x="817" y="607"/>
                </a:cubicBezTo>
                <a:cubicBezTo>
                  <a:pt x="817" y="609"/>
                  <a:pt x="819" y="610"/>
                  <a:pt x="821" y="610"/>
                </a:cubicBezTo>
                <a:cubicBezTo>
                  <a:pt x="823" y="605"/>
                  <a:pt x="827" y="602"/>
                  <a:pt x="828" y="597"/>
                </a:cubicBezTo>
                <a:cubicBezTo>
                  <a:pt x="826" y="592"/>
                  <a:pt x="819" y="593"/>
                  <a:pt x="814" y="594"/>
                </a:cubicBezTo>
                <a:close/>
                <a:moveTo>
                  <a:pt x="856" y="598"/>
                </a:moveTo>
                <a:cubicBezTo>
                  <a:pt x="856" y="596"/>
                  <a:pt x="857" y="593"/>
                  <a:pt x="855" y="593"/>
                </a:cubicBezTo>
                <a:cubicBezTo>
                  <a:pt x="855" y="595"/>
                  <a:pt x="853" y="598"/>
                  <a:pt x="856" y="598"/>
                </a:cubicBezTo>
                <a:close/>
                <a:moveTo>
                  <a:pt x="799" y="602"/>
                </a:moveTo>
                <a:cubicBezTo>
                  <a:pt x="797" y="600"/>
                  <a:pt x="800" y="594"/>
                  <a:pt x="797" y="594"/>
                </a:cubicBezTo>
                <a:cubicBezTo>
                  <a:pt x="796" y="597"/>
                  <a:pt x="797" y="601"/>
                  <a:pt x="799" y="602"/>
                </a:cubicBezTo>
                <a:close/>
                <a:moveTo>
                  <a:pt x="831" y="596"/>
                </a:moveTo>
                <a:cubicBezTo>
                  <a:pt x="831" y="597"/>
                  <a:pt x="833" y="597"/>
                  <a:pt x="832" y="599"/>
                </a:cubicBezTo>
                <a:cubicBezTo>
                  <a:pt x="835" y="599"/>
                  <a:pt x="835" y="596"/>
                  <a:pt x="833" y="595"/>
                </a:cubicBezTo>
                <a:cubicBezTo>
                  <a:pt x="833" y="596"/>
                  <a:pt x="832" y="596"/>
                  <a:pt x="831" y="596"/>
                </a:cubicBezTo>
                <a:close/>
                <a:moveTo>
                  <a:pt x="920" y="599"/>
                </a:moveTo>
                <a:cubicBezTo>
                  <a:pt x="922" y="600"/>
                  <a:pt x="925" y="601"/>
                  <a:pt x="926" y="603"/>
                </a:cubicBezTo>
                <a:cubicBezTo>
                  <a:pt x="926" y="599"/>
                  <a:pt x="924" y="598"/>
                  <a:pt x="922" y="596"/>
                </a:cubicBezTo>
                <a:cubicBezTo>
                  <a:pt x="921" y="597"/>
                  <a:pt x="921" y="598"/>
                  <a:pt x="920" y="599"/>
                </a:cubicBezTo>
                <a:close/>
                <a:moveTo>
                  <a:pt x="815" y="629"/>
                </a:moveTo>
                <a:cubicBezTo>
                  <a:pt x="810" y="630"/>
                  <a:pt x="808" y="638"/>
                  <a:pt x="807" y="641"/>
                </a:cubicBezTo>
                <a:cubicBezTo>
                  <a:pt x="825" y="639"/>
                  <a:pt x="839" y="641"/>
                  <a:pt x="855" y="638"/>
                </a:cubicBezTo>
                <a:cubicBezTo>
                  <a:pt x="846" y="626"/>
                  <a:pt x="839" y="612"/>
                  <a:pt x="829" y="601"/>
                </a:cubicBezTo>
                <a:cubicBezTo>
                  <a:pt x="829" y="601"/>
                  <a:pt x="828" y="601"/>
                  <a:pt x="828" y="601"/>
                </a:cubicBezTo>
                <a:cubicBezTo>
                  <a:pt x="826" y="610"/>
                  <a:pt x="817" y="617"/>
                  <a:pt x="815" y="629"/>
                </a:cubicBezTo>
                <a:close/>
                <a:moveTo>
                  <a:pt x="848" y="620"/>
                </a:moveTo>
                <a:cubicBezTo>
                  <a:pt x="847" y="627"/>
                  <a:pt x="854" y="627"/>
                  <a:pt x="853" y="634"/>
                </a:cubicBezTo>
                <a:cubicBezTo>
                  <a:pt x="860" y="629"/>
                  <a:pt x="848" y="622"/>
                  <a:pt x="850" y="618"/>
                </a:cubicBezTo>
                <a:cubicBezTo>
                  <a:pt x="842" y="615"/>
                  <a:pt x="844" y="604"/>
                  <a:pt x="835" y="603"/>
                </a:cubicBezTo>
                <a:cubicBezTo>
                  <a:pt x="838" y="610"/>
                  <a:pt x="842" y="616"/>
                  <a:pt x="848" y="620"/>
                </a:cubicBezTo>
                <a:close/>
                <a:moveTo>
                  <a:pt x="931" y="604"/>
                </a:moveTo>
                <a:cubicBezTo>
                  <a:pt x="932" y="605"/>
                  <a:pt x="935" y="605"/>
                  <a:pt x="934" y="603"/>
                </a:cubicBezTo>
                <a:cubicBezTo>
                  <a:pt x="933" y="603"/>
                  <a:pt x="931" y="603"/>
                  <a:pt x="931" y="604"/>
                </a:cubicBezTo>
                <a:close/>
                <a:moveTo>
                  <a:pt x="847" y="609"/>
                </a:moveTo>
                <a:cubicBezTo>
                  <a:pt x="849" y="607"/>
                  <a:pt x="851" y="607"/>
                  <a:pt x="850" y="603"/>
                </a:cubicBezTo>
                <a:cubicBezTo>
                  <a:pt x="848" y="603"/>
                  <a:pt x="845" y="603"/>
                  <a:pt x="842" y="603"/>
                </a:cubicBezTo>
                <a:cubicBezTo>
                  <a:pt x="842" y="607"/>
                  <a:pt x="845" y="608"/>
                  <a:pt x="847" y="609"/>
                </a:cubicBezTo>
                <a:close/>
                <a:moveTo>
                  <a:pt x="930" y="608"/>
                </a:moveTo>
                <a:cubicBezTo>
                  <a:pt x="930" y="607"/>
                  <a:pt x="930" y="606"/>
                  <a:pt x="930" y="604"/>
                </a:cubicBezTo>
                <a:cubicBezTo>
                  <a:pt x="928" y="605"/>
                  <a:pt x="929" y="603"/>
                  <a:pt x="927" y="603"/>
                </a:cubicBezTo>
                <a:cubicBezTo>
                  <a:pt x="927" y="606"/>
                  <a:pt x="928" y="607"/>
                  <a:pt x="930" y="608"/>
                </a:cubicBezTo>
                <a:close/>
                <a:moveTo>
                  <a:pt x="792" y="618"/>
                </a:moveTo>
                <a:cubicBezTo>
                  <a:pt x="790" y="619"/>
                  <a:pt x="791" y="616"/>
                  <a:pt x="789" y="617"/>
                </a:cubicBezTo>
                <a:cubicBezTo>
                  <a:pt x="789" y="619"/>
                  <a:pt x="788" y="620"/>
                  <a:pt x="788" y="622"/>
                </a:cubicBezTo>
                <a:cubicBezTo>
                  <a:pt x="796" y="624"/>
                  <a:pt x="792" y="614"/>
                  <a:pt x="793" y="608"/>
                </a:cubicBezTo>
                <a:cubicBezTo>
                  <a:pt x="792" y="608"/>
                  <a:pt x="792" y="608"/>
                  <a:pt x="791" y="608"/>
                </a:cubicBezTo>
                <a:cubicBezTo>
                  <a:pt x="790" y="612"/>
                  <a:pt x="790" y="616"/>
                  <a:pt x="792" y="618"/>
                </a:cubicBezTo>
                <a:close/>
                <a:moveTo>
                  <a:pt x="861" y="623"/>
                </a:moveTo>
                <a:cubicBezTo>
                  <a:pt x="863" y="620"/>
                  <a:pt x="864" y="612"/>
                  <a:pt x="861" y="610"/>
                </a:cubicBezTo>
                <a:cubicBezTo>
                  <a:pt x="860" y="613"/>
                  <a:pt x="859" y="621"/>
                  <a:pt x="861" y="623"/>
                </a:cubicBezTo>
                <a:close/>
                <a:moveTo>
                  <a:pt x="853" y="619"/>
                </a:moveTo>
                <a:cubicBezTo>
                  <a:pt x="854" y="617"/>
                  <a:pt x="852" y="614"/>
                  <a:pt x="853" y="612"/>
                </a:cubicBezTo>
                <a:cubicBezTo>
                  <a:pt x="852" y="612"/>
                  <a:pt x="851" y="612"/>
                  <a:pt x="850" y="612"/>
                </a:cubicBezTo>
                <a:cubicBezTo>
                  <a:pt x="848" y="614"/>
                  <a:pt x="851" y="617"/>
                  <a:pt x="853" y="619"/>
                </a:cubicBezTo>
                <a:close/>
                <a:moveTo>
                  <a:pt x="814" y="624"/>
                </a:moveTo>
                <a:cubicBezTo>
                  <a:pt x="813" y="618"/>
                  <a:pt x="818" y="619"/>
                  <a:pt x="818" y="614"/>
                </a:cubicBezTo>
                <a:cubicBezTo>
                  <a:pt x="814" y="614"/>
                  <a:pt x="810" y="613"/>
                  <a:pt x="809" y="616"/>
                </a:cubicBezTo>
                <a:cubicBezTo>
                  <a:pt x="808" y="615"/>
                  <a:pt x="806" y="614"/>
                  <a:pt x="803" y="614"/>
                </a:cubicBezTo>
                <a:cubicBezTo>
                  <a:pt x="803" y="618"/>
                  <a:pt x="807" y="617"/>
                  <a:pt x="807" y="620"/>
                </a:cubicBezTo>
                <a:cubicBezTo>
                  <a:pt x="804" y="622"/>
                  <a:pt x="808" y="626"/>
                  <a:pt x="807" y="629"/>
                </a:cubicBezTo>
                <a:cubicBezTo>
                  <a:pt x="803" y="628"/>
                  <a:pt x="806" y="621"/>
                  <a:pt x="803" y="619"/>
                </a:cubicBezTo>
                <a:cubicBezTo>
                  <a:pt x="801" y="623"/>
                  <a:pt x="800" y="628"/>
                  <a:pt x="803" y="631"/>
                </a:cubicBezTo>
                <a:cubicBezTo>
                  <a:pt x="811" y="632"/>
                  <a:pt x="812" y="625"/>
                  <a:pt x="808" y="620"/>
                </a:cubicBezTo>
                <a:cubicBezTo>
                  <a:pt x="810" y="621"/>
                  <a:pt x="810" y="625"/>
                  <a:pt x="814" y="624"/>
                </a:cubicBezTo>
                <a:close/>
                <a:moveTo>
                  <a:pt x="861" y="628"/>
                </a:moveTo>
                <a:cubicBezTo>
                  <a:pt x="862" y="628"/>
                  <a:pt x="864" y="629"/>
                  <a:pt x="865" y="628"/>
                </a:cubicBezTo>
                <a:cubicBezTo>
                  <a:pt x="865" y="625"/>
                  <a:pt x="865" y="622"/>
                  <a:pt x="863" y="621"/>
                </a:cubicBezTo>
                <a:cubicBezTo>
                  <a:pt x="863" y="624"/>
                  <a:pt x="861" y="625"/>
                  <a:pt x="861" y="628"/>
                </a:cubicBezTo>
                <a:close/>
                <a:moveTo>
                  <a:pt x="785" y="634"/>
                </a:moveTo>
                <a:cubicBezTo>
                  <a:pt x="788" y="632"/>
                  <a:pt x="789" y="629"/>
                  <a:pt x="790" y="625"/>
                </a:cubicBezTo>
                <a:cubicBezTo>
                  <a:pt x="789" y="625"/>
                  <a:pt x="789" y="624"/>
                  <a:pt x="788" y="625"/>
                </a:cubicBezTo>
                <a:cubicBezTo>
                  <a:pt x="786" y="627"/>
                  <a:pt x="786" y="631"/>
                  <a:pt x="785" y="634"/>
                </a:cubicBezTo>
                <a:close/>
                <a:moveTo>
                  <a:pt x="785" y="642"/>
                </a:moveTo>
                <a:cubicBezTo>
                  <a:pt x="786" y="642"/>
                  <a:pt x="790" y="641"/>
                  <a:pt x="794" y="642"/>
                </a:cubicBezTo>
                <a:cubicBezTo>
                  <a:pt x="793" y="637"/>
                  <a:pt x="795" y="629"/>
                  <a:pt x="792" y="627"/>
                </a:cubicBezTo>
                <a:cubicBezTo>
                  <a:pt x="791" y="633"/>
                  <a:pt x="785" y="635"/>
                  <a:pt x="785" y="642"/>
                </a:cubicBezTo>
                <a:close/>
                <a:moveTo>
                  <a:pt x="862" y="634"/>
                </a:moveTo>
                <a:cubicBezTo>
                  <a:pt x="866" y="635"/>
                  <a:pt x="865" y="641"/>
                  <a:pt x="869" y="643"/>
                </a:cubicBezTo>
                <a:cubicBezTo>
                  <a:pt x="869" y="638"/>
                  <a:pt x="867" y="635"/>
                  <a:pt x="865" y="631"/>
                </a:cubicBezTo>
                <a:cubicBezTo>
                  <a:pt x="863" y="631"/>
                  <a:pt x="862" y="632"/>
                  <a:pt x="862" y="634"/>
                </a:cubicBezTo>
                <a:close/>
                <a:moveTo>
                  <a:pt x="801" y="641"/>
                </a:moveTo>
                <a:cubicBezTo>
                  <a:pt x="804" y="640"/>
                  <a:pt x="805" y="638"/>
                  <a:pt x="806" y="635"/>
                </a:cubicBezTo>
                <a:cubicBezTo>
                  <a:pt x="805" y="634"/>
                  <a:pt x="803" y="634"/>
                  <a:pt x="801" y="634"/>
                </a:cubicBezTo>
                <a:cubicBezTo>
                  <a:pt x="801" y="637"/>
                  <a:pt x="800" y="638"/>
                  <a:pt x="801" y="641"/>
                </a:cubicBezTo>
                <a:close/>
                <a:moveTo>
                  <a:pt x="865" y="641"/>
                </a:moveTo>
                <a:cubicBezTo>
                  <a:pt x="863" y="640"/>
                  <a:pt x="863" y="636"/>
                  <a:pt x="860" y="636"/>
                </a:cubicBezTo>
                <a:cubicBezTo>
                  <a:pt x="859" y="640"/>
                  <a:pt x="863" y="643"/>
                  <a:pt x="865" y="641"/>
                </a:cubicBezTo>
                <a:close/>
                <a:moveTo>
                  <a:pt x="801" y="650"/>
                </a:moveTo>
                <a:cubicBezTo>
                  <a:pt x="807" y="651"/>
                  <a:pt x="817" y="651"/>
                  <a:pt x="816" y="643"/>
                </a:cubicBezTo>
                <a:cubicBezTo>
                  <a:pt x="809" y="643"/>
                  <a:pt x="801" y="643"/>
                  <a:pt x="801" y="650"/>
                </a:cubicBezTo>
                <a:close/>
                <a:moveTo>
                  <a:pt x="822" y="643"/>
                </a:moveTo>
                <a:cubicBezTo>
                  <a:pt x="822" y="644"/>
                  <a:pt x="822" y="644"/>
                  <a:pt x="822" y="645"/>
                </a:cubicBezTo>
                <a:cubicBezTo>
                  <a:pt x="821" y="647"/>
                  <a:pt x="820" y="644"/>
                  <a:pt x="818" y="645"/>
                </a:cubicBezTo>
                <a:cubicBezTo>
                  <a:pt x="818" y="647"/>
                  <a:pt x="816" y="648"/>
                  <a:pt x="816" y="650"/>
                </a:cubicBezTo>
                <a:cubicBezTo>
                  <a:pt x="818" y="651"/>
                  <a:pt x="820" y="653"/>
                  <a:pt x="822" y="651"/>
                </a:cubicBezTo>
                <a:cubicBezTo>
                  <a:pt x="824" y="648"/>
                  <a:pt x="820" y="648"/>
                  <a:pt x="822" y="646"/>
                </a:cubicBezTo>
                <a:cubicBezTo>
                  <a:pt x="824" y="645"/>
                  <a:pt x="825" y="649"/>
                  <a:pt x="826" y="650"/>
                </a:cubicBezTo>
                <a:cubicBezTo>
                  <a:pt x="835" y="650"/>
                  <a:pt x="850" y="653"/>
                  <a:pt x="853" y="643"/>
                </a:cubicBezTo>
                <a:cubicBezTo>
                  <a:pt x="840" y="643"/>
                  <a:pt x="833" y="644"/>
                  <a:pt x="822" y="643"/>
                </a:cubicBezTo>
                <a:close/>
                <a:moveTo>
                  <a:pt x="861" y="647"/>
                </a:moveTo>
                <a:cubicBezTo>
                  <a:pt x="862" y="647"/>
                  <a:pt x="863" y="647"/>
                  <a:pt x="863" y="647"/>
                </a:cubicBezTo>
                <a:cubicBezTo>
                  <a:pt x="864" y="645"/>
                  <a:pt x="863" y="644"/>
                  <a:pt x="861" y="644"/>
                </a:cubicBezTo>
                <a:cubicBezTo>
                  <a:pt x="861" y="645"/>
                  <a:pt x="861" y="646"/>
                  <a:pt x="861" y="647"/>
                </a:cubicBezTo>
                <a:close/>
                <a:moveTo>
                  <a:pt x="794" y="649"/>
                </a:moveTo>
                <a:cubicBezTo>
                  <a:pt x="795" y="647"/>
                  <a:pt x="795" y="646"/>
                  <a:pt x="794" y="645"/>
                </a:cubicBezTo>
                <a:cubicBezTo>
                  <a:pt x="791" y="646"/>
                  <a:pt x="789" y="644"/>
                  <a:pt x="788" y="646"/>
                </a:cubicBezTo>
                <a:cubicBezTo>
                  <a:pt x="790" y="647"/>
                  <a:pt x="790" y="650"/>
                  <a:pt x="794" y="649"/>
                </a:cubicBezTo>
                <a:close/>
                <a:moveTo>
                  <a:pt x="851" y="650"/>
                </a:moveTo>
                <a:cubicBezTo>
                  <a:pt x="854" y="649"/>
                  <a:pt x="857" y="649"/>
                  <a:pt x="857" y="646"/>
                </a:cubicBezTo>
                <a:cubicBezTo>
                  <a:pt x="854" y="644"/>
                  <a:pt x="852" y="648"/>
                  <a:pt x="851" y="650"/>
                </a:cubicBezTo>
                <a:close/>
                <a:moveTo>
                  <a:pt x="782" y="661"/>
                </a:moveTo>
                <a:cubicBezTo>
                  <a:pt x="785" y="659"/>
                  <a:pt x="786" y="652"/>
                  <a:pt x="785" y="648"/>
                </a:cubicBezTo>
                <a:cubicBezTo>
                  <a:pt x="784" y="648"/>
                  <a:pt x="784" y="648"/>
                  <a:pt x="783" y="648"/>
                </a:cubicBezTo>
                <a:cubicBezTo>
                  <a:pt x="782" y="651"/>
                  <a:pt x="782" y="656"/>
                  <a:pt x="782" y="661"/>
                </a:cubicBezTo>
                <a:close/>
                <a:moveTo>
                  <a:pt x="792" y="664"/>
                </a:moveTo>
                <a:cubicBezTo>
                  <a:pt x="798" y="664"/>
                  <a:pt x="789" y="656"/>
                  <a:pt x="794" y="653"/>
                </a:cubicBezTo>
                <a:cubicBezTo>
                  <a:pt x="793" y="653"/>
                  <a:pt x="793" y="652"/>
                  <a:pt x="792" y="653"/>
                </a:cubicBezTo>
                <a:cubicBezTo>
                  <a:pt x="790" y="656"/>
                  <a:pt x="790" y="661"/>
                  <a:pt x="792" y="664"/>
                </a:cubicBezTo>
                <a:close/>
                <a:moveTo>
                  <a:pt x="829" y="656"/>
                </a:moveTo>
                <a:cubicBezTo>
                  <a:pt x="830" y="656"/>
                  <a:pt x="831" y="656"/>
                  <a:pt x="832" y="656"/>
                </a:cubicBezTo>
                <a:cubicBezTo>
                  <a:pt x="832" y="654"/>
                  <a:pt x="831" y="653"/>
                  <a:pt x="830" y="653"/>
                </a:cubicBezTo>
                <a:cubicBezTo>
                  <a:pt x="829" y="653"/>
                  <a:pt x="829" y="654"/>
                  <a:pt x="829" y="656"/>
                </a:cubicBezTo>
                <a:close/>
                <a:moveTo>
                  <a:pt x="842" y="659"/>
                </a:moveTo>
                <a:cubicBezTo>
                  <a:pt x="843" y="665"/>
                  <a:pt x="851" y="661"/>
                  <a:pt x="857" y="661"/>
                </a:cubicBezTo>
                <a:cubicBezTo>
                  <a:pt x="857" y="657"/>
                  <a:pt x="857" y="656"/>
                  <a:pt x="856" y="653"/>
                </a:cubicBezTo>
                <a:cubicBezTo>
                  <a:pt x="849" y="652"/>
                  <a:pt x="846" y="655"/>
                  <a:pt x="842" y="659"/>
                </a:cubicBezTo>
                <a:close/>
                <a:moveTo>
                  <a:pt x="841" y="656"/>
                </a:moveTo>
                <a:cubicBezTo>
                  <a:pt x="841" y="654"/>
                  <a:pt x="840" y="653"/>
                  <a:pt x="838" y="653"/>
                </a:cubicBezTo>
                <a:cubicBezTo>
                  <a:pt x="838" y="655"/>
                  <a:pt x="839" y="656"/>
                  <a:pt x="841" y="656"/>
                </a:cubicBezTo>
                <a:close/>
                <a:moveTo>
                  <a:pt x="805" y="659"/>
                </a:moveTo>
                <a:cubicBezTo>
                  <a:pt x="807" y="658"/>
                  <a:pt x="809" y="657"/>
                  <a:pt x="809" y="654"/>
                </a:cubicBezTo>
                <a:cubicBezTo>
                  <a:pt x="806" y="654"/>
                  <a:pt x="804" y="654"/>
                  <a:pt x="801" y="654"/>
                </a:cubicBezTo>
                <a:cubicBezTo>
                  <a:pt x="801" y="657"/>
                  <a:pt x="804" y="657"/>
                  <a:pt x="805" y="659"/>
                </a:cubicBezTo>
                <a:close/>
                <a:moveTo>
                  <a:pt x="807" y="663"/>
                </a:moveTo>
                <a:cubicBezTo>
                  <a:pt x="805" y="665"/>
                  <a:pt x="803" y="668"/>
                  <a:pt x="802" y="672"/>
                </a:cubicBezTo>
                <a:cubicBezTo>
                  <a:pt x="805" y="673"/>
                  <a:pt x="811" y="672"/>
                  <a:pt x="815" y="673"/>
                </a:cubicBezTo>
                <a:cubicBezTo>
                  <a:pt x="816" y="673"/>
                  <a:pt x="814" y="671"/>
                  <a:pt x="816" y="671"/>
                </a:cubicBezTo>
                <a:cubicBezTo>
                  <a:pt x="819" y="671"/>
                  <a:pt x="818" y="674"/>
                  <a:pt x="821" y="673"/>
                </a:cubicBezTo>
                <a:cubicBezTo>
                  <a:pt x="823" y="667"/>
                  <a:pt x="828" y="664"/>
                  <a:pt x="829" y="657"/>
                </a:cubicBezTo>
                <a:cubicBezTo>
                  <a:pt x="822" y="652"/>
                  <a:pt x="809" y="653"/>
                  <a:pt x="808" y="662"/>
                </a:cubicBezTo>
                <a:cubicBezTo>
                  <a:pt x="810" y="666"/>
                  <a:pt x="815" y="666"/>
                  <a:pt x="816" y="671"/>
                </a:cubicBezTo>
                <a:cubicBezTo>
                  <a:pt x="812" y="669"/>
                  <a:pt x="809" y="667"/>
                  <a:pt x="807" y="663"/>
                </a:cubicBezTo>
                <a:close/>
                <a:moveTo>
                  <a:pt x="863" y="661"/>
                </a:moveTo>
                <a:cubicBezTo>
                  <a:pt x="863" y="659"/>
                  <a:pt x="865" y="655"/>
                  <a:pt x="862" y="655"/>
                </a:cubicBezTo>
                <a:cubicBezTo>
                  <a:pt x="861" y="656"/>
                  <a:pt x="861" y="660"/>
                  <a:pt x="863" y="661"/>
                </a:cubicBezTo>
                <a:close/>
                <a:moveTo>
                  <a:pt x="833" y="661"/>
                </a:moveTo>
                <a:cubicBezTo>
                  <a:pt x="836" y="661"/>
                  <a:pt x="837" y="660"/>
                  <a:pt x="837" y="658"/>
                </a:cubicBezTo>
                <a:cubicBezTo>
                  <a:pt x="836" y="657"/>
                  <a:pt x="836" y="655"/>
                  <a:pt x="833" y="655"/>
                </a:cubicBezTo>
                <a:cubicBezTo>
                  <a:pt x="832" y="656"/>
                  <a:pt x="832" y="660"/>
                  <a:pt x="833" y="661"/>
                </a:cubicBezTo>
                <a:close/>
                <a:moveTo>
                  <a:pt x="803" y="663"/>
                </a:moveTo>
                <a:cubicBezTo>
                  <a:pt x="805" y="661"/>
                  <a:pt x="802" y="658"/>
                  <a:pt x="799" y="657"/>
                </a:cubicBezTo>
                <a:cubicBezTo>
                  <a:pt x="798" y="660"/>
                  <a:pt x="801" y="663"/>
                  <a:pt x="803" y="663"/>
                </a:cubicBezTo>
                <a:close/>
                <a:moveTo>
                  <a:pt x="802" y="709"/>
                </a:moveTo>
                <a:cubicBezTo>
                  <a:pt x="823" y="709"/>
                  <a:pt x="842" y="708"/>
                  <a:pt x="862" y="708"/>
                </a:cubicBezTo>
                <a:cubicBezTo>
                  <a:pt x="852" y="691"/>
                  <a:pt x="841" y="676"/>
                  <a:pt x="830" y="661"/>
                </a:cubicBezTo>
                <a:cubicBezTo>
                  <a:pt x="821" y="678"/>
                  <a:pt x="810" y="692"/>
                  <a:pt x="802" y="709"/>
                </a:cubicBezTo>
                <a:close/>
                <a:moveTo>
                  <a:pt x="837" y="665"/>
                </a:moveTo>
                <a:cubicBezTo>
                  <a:pt x="840" y="672"/>
                  <a:pt x="845" y="677"/>
                  <a:pt x="849" y="683"/>
                </a:cubicBezTo>
                <a:cubicBezTo>
                  <a:pt x="850" y="682"/>
                  <a:pt x="851" y="680"/>
                  <a:pt x="851" y="677"/>
                </a:cubicBezTo>
                <a:cubicBezTo>
                  <a:pt x="846" y="673"/>
                  <a:pt x="845" y="662"/>
                  <a:pt x="837" y="665"/>
                </a:cubicBezTo>
                <a:close/>
                <a:moveTo>
                  <a:pt x="850" y="672"/>
                </a:moveTo>
                <a:cubicBezTo>
                  <a:pt x="853" y="671"/>
                  <a:pt x="854" y="670"/>
                  <a:pt x="855" y="667"/>
                </a:cubicBezTo>
                <a:cubicBezTo>
                  <a:pt x="852" y="667"/>
                  <a:pt x="851" y="665"/>
                  <a:pt x="847" y="666"/>
                </a:cubicBezTo>
                <a:cubicBezTo>
                  <a:pt x="847" y="669"/>
                  <a:pt x="850" y="669"/>
                  <a:pt x="850" y="672"/>
                </a:cubicBezTo>
                <a:close/>
                <a:moveTo>
                  <a:pt x="798" y="668"/>
                </a:moveTo>
                <a:cubicBezTo>
                  <a:pt x="798" y="669"/>
                  <a:pt x="798" y="671"/>
                  <a:pt x="800" y="670"/>
                </a:cubicBezTo>
                <a:cubicBezTo>
                  <a:pt x="800" y="669"/>
                  <a:pt x="801" y="669"/>
                  <a:pt x="801" y="667"/>
                </a:cubicBezTo>
                <a:cubicBezTo>
                  <a:pt x="799" y="667"/>
                  <a:pt x="798" y="667"/>
                  <a:pt x="798" y="668"/>
                </a:cubicBezTo>
                <a:close/>
                <a:moveTo>
                  <a:pt x="792" y="671"/>
                </a:moveTo>
                <a:cubicBezTo>
                  <a:pt x="794" y="672"/>
                  <a:pt x="794" y="668"/>
                  <a:pt x="792" y="668"/>
                </a:cubicBezTo>
                <a:cubicBezTo>
                  <a:pt x="792" y="669"/>
                  <a:pt x="790" y="670"/>
                  <a:pt x="792" y="671"/>
                </a:cubicBezTo>
                <a:close/>
                <a:moveTo>
                  <a:pt x="780" y="687"/>
                </a:moveTo>
                <a:cubicBezTo>
                  <a:pt x="781" y="688"/>
                  <a:pt x="783" y="688"/>
                  <a:pt x="783" y="689"/>
                </a:cubicBezTo>
                <a:cubicBezTo>
                  <a:pt x="778" y="691"/>
                  <a:pt x="777" y="696"/>
                  <a:pt x="777" y="702"/>
                </a:cubicBezTo>
                <a:cubicBezTo>
                  <a:pt x="782" y="697"/>
                  <a:pt x="784" y="689"/>
                  <a:pt x="788" y="684"/>
                </a:cubicBezTo>
                <a:cubicBezTo>
                  <a:pt x="786" y="679"/>
                  <a:pt x="789" y="673"/>
                  <a:pt x="786" y="669"/>
                </a:cubicBezTo>
                <a:cubicBezTo>
                  <a:pt x="784" y="676"/>
                  <a:pt x="783" y="681"/>
                  <a:pt x="780" y="687"/>
                </a:cubicBezTo>
                <a:close/>
                <a:moveTo>
                  <a:pt x="855" y="676"/>
                </a:moveTo>
                <a:cubicBezTo>
                  <a:pt x="857" y="678"/>
                  <a:pt x="856" y="683"/>
                  <a:pt x="859" y="683"/>
                </a:cubicBezTo>
                <a:cubicBezTo>
                  <a:pt x="859" y="682"/>
                  <a:pt x="860" y="675"/>
                  <a:pt x="858" y="674"/>
                </a:cubicBezTo>
                <a:cubicBezTo>
                  <a:pt x="857" y="675"/>
                  <a:pt x="855" y="675"/>
                  <a:pt x="855" y="676"/>
                </a:cubicBezTo>
                <a:close/>
                <a:moveTo>
                  <a:pt x="870" y="689"/>
                </a:moveTo>
                <a:cubicBezTo>
                  <a:pt x="869" y="684"/>
                  <a:pt x="873" y="677"/>
                  <a:pt x="869" y="674"/>
                </a:cubicBezTo>
                <a:cubicBezTo>
                  <a:pt x="868" y="677"/>
                  <a:pt x="866" y="686"/>
                  <a:pt x="870" y="689"/>
                </a:cubicBezTo>
                <a:close/>
                <a:moveTo>
                  <a:pt x="807" y="695"/>
                </a:moveTo>
                <a:cubicBezTo>
                  <a:pt x="810" y="687"/>
                  <a:pt x="815" y="684"/>
                  <a:pt x="818" y="676"/>
                </a:cubicBezTo>
                <a:cubicBezTo>
                  <a:pt x="810" y="676"/>
                  <a:pt x="804" y="677"/>
                  <a:pt x="799" y="676"/>
                </a:cubicBezTo>
                <a:cubicBezTo>
                  <a:pt x="800" y="682"/>
                  <a:pt x="803" y="690"/>
                  <a:pt x="807" y="695"/>
                </a:cubicBezTo>
                <a:close/>
                <a:moveTo>
                  <a:pt x="852" y="683"/>
                </a:moveTo>
                <a:cubicBezTo>
                  <a:pt x="853" y="684"/>
                  <a:pt x="853" y="686"/>
                  <a:pt x="855" y="685"/>
                </a:cubicBezTo>
                <a:cubicBezTo>
                  <a:pt x="855" y="684"/>
                  <a:pt x="855" y="683"/>
                  <a:pt x="855" y="682"/>
                </a:cubicBezTo>
                <a:cubicBezTo>
                  <a:pt x="854" y="682"/>
                  <a:pt x="852" y="682"/>
                  <a:pt x="852" y="683"/>
                </a:cubicBezTo>
                <a:close/>
                <a:moveTo>
                  <a:pt x="796" y="696"/>
                </a:moveTo>
                <a:cubicBezTo>
                  <a:pt x="799" y="696"/>
                  <a:pt x="802" y="697"/>
                  <a:pt x="803" y="696"/>
                </a:cubicBezTo>
                <a:cubicBezTo>
                  <a:pt x="802" y="691"/>
                  <a:pt x="798" y="691"/>
                  <a:pt x="800" y="685"/>
                </a:cubicBezTo>
                <a:cubicBezTo>
                  <a:pt x="798" y="685"/>
                  <a:pt x="799" y="682"/>
                  <a:pt x="797" y="683"/>
                </a:cubicBezTo>
                <a:cubicBezTo>
                  <a:pt x="799" y="689"/>
                  <a:pt x="796" y="690"/>
                  <a:pt x="796" y="696"/>
                </a:cubicBezTo>
                <a:close/>
                <a:moveTo>
                  <a:pt x="868" y="694"/>
                </a:moveTo>
                <a:cubicBezTo>
                  <a:pt x="871" y="695"/>
                  <a:pt x="872" y="693"/>
                  <a:pt x="874" y="694"/>
                </a:cubicBezTo>
                <a:cubicBezTo>
                  <a:pt x="874" y="690"/>
                  <a:pt x="874" y="685"/>
                  <a:pt x="871" y="684"/>
                </a:cubicBezTo>
                <a:cubicBezTo>
                  <a:pt x="872" y="690"/>
                  <a:pt x="868" y="690"/>
                  <a:pt x="868" y="694"/>
                </a:cubicBezTo>
                <a:close/>
                <a:moveTo>
                  <a:pt x="853" y="687"/>
                </a:moveTo>
                <a:cubicBezTo>
                  <a:pt x="855" y="693"/>
                  <a:pt x="858" y="698"/>
                  <a:pt x="862" y="702"/>
                </a:cubicBezTo>
                <a:cubicBezTo>
                  <a:pt x="862" y="695"/>
                  <a:pt x="861" y="685"/>
                  <a:pt x="853" y="687"/>
                </a:cubicBezTo>
                <a:close/>
                <a:moveTo>
                  <a:pt x="775" y="711"/>
                </a:moveTo>
                <a:cubicBezTo>
                  <a:pt x="779" y="710"/>
                  <a:pt x="785" y="711"/>
                  <a:pt x="789" y="709"/>
                </a:cubicBezTo>
                <a:cubicBezTo>
                  <a:pt x="788" y="703"/>
                  <a:pt x="790" y="694"/>
                  <a:pt x="786" y="691"/>
                </a:cubicBezTo>
                <a:cubicBezTo>
                  <a:pt x="785" y="700"/>
                  <a:pt x="778" y="703"/>
                  <a:pt x="775" y="711"/>
                </a:cubicBezTo>
                <a:close/>
                <a:moveTo>
                  <a:pt x="878" y="711"/>
                </a:moveTo>
                <a:cubicBezTo>
                  <a:pt x="878" y="706"/>
                  <a:pt x="877" y="702"/>
                  <a:pt x="876" y="697"/>
                </a:cubicBezTo>
                <a:cubicBezTo>
                  <a:pt x="874" y="696"/>
                  <a:pt x="871" y="696"/>
                  <a:pt x="868" y="696"/>
                </a:cubicBezTo>
                <a:cubicBezTo>
                  <a:pt x="871" y="702"/>
                  <a:pt x="875" y="706"/>
                  <a:pt x="878" y="711"/>
                </a:cubicBezTo>
                <a:close/>
                <a:moveTo>
                  <a:pt x="795" y="709"/>
                </a:moveTo>
                <a:cubicBezTo>
                  <a:pt x="801" y="709"/>
                  <a:pt x="800" y="703"/>
                  <a:pt x="803" y="700"/>
                </a:cubicBezTo>
                <a:cubicBezTo>
                  <a:pt x="802" y="699"/>
                  <a:pt x="799" y="700"/>
                  <a:pt x="797" y="699"/>
                </a:cubicBezTo>
                <a:cubicBezTo>
                  <a:pt x="795" y="701"/>
                  <a:pt x="795" y="705"/>
                  <a:pt x="795" y="709"/>
                </a:cubicBezTo>
                <a:close/>
                <a:moveTo>
                  <a:pt x="868" y="709"/>
                </a:moveTo>
                <a:cubicBezTo>
                  <a:pt x="871" y="709"/>
                  <a:pt x="875" y="715"/>
                  <a:pt x="878" y="712"/>
                </a:cubicBezTo>
                <a:cubicBezTo>
                  <a:pt x="873" y="710"/>
                  <a:pt x="871" y="706"/>
                  <a:pt x="870" y="702"/>
                </a:cubicBezTo>
                <a:cubicBezTo>
                  <a:pt x="869" y="702"/>
                  <a:pt x="868" y="702"/>
                  <a:pt x="868" y="702"/>
                </a:cubicBezTo>
                <a:cubicBezTo>
                  <a:pt x="868" y="704"/>
                  <a:pt x="868" y="706"/>
                  <a:pt x="868" y="709"/>
                </a:cubicBezTo>
                <a:close/>
                <a:moveTo>
                  <a:pt x="822" y="713"/>
                </a:moveTo>
                <a:cubicBezTo>
                  <a:pt x="822" y="716"/>
                  <a:pt x="825" y="716"/>
                  <a:pt x="826" y="717"/>
                </a:cubicBezTo>
                <a:cubicBezTo>
                  <a:pt x="835" y="715"/>
                  <a:pt x="856" y="722"/>
                  <a:pt x="860" y="713"/>
                </a:cubicBezTo>
                <a:cubicBezTo>
                  <a:pt x="849" y="713"/>
                  <a:pt x="833" y="711"/>
                  <a:pt x="822" y="713"/>
                </a:cubicBezTo>
                <a:close/>
                <a:moveTo>
                  <a:pt x="815" y="717"/>
                </a:moveTo>
                <a:cubicBezTo>
                  <a:pt x="817" y="718"/>
                  <a:pt x="820" y="718"/>
                  <a:pt x="822" y="717"/>
                </a:cubicBezTo>
                <a:cubicBezTo>
                  <a:pt x="822" y="715"/>
                  <a:pt x="820" y="714"/>
                  <a:pt x="818" y="713"/>
                </a:cubicBezTo>
                <a:cubicBezTo>
                  <a:pt x="817" y="715"/>
                  <a:pt x="815" y="715"/>
                  <a:pt x="815" y="717"/>
                </a:cubicBezTo>
                <a:close/>
                <a:moveTo>
                  <a:pt x="797" y="715"/>
                </a:moveTo>
                <a:cubicBezTo>
                  <a:pt x="797" y="715"/>
                  <a:pt x="797" y="716"/>
                  <a:pt x="797" y="717"/>
                </a:cubicBezTo>
                <a:cubicBezTo>
                  <a:pt x="802" y="718"/>
                  <a:pt x="813" y="719"/>
                  <a:pt x="814" y="714"/>
                </a:cubicBezTo>
                <a:cubicBezTo>
                  <a:pt x="808" y="714"/>
                  <a:pt x="801" y="713"/>
                  <a:pt x="797" y="715"/>
                </a:cubicBezTo>
                <a:close/>
                <a:moveTo>
                  <a:pt x="773" y="717"/>
                </a:moveTo>
                <a:cubicBezTo>
                  <a:pt x="773" y="721"/>
                  <a:pt x="771" y="726"/>
                  <a:pt x="773" y="730"/>
                </a:cubicBezTo>
                <a:cubicBezTo>
                  <a:pt x="778" y="729"/>
                  <a:pt x="776" y="721"/>
                  <a:pt x="779" y="717"/>
                </a:cubicBezTo>
                <a:cubicBezTo>
                  <a:pt x="777" y="716"/>
                  <a:pt x="776" y="717"/>
                  <a:pt x="773" y="717"/>
                </a:cubicBezTo>
                <a:close/>
                <a:moveTo>
                  <a:pt x="784" y="730"/>
                </a:moveTo>
                <a:cubicBezTo>
                  <a:pt x="785" y="730"/>
                  <a:pt x="786" y="730"/>
                  <a:pt x="787" y="730"/>
                </a:cubicBezTo>
                <a:cubicBezTo>
                  <a:pt x="789" y="728"/>
                  <a:pt x="789" y="725"/>
                  <a:pt x="790" y="722"/>
                </a:cubicBezTo>
                <a:cubicBezTo>
                  <a:pt x="787" y="722"/>
                  <a:pt x="787" y="720"/>
                  <a:pt x="783" y="720"/>
                </a:cubicBezTo>
                <a:cubicBezTo>
                  <a:pt x="783" y="721"/>
                  <a:pt x="783" y="728"/>
                  <a:pt x="784" y="730"/>
                </a:cubicBezTo>
                <a:close/>
                <a:moveTo>
                  <a:pt x="858" y="729"/>
                </a:moveTo>
                <a:cubicBezTo>
                  <a:pt x="855" y="730"/>
                  <a:pt x="853" y="733"/>
                  <a:pt x="853" y="737"/>
                </a:cubicBezTo>
                <a:cubicBezTo>
                  <a:pt x="855" y="736"/>
                  <a:pt x="857" y="738"/>
                  <a:pt x="859" y="738"/>
                </a:cubicBezTo>
                <a:cubicBezTo>
                  <a:pt x="861" y="737"/>
                  <a:pt x="858" y="734"/>
                  <a:pt x="859" y="734"/>
                </a:cubicBezTo>
                <a:cubicBezTo>
                  <a:pt x="863" y="734"/>
                  <a:pt x="863" y="737"/>
                  <a:pt x="866" y="738"/>
                </a:cubicBezTo>
                <a:cubicBezTo>
                  <a:pt x="865" y="732"/>
                  <a:pt x="865" y="725"/>
                  <a:pt x="863" y="720"/>
                </a:cubicBezTo>
                <a:cubicBezTo>
                  <a:pt x="859" y="721"/>
                  <a:pt x="857" y="724"/>
                  <a:pt x="858" y="729"/>
                </a:cubicBezTo>
                <a:close/>
                <a:moveTo>
                  <a:pt x="873" y="729"/>
                </a:moveTo>
                <a:cubicBezTo>
                  <a:pt x="874" y="727"/>
                  <a:pt x="874" y="721"/>
                  <a:pt x="872" y="720"/>
                </a:cubicBezTo>
                <a:cubicBezTo>
                  <a:pt x="871" y="722"/>
                  <a:pt x="870" y="729"/>
                  <a:pt x="873" y="729"/>
                </a:cubicBezTo>
                <a:close/>
                <a:moveTo>
                  <a:pt x="881" y="724"/>
                </a:moveTo>
                <a:cubicBezTo>
                  <a:pt x="881" y="722"/>
                  <a:pt x="881" y="721"/>
                  <a:pt x="881" y="720"/>
                </a:cubicBezTo>
                <a:cubicBezTo>
                  <a:pt x="880" y="720"/>
                  <a:pt x="879" y="720"/>
                  <a:pt x="878" y="720"/>
                </a:cubicBezTo>
                <a:cubicBezTo>
                  <a:pt x="878" y="722"/>
                  <a:pt x="878" y="724"/>
                  <a:pt x="881" y="724"/>
                </a:cubicBezTo>
                <a:close/>
                <a:moveTo>
                  <a:pt x="840" y="722"/>
                </a:moveTo>
                <a:cubicBezTo>
                  <a:pt x="843" y="728"/>
                  <a:pt x="847" y="726"/>
                  <a:pt x="853" y="728"/>
                </a:cubicBezTo>
                <a:cubicBezTo>
                  <a:pt x="854" y="726"/>
                  <a:pt x="857" y="725"/>
                  <a:pt x="857" y="722"/>
                </a:cubicBezTo>
                <a:cubicBezTo>
                  <a:pt x="852" y="720"/>
                  <a:pt x="846" y="722"/>
                  <a:pt x="840" y="722"/>
                </a:cubicBezTo>
                <a:close/>
                <a:moveTo>
                  <a:pt x="811" y="722"/>
                </a:moveTo>
                <a:cubicBezTo>
                  <a:pt x="808" y="728"/>
                  <a:pt x="803" y="730"/>
                  <a:pt x="801" y="737"/>
                </a:cubicBezTo>
                <a:cubicBezTo>
                  <a:pt x="807" y="737"/>
                  <a:pt x="818" y="741"/>
                  <a:pt x="823" y="738"/>
                </a:cubicBezTo>
                <a:cubicBezTo>
                  <a:pt x="826" y="737"/>
                  <a:pt x="829" y="730"/>
                  <a:pt x="829" y="728"/>
                </a:cubicBezTo>
                <a:cubicBezTo>
                  <a:pt x="829" y="725"/>
                  <a:pt x="827" y="724"/>
                  <a:pt x="825" y="722"/>
                </a:cubicBezTo>
                <a:cubicBezTo>
                  <a:pt x="821" y="722"/>
                  <a:pt x="817" y="722"/>
                  <a:pt x="811" y="722"/>
                </a:cubicBezTo>
                <a:close/>
                <a:moveTo>
                  <a:pt x="829" y="722"/>
                </a:moveTo>
                <a:cubicBezTo>
                  <a:pt x="829" y="725"/>
                  <a:pt x="831" y="724"/>
                  <a:pt x="833" y="724"/>
                </a:cubicBezTo>
                <a:cubicBezTo>
                  <a:pt x="835" y="721"/>
                  <a:pt x="830" y="721"/>
                  <a:pt x="829" y="722"/>
                </a:cubicBezTo>
                <a:close/>
                <a:moveTo>
                  <a:pt x="795" y="723"/>
                </a:moveTo>
                <a:cubicBezTo>
                  <a:pt x="793" y="727"/>
                  <a:pt x="797" y="729"/>
                  <a:pt x="800" y="730"/>
                </a:cubicBezTo>
                <a:cubicBezTo>
                  <a:pt x="803" y="729"/>
                  <a:pt x="807" y="725"/>
                  <a:pt x="807" y="722"/>
                </a:cubicBezTo>
                <a:cubicBezTo>
                  <a:pt x="803" y="722"/>
                  <a:pt x="800" y="723"/>
                  <a:pt x="795" y="723"/>
                </a:cubicBezTo>
                <a:close/>
                <a:moveTo>
                  <a:pt x="833" y="727"/>
                </a:moveTo>
                <a:cubicBezTo>
                  <a:pt x="835" y="729"/>
                  <a:pt x="837" y="728"/>
                  <a:pt x="840" y="727"/>
                </a:cubicBezTo>
                <a:cubicBezTo>
                  <a:pt x="839" y="723"/>
                  <a:pt x="834" y="723"/>
                  <a:pt x="833" y="727"/>
                </a:cubicBezTo>
                <a:close/>
                <a:moveTo>
                  <a:pt x="882" y="732"/>
                </a:moveTo>
                <a:cubicBezTo>
                  <a:pt x="883" y="738"/>
                  <a:pt x="882" y="725"/>
                  <a:pt x="880" y="724"/>
                </a:cubicBezTo>
                <a:cubicBezTo>
                  <a:pt x="879" y="728"/>
                  <a:pt x="881" y="729"/>
                  <a:pt x="882" y="732"/>
                </a:cubicBezTo>
                <a:close/>
                <a:moveTo>
                  <a:pt x="852" y="730"/>
                </a:moveTo>
                <a:cubicBezTo>
                  <a:pt x="851" y="729"/>
                  <a:pt x="849" y="729"/>
                  <a:pt x="848" y="728"/>
                </a:cubicBezTo>
                <a:cubicBezTo>
                  <a:pt x="846" y="732"/>
                  <a:pt x="852" y="734"/>
                  <a:pt x="852" y="730"/>
                </a:cubicBezTo>
                <a:close/>
                <a:moveTo>
                  <a:pt x="836" y="730"/>
                </a:moveTo>
                <a:cubicBezTo>
                  <a:pt x="838" y="736"/>
                  <a:pt x="841" y="740"/>
                  <a:pt x="846" y="743"/>
                </a:cubicBezTo>
                <a:cubicBezTo>
                  <a:pt x="847" y="741"/>
                  <a:pt x="848" y="740"/>
                  <a:pt x="848" y="737"/>
                </a:cubicBezTo>
                <a:cubicBezTo>
                  <a:pt x="845" y="733"/>
                  <a:pt x="843" y="728"/>
                  <a:pt x="836" y="730"/>
                </a:cubicBezTo>
                <a:close/>
                <a:moveTo>
                  <a:pt x="786" y="737"/>
                </a:moveTo>
                <a:cubicBezTo>
                  <a:pt x="788" y="736"/>
                  <a:pt x="786" y="732"/>
                  <a:pt x="786" y="731"/>
                </a:cubicBezTo>
                <a:cubicBezTo>
                  <a:pt x="786" y="731"/>
                  <a:pt x="785" y="731"/>
                  <a:pt x="784" y="731"/>
                </a:cubicBezTo>
                <a:cubicBezTo>
                  <a:pt x="783" y="733"/>
                  <a:pt x="784" y="736"/>
                  <a:pt x="786" y="737"/>
                </a:cubicBezTo>
                <a:close/>
                <a:moveTo>
                  <a:pt x="793" y="739"/>
                </a:moveTo>
                <a:cubicBezTo>
                  <a:pt x="796" y="738"/>
                  <a:pt x="798" y="737"/>
                  <a:pt x="798" y="733"/>
                </a:cubicBezTo>
                <a:cubicBezTo>
                  <a:pt x="797" y="732"/>
                  <a:pt x="796" y="731"/>
                  <a:pt x="794" y="731"/>
                </a:cubicBezTo>
                <a:cubicBezTo>
                  <a:pt x="792" y="733"/>
                  <a:pt x="793" y="737"/>
                  <a:pt x="793" y="739"/>
                </a:cubicBezTo>
                <a:close/>
                <a:moveTo>
                  <a:pt x="870" y="782"/>
                </a:moveTo>
                <a:cubicBezTo>
                  <a:pt x="870" y="781"/>
                  <a:pt x="870" y="780"/>
                  <a:pt x="869" y="780"/>
                </a:cubicBezTo>
                <a:cubicBezTo>
                  <a:pt x="862" y="770"/>
                  <a:pt x="854" y="760"/>
                  <a:pt x="846" y="750"/>
                </a:cubicBezTo>
                <a:cubicBezTo>
                  <a:pt x="841" y="744"/>
                  <a:pt x="838" y="736"/>
                  <a:pt x="831" y="731"/>
                </a:cubicBezTo>
                <a:cubicBezTo>
                  <a:pt x="818" y="749"/>
                  <a:pt x="804" y="769"/>
                  <a:pt x="794" y="787"/>
                </a:cubicBezTo>
                <a:cubicBezTo>
                  <a:pt x="818" y="786"/>
                  <a:pt x="847" y="787"/>
                  <a:pt x="873" y="786"/>
                </a:cubicBezTo>
                <a:cubicBezTo>
                  <a:pt x="871" y="780"/>
                  <a:pt x="873" y="774"/>
                  <a:pt x="870" y="766"/>
                </a:cubicBezTo>
                <a:cubicBezTo>
                  <a:pt x="869" y="766"/>
                  <a:pt x="867" y="768"/>
                  <a:pt x="866" y="766"/>
                </a:cubicBezTo>
                <a:cubicBezTo>
                  <a:pt x="867" y="764"/>
                  <a:pt x="870" y="767"/>
                  <a:pt x="870" y="764"/>
                </a:cubicBezTo>
                <a:cubicBezTo>
                  <a:pt x="863" y="759"/>
                  <a:pt x="862" y="745"/>
                  <a:pt x="848" y="748"/>
                </a:cubicBezTo>
                <a:cubicBezTo>
                  <a:pt x="853" y="754"/>
                  <a:pt x="857" y="762"/>
                  <a:pt x="864" y="766"/>
                </a:cubicBezTo>
                <a:cubicBezTo>
                  <a:pt x="862" y="772"/>
                  <a:pt x="874" y="776"/>
                  <a:pt x="870" y="782"/>
                </a:cubicBezTo>
                <a:close/>
                <a:moveTo>
                  <a:pt x="769" y="741"/>
                </a:moveTo>
                <a:cubicBezTo>
                  <a:pt x="772" y="739"/>
                  <a:pt x="774" y="738"/>
                  <a:pt x="774" y="734"/>
                </a:cubicBezTo>
                <a:cubicBezTo>
                  <a:pt x="774" y="733"/>
                  <a:pt x="773" y="733"/>
                  <a:pt x="773" y="732"/>
                </a:cubicBezTo>
                <a:cubicBezTo>
                  <a:pt x="772" y="736"/>
                  <a:pt x="769" y="737"/>
                  <a:pt x="769" y="741"/>
                </a:cubicBezTo>
                <a:close/>
                <a:moveTo>
                  <a:pt x="773" y="748"/>
                </a:moveTo>
                <a:cubicBezTo>
                  <a:pt x="776" y="747"/>
                  <a:pt x="779" y="748"/>
                  <a:pt x="780" y="747"/>
                </a:cubicBezTo>
                <a:cubicBezTo>
                  <a:pt x="779" y="742"/>
                  <a:pt x="782" y="735"/>
                  <a:pt x="779" y="732"/>
                </a:cubicBezTo>
                <a:cubicBezTo>
                  <a:pt x="777" y="738"/>
                  <a:pt x="775" y="742"/>
                  <a:pt x="773" y="748"/>
                </a:cubicBezTo>
                <a:close/>
                <a:moveTo>
                  <a:pt x="1189" y="741"/>
                </a:moveTo>
                <a:cubicBezTo>
                  <a:pt x="1189" y="740"/>
                  <a:pt x="1190" y="733"/>
                  <a:pt x="1187" y="732"/>
                </a:cubicBezTo>
                <a:cubicBezTo>
                  <a:pt x="1187" y="734"/>
                  <a:pt x="1185" y="741"/>
                  <a:pt x="1189" y="741"/>
                </a:cubicBezTo>
                <a:close/>
                <a:moveTo>
                  <a:pt x="878" y="752"/>
                </a:moveTo>
                <a:cubicBezTo>
                  <a:pt x="880" y="752"/>
                  <a:pt x="881" y="752"/>
                  <a:pt x="883" y="752"/>
                </a:cubicBezTo>
                <a:cubicBezTo>
                  <a:pt x="880" y="745"/>
                  <a:pt x="880" y="738"/>
                  <a:pt x="878" y="733"/>
                </a:cubicBezTo>
                <a:cubicBezTo>
                  <a:pt x="877" y="739"/>
                  <a:pt x="878" y="745"/>
                  <a:pt x="878" y="752"/>
                </a:cubicBezTo>
                <a:close/>
                <a:moveTo>
                  <a:pt x="855" y="741"/>
                </a:moveTo>
                <a:cubicBezTo>
                  <a:pt x="858" y="741"/>
                  <a:pt x="856" y="746"/>
                  <a:pt x="860" y="745"/>
                </a:cubicBezTo>
                <a:cubicBezTo>
                  <a:pt x="860" y="744"/>
                  <a:pt x="860" y="742"/>
                  <a:pt x="861" y="742"/>
                </a:cubicBezTo>
                <a:cubicBezTo>
                  <a:pt x="861" y="744"/>
                  <a:pt x="865" y="745"/>
                  <a:pt x="867" y="744"/>
                </a:cubicBezTo>
                <a:cubicBezTo>
                  <a:pt x="867" y="742"/>
                  <a:pt x="866" y="743"/>
                  <a:pt x="866" y="741"/>
                </a:cubicBezTo>
                <a:cubicBezTo>
                  <a:pt x="861" y="739"/>
                  <a:pt x="858" y="739"/>
                  <a:pt x="855" y="741"/>
                </a:cubicBezTo>
                <a:close/>
                <a:moveTo>
                  <a:pt x="800" y="741"/>
                </a:moveTo>
                <a:cubicBezTo>
                  <a:pt x="800" y="744"/>
                  <a:pt x="799" y="745"/>
                  <a:pt x="797" y="745"/>
                </a:cubicBezTo>
                <a:cubicBezTo>
                  <a:pt x="798" y="744"/>
                  <a:pt x="799" y="743"/>
                  <a:pt x="799" y="741"/>
                </a:cubicBezTo>
                <a:cubicBezTo>
                  <a:pt x="794" y="743"/>
                  <a:pt x="789" y="749"/>
                  <a:pt x="792" y="756"/>
                </a:cubicBezTo>
                <a:cubicBezTo>
                  <a:pt x="798" y="755"/>
                  <a:pt x="807" y="755"/>
                  <a:pt x="813" y="754"/>
                </a:cubicBezTo>
                <a:cubicBezTo>
                  <a:pt x="814" y="748"/>
                  <a:pt x="820" y="747"/>
                  <a:pt x="820" y="740"/>
                </a:cubicBezTo>
                <a:cubicBezTo>
                  <a:pt x="815" y="739"/>
                  <a:pt x="809" y="742"/>
                  <a:pt x="805" y="739"/>
                </a:cubicBezTo>
                <a:cubicBezTo>
                  <a:pt x="802" y="745"/>
                  <a:pt x="812" y="750"/>
                  <a:pt x="809" y="754"/>
                </a:cubicBezTo>
                <a:cubicBezTo>
                  <a:pt x="805" y="750"/>
                  <a:pt x="805" y="743"/>
                  <a:pt x="800" y="741"/>
                </a:cubicBezTo>
                <a:close/>
                <a:moveTo>
                  <a:pt x="848" y="743"/>
                </a:moveTo>
                <a:cubicBezTo>
                  <a:pt x="848" y="744"/>
                  <a:pt x="849" y="744"/>
                  <a:pt x="848" y="745"/>
                </a:cubicBezTo>
                <a:cubicBezTo>
                  <a:pt x="850" y="744"/>
                  <a:pt x="851" y="745"/>
                  <a:pt x="854" y="745"/>
                </a:cubicBezTo>
                <a:cubicBezTo>
                  <a:pt x="853" y="742"/>
                  <a:pt x="852" y="741"/>
                  <a:pt x="850" y="739"/>
                </a:cubicBezTo>
                <a:cubicBezTo>
                  <a:pt x="850" y="742"/>
                  <a:pt x="848" y="741"/>
                  <a:pt x="848" y="743"/>
                </a:cubicBezTo>
                <a:close/>
                <a:moveTo>
                  <a:pt x="873" y="745"/>
                </a:moveTo>
                <a:cubicBezTo>
                  <a:pt x="875" y="744"/>
                  <a:pt x="874" y="742"/>
                  <a:pt x="872" y="741"/>
                </a:cubicBezTo>
                <a:cubicBezTo>
                  <a:pt x="871" y="742"/>
                  <a:pt x="871" y="745"/>
                  <a:pt x="873" y="745"/>
                </a:cubicBezTo>
                <a:close/>
                <a:moveTo>
                  <a:pt x="1178" y="747"/>
                </a:moveTo>
                <a:cubicBezTo>
                  <a:pt x="1180" y="748"/>
                  <a:pt x="1183" y="748"/>
                  <a:pt x="1183" y="745"/>
                </a:cubicBezTo>
                <a:cubicBezTo>
                  <a:pt x="1180" y="744"/>
                  <a:pt x="1179" y="746"/>
                  <a:pt x="1178" y="747"/>
                </a:cubicBezTo>
                <a:close/>
                <a:moveTo>
                  <a:pt x="1186" y="745"/>
                </a:moveTo>
                <a:cubicBezTo>
                  <a:pt x="1186" y="747"/>
                  <a:pt x="1187" y="748"/>
                  <a:pt x="1188" y="748"/>
                </a:cubicBezTo>
                <a:cubicBezTo>
                  <a:pt x="1189" y="747"/>
                  <a:pt x="1191" y="747"/>
                  <a:pt x="1191" y="745"/>
                </a:cubicBezTo>
                <a:cubicBezTo>
                  <a:pt x="1189" y="745"/>
                  <a:pt x="1187" y="744"/>
                  <a:pt x="1186" y="745"/>
                </a:cubicBezTo>
                <a:close/>
                <a:moveTo>
                  <a:pt x="861" y="749"/>
                </a:moveTo>
                <a:cubicBezTo>
                  <a:pt x="862" y="750"/>
                  <a:pt x="864" y="751"/>
                  <a:pt x="864" y="753"/>
                </a:cubicBezTo>
                <a:cubicBezTo>
                  <a:pt x="867" y="752"/>
                  <a:pt x="868" y="754"/>
                  <a:pt x="869" y="753"/>
                </a:cubicBezTo>
                <a:cubicBezTo>
                  <a:pt x="869" y="750"/>
                  <a:pt x="866" y="751"/>
                  <a:pt x="867" y="748"/>
                </a:cubicBezTo>
                <a:cubicBezTo>
                  <a:pt x="864" y="749"/>
                  <a:pt x="862" y="746"/>
                  <a:pt x="861" y="749"/>
                </a:cubicBezTo>
                <a:close/>
                <a:moveTo>
                  <a:pt x="771" y="759"/>
                </a:moveTo>
                <a:cubicBezTo>
                  <a:pt x="768" y="765"/>
                  <a:pt x="763" y="776"/>
                  <a:pt x="764" y="782"/>
                </a:cubicBezTo>
                <a:cubicBezTo>
                  <a:pt x="766" y="779"/>
                  <a:pt x="767" y="774"/>
                  <a:pt x="771" y="773"/>
                </a:cubicBezTo>
                <a:cubicBezTo>
                  <a:pt x="772" y="764"/>
                  <a:pt x="784" y="762"/>
                  <a:pt x="779" y="750"/>
                </a:cubicBezTo>
                <a:cubicBezTo>
                  <a:pt x="774" y="750"/>
                  <a:pt x="770" y="751"/>
                  <a:pt x="771" y="759"/>
                </a:cubicBezTo>
                <a:close/>
                <a:moveTo>
                  <a:pt x="1186" y="759"/>
                </a:moveTo>
                <a:cubicBezTo>
                  <a:pt x="1188" y="759"/>
                  <a:pt x="1190" y="759"/>
                  <a:pt x="1191" y="760"/>
                </a:cubicBezTo>
                <a:cubicBezTo>
                  <a:pt x="1190" y="757"/>
                  <a:pt x="1192" y="753"/>
                  <a:pt x="1190" y="752"/>
                </a:cubicBezTo>
                <a:cubicBezTo>
                  <a:pt x="1192" y="758"/>
                  <a:pt x="1184" y="754"/>
                  <a:pt x="1186" y="759"/>
                </a:cubicBezTo>
                <a:close/>
                <a:moveTo>
                  <a:pt x="878" y="755"/>
                </a:moveTo>
                <a:cubicBezTo>
                  <a:pt x="878" y="761"/>
                  <a:pt x="876" y="771"/>
                  <a:pt x="881" y="773"/>
                </a:cubicBezTo>
                <a:cubicBezTo>
                  <a:pt x="883" y="772"/>
                  <a:pt x="883" y="768"/>
                  <a:pt x="885" y="767"/>
                </a:cubicBezTo>
                <a:cubicBezTo>
                  <a:pt x="885" y="771"/>
                  <a:pt x="883" y="772"/>
                  <a:pt x="883" y="774"/>
                </a:cubicBezTo>
                <a:cubicBezTo>
                  <a:pt x="885" y="779"/>
                  <a:pt x="889" y="784"/>
                  <a:pt x="892" y="789"/>
                </a:cubicBezTo>
                <a:cubicBezTo>
                  <a:pt x="891" y="776"/>
                  <a:pt x="886" y="765"/>
                  <a:pt x="883" y="754"/>
                </a:cubicBezTo>
                <a:cubicBezTo>
                  <a:pt x="881" y="754"/>
                  <a:pt x="880" y="758"/>
                  <a:pt x="878" y="755"/>
                </a:cubicBezTo>
                <a:close/>
                <a:moveTo>
                  <a:pt x="786" y="764"/>
                </a:moveTo>
                <a:cubicBezTo>
                  <a:pt x="785" y="762"/>
                  <a:pt x="787" y="757"/>
                  <a:pt x="784" y="758"/>
                </a:cubicBezTo>
                <a:cubicBezTo>
                  <a:pt x="783" y="760"/>
                  <a:pt x="783" y="763"/>
                  <a:pt x="786" y="764"/>
                </a:cubicBezTo>
                <a:close/>
                <a:moveTo>
                  <a:pt x="789" y="778"/>
                </a:moveTo>
                <a:cubicBezTo>
                  <a:pt x="793" y="777"/>
                  <a:pt x="796" y="777"/>
                  <a:pt x="798" y="776"/>
                </a:cubicBezTo>
                <a:cubicBezTo>
                  <a:pt x="802" y="772"/>
                  <a:pt x="807" y="763"/>
                  <a:pt x="808" y="758"/>
                </a:cubicBezTo>
                <a:cubicBezTo>
                  <a:pt x="802" y="758"/>
                  <a:pt x="796" y="759"/>
                  <a:pt x="791" y="758"/>
                </a:cubicBezTo>
                <a:cubicBezTo>
                  <a:pt x="791" y="764"/>
                  <a:pt x="788" y="771"/>
                  <a:pt x="789" y="778"/>
                </a:cubicBezTo>
                <a:close/>
                <a:moveTo>
                  <a:pt x="1189" y="767"/>
                </a:moveTo>
                <a:cubicBezTo>
                  <a:pt x="1190" y="766"/>
                  <a:pt x="1191" y="765"/>
                  <a:pt x="1191" y="763"/>
                </a:cubicBezTo>
                <a:cubicBezTo>
                  <a:pt x="1189" y="763"/>
                  <a:pt x="1188" y="764"/>
                  <a:pt x="1187" y="763"/>
                </a:cubicBezTo>
                <a:cubicBezTo>
                  <a:pt x="1186" y="765"/>
                  <a:pt x="1187" y="766"/>
                  <a:pt x="1189" y="767"/>
                </a:cubicBezTo>
                <a:close/>
                <a:moveTo>
                  <a:pt x="762" y="789"/>
                </a:moveTo>
                <a:cubicBezTo>
                  <a:pt x="768" y="788"/>
                  <a:pt x="776" y="789"/>
                  <a:pt x="781" y="788"/>
                </a:cubicBezTo>
                <a:cubicBezTo>
                  <a:pt x="780" y="780"/>
                  <a:pt x="782" y="769"/>
                  <a:pt x="779" y="764"/>
                </a:cubicBezTo>
                <a:cubicBezTo>
                  <a:pt x="775" y="773"/>
                  <a:pt x="765" y="781"/>
                  <a:pt x="762" y="789"/>
                </a:cubicBezTo>
                <a:close/>
                <a:moveTo>
                  <a:pt x="1191" y="775"/>
                </a:moveTo>
                <a:cubicBezTo>
                  <a:pt x="1191" y="773"/>
                  <a:pt x="1191" y="772"/>
                  <a:pt x="1191" y="771"/>
                </a:cubicBezTo>
                <a:cubicBezTo>
                  <a:pt x="1189" y="771"/>
                  <a:pt x="1188" y="771"/>
                  <a:pt x="1187" y="771"/>
                </a:cubicBezTo>
                <a:cubicBezTo>
                  <a:pt x="1185" y="773"/>
                  <a:pt x="1187" y="776"/>
                  <a:pt x="1191" y="775"/>
                </a:cubicBezTo>
                <a:close/>
                <a:moveTo>
                  <a:pt x="878" y="786"/>
                </a:moveTo>
                <a:cubicBezTo>
                  <a:pt x="883" y="787"/>
                  <a:pt x="886" y="790"/>
                  <a:pt x="891" y="791"/>
                </a:cubicBezTo>
                <a:cubicBezTo>
                  <a:pt x="887" y="785"/>
                  <a:pt x="883" y="780"/>
                  <a:pt x="878" y="775"/>
                </a:cubicBezTo>
                <a:cubicBezTo>
                  <a:pt x="877" y="778"/>
                  <a:pt x="879" y="782"/>
                  <a:pt x="878" y="786"/>
                </a:cubicBezTo>
                <a:close/>
                <a:moveTo>
                  <a:pt x="1187" y="782"/>
                </a:moveTo>
                <a:cubicBezTo>
                  <a:pt x="1191" y="781"/>
                  <a:pt x="1191" y="784"/>
                  <a:pt x="1193" y="785"/>
                </a:cubicBezTo>
                <a:cubicBezTo>
                  <a:pt x="1194" y="778"/>
                  <a:pt x="1187" y="779"/>
                  <a:pt x="1185" y="776"/>
                </a:cubicBezTo>
                <a:cubicBezTo>
                  <a:pt x="1184" y="779"/>
                  <a:pt x="1187" y="780"/>
                  <a:pt x="1187" y="782"/>
                </a:cubicBezTo>
                <a:close/>
                <a:moveTo>
                  <a:pt x="787" y="788"/>
                </a:moveTo>
                <a:cubicBezTo>
                  <a:pt x="792" y="787"/>
                  <a:pt x="794" y="782"/>
                  <a:pt x="794" y="779"/>
                </a:cubicBezTo>
                <a:cubicBezTo>
                  <a:pt x="788" y="777"/>
                  <a:pt x="787" y="782"/>
                  <a:pt x="787" y="788"/>
                </a:cubicBezTo>
                <a:close/>
                <a:moveTo>
                  <a:pt x="1186" y="796"/>
                </a:moveTo>
                <a:cubicBezTo>
                  <a:pt x="1187" y="795"/>
                  <a:pt x="1187" y="793"/>
                  <a:pt x="1187" y="791"/>
                </a:cubicBezTo>
                <a:cubicBezTo>
                  <a:pt x="1188" y="791"/>
                  <a:pt x="1189" y="790"/>
                  <a:pt x="1191" y="791"/>
                </a:cubicBezTo>
                <a:cubicBezTo>
                  <a:pt x="1191" y="788"/>
                  <a:pt x="1190" y="786"/>
                  <a:pt x="1188" y="786"/>
                </a:cubicBezTo>
                <a:cubicBezTo>
                  <a:pt x="1188" y="788"/>
                  <a:pt x="1180" y="793"/>
                  <a:pt x="1186" y="796"/>
                </a:cubicBezTo>
                <a:close/>
                <a:moveTo>
                  <a:pt x="822" y="790"/>
                </a:moveTo>
                <a:cubicBezTo>
                  <a:pt x="821" y="794"/>
                  <a:pt x="825" y="795"/>
                  <a:pt x="827" y="797"/>
                </a:cubicBezTo>
                <a:cubicBezTo>
                  <a:pt x="834" y="797"/>
                  <a:pt x="845" y="796"/>
                  <a:pt x="851" y="796"/>
                </a:cubicBezTo>
                <a:cubicBezTo>
                  <a:pt x="860" y="795"/>
                  <a:pt x="870" y="797"/>
                  <a:pt x="873" y="790"/>
                </a:cubicBezTo>
                <a:cubicBezTo>
                  <a:pt x="861" y="789"/>
                  <a:pt x="838" y="789"/>
                  <a:pt x="822" y="790"/>
                </a:cubicBezTo>
                <a:close/>
                <a:moveTo>
                  <a:pt x="1209" y="791"/>
                </a:moveTo>
                <a:cubicBezTo>
                  <a:pt x="1204" y="795"/>
                  <a:pt x="1201" y="789"/>
                  <a:pt x="1197" y="790"/>
                </a:cubicBezTo>
                <a:cubicBezTo>
                  <a:pt x="1197" y="793"/>
                  <a:pt x="1198" y="793"/>
                  <a:pt x="1198" y="796"/>
                </a:cubicBezTo>
                <a:cubicBezTo>
                  <a:pt x="1206" y="796"/>
                  <a:pt x="1216" y="798"/>
                  <a:pt x="1224" y="795"/>
                </a:cubicBezTo>
                <a:cubicBezTo>
                  <a:pt x="1219" y="794"/>
                  <a:pt x="1211" y="795"/>
                  <a:pt x="1209" y="791"/>
                </a:cubicBezTo>
                <a:close/>
                <a:moveTo>
                  <a:pt x="788" y="797"/>
                </a:moveTo>
                <a:cubicBezTo>
                  <a:pt x="795" y="794"/>
                  <a:pt x="811" y="801"/>
                  <a:pt x="812" y="791"/>
                </a:cubicBezTo>
                <a:cubicBezTo>
                  <a:pt x="803" y="792"/>
                  <a:pt x="788" y="788"/>
                  <a:pt x="788" y="797"/>
                </a:cubicBezTo>
                <a:close/>
                <a:moveTo>
                  <a:pt x="879" y="791"/>
                </a:moveTo>
                <a:cubicBezTo>
                  <a:pt x="879" y="794"/>
                  <a:pt x="882" y="794"/>
                  <a:pt x="885" y="794"/>
                </a:cubicBezTo>
                <a:cubicBezTo>
                  <a:pt x="885" y="793"/>
                  <a:pt x="885" y="793"/>
                  <a:pt x="885" y="792"/>
                </a:cubicBezTo>
                <a:cubicBezTo>
                  <a:pt x="883" y="791"/>
                  <a:pt x="880" y="790"/>
                  <a:pt x="879" y="791"/>
                </a:cubicBezTo>
                <a:close/>
                <a:moveTo>
                  <a:pt x="1167" y="795"/>
                </a:moveTo>
                <a:cubicBezTo>
                  <a:pt x="1170" y="797"/>
                  <a:pt x="1175" y="798"/>
                  <a:pt x="1180" y="797"/>
                </a:cubicBezTo>
                <a:cubicBezTo>
                  <a:pt x="1181" y="795"/>
                  <a:pt x="1180" y="793"/>
                  <a:pt x="1181" y="791"/>
                </a:cubicBezTo>
                <a:cubicBezTo>
                  <a:pt x="1176" y="789"/>
                  <a:pt x="1171" y="794"/>
                  <a:pt x="1167" y="795"/>
                </a:cubicBezTo>
                <a:close/>
                <a:moveTo>
                  <a:pt x="1188" y="797"/>
                </a:moveTo>
                <a:cubicBezTo>
                  <a:pt x="1191" y="797"/>
                  <a:pt x="1192" y="796"/>
                  <a:pt x="1194" y="795"/>
                </a:cubicBezTo>
                <a:cubicBezTo>
                  <a:pt x="1194" y="793"/>
                  <a:pt x="1194" y="791"/>
                  <a:pt x="1191" y="791"/>
                </a:cubicBezTo>
                <a:cubicBezTo>
                  <a:pt x="1193" y="795"/>
                  <a:pt x="1189" y="795"/>
                  <a:pt x="1188" y="797"/>
                </a:cubicBezTo>
                <a:close/>
                <a:moveTo>
                  <a:pt x="770" y="792"/>
                </a:moveTo>
                <a:cubicBezTo>
                  <a:pt x="771" y="796"/>
                  <a:pt x="778" y="794"/>
                  <a:pt x="781" y="796"/>
                </a:cubicBezTo>
                <a:cubicBezTo>
                  <a:pt x="781" y="794"/>
                  <a:pt x="781" y="793"/>
                  <a:pt x="781" y="791"/>
                </a:cubicBezTo>
                <a:cubicBezTo>
                  <a:pt x="777" y="791"/>
                  <a:pt x="774" y="792"/>
                  <a:pt x="770" y="792"/>
                </a:cubicBezTo>
                <a:close/>
                <a:moveTo>
                  <a:pt x="812" y="796"/>
                </a:moveTo>
                <a:cubicBezTo>
                  <a:pt x="814" y="798"/>
                  <a:pt x="818" y="798"/>
                  <a:pt x="822" y="797"/>
                </a:cubicBezTo>
                <a:cubicBezTo>
                  <a:pt x="821" y="794"/>
                  <a:pt x="819" y="792"/>
                  <a:pt x="816" y="791"/>
                </a:cubicBezTo>
                <a:cubicBezTo>
                  <a:pt x="815" y="793"/>
                  <a:pt x="813" y="794"/>
                  <a:pt x="812" y="796"/>
                </a:cubicBezTo>
                <a:close/>
                <a:moveTo>
                  <a:pt x="758" y="808"/>
                </a:moveTo>
                <a:cubicBezTo>
                  <a:pt x="760" y="810"/>
                  <a:pt x="762" y="809"/>
                  <a:pt x="764" y="808"/>
                </a:cubicBezTo>
                <a:cubicBezTo>
                  <a:pt x="763" y="801"/>
                  <a:pt x="769" y="801"/>
                  <a:pt x="768" y="795"/>
                </a:cubicBezTo>
                <a:cubicBezTo>
                  <a:pt x="758" y="789"/>
                  <a:pt x="759" y="801"/>
                  <a:pt x="758" y="808"/>
                </a:cubicBezTo>
                <a:close/>
                <a:moveTo>
                  <a:pt x="1155" y="798"/>
                </a:moveTo>
                <a:cubicBezTo>
                  <a:pt x="1159" y="799"/>
                  <a:pt x="1160" y="797"/>
                  <a:pt x="1163" y="797"/>
                </a:cubicBezTo>
                <a:cubicBezTo>
                  <a:pt x="1163" y="795"/>
                  <a:pt x="1160" y="796"/>
                  <a:pt x="1158" y="795"/>
                </a:cubicBezTo>
                <a:cubicBezTo>
                  <a:pt x="1158" y="797"/>
                  <a:pt x="1156" y="797"/>
                  <a:pt x="1155" y="798"/>
                </a:cubicBezTo>
                <a:close/>
                <a:moveTo>
                  <a:pt x="773" y="809"/>
                </a:moveTo>
                <a:cubicBezTo>
                  <a:pt x="775" y="809"/>
                  <a:pt x="776" y="809"/>
                  <a:pt x="778" y="809"/>
                </a:cubicBezTo>
                <a:cubicBezTo>
                  <a:pt x="780" y="806"/>
                  <a:pt x="780" y="803"/>
                  <a:pt x="781" y="799"/>
                </a:cubicBezTo>
                <a:cubicBezTo>
                  <a:pt x="778" y="800"/>
                  <a:pt x="776" y="797"/>
                  <a:pt x="773" y="797"/>
                </a:cubicBezTo>
                <a:cubicBezTo>
                  <a:pt x="773" y="801"/>
                  <a:pt x="772" y="806"/>
                  <a:pt x="773" y="809"/>
                </a:cubicBezTo>
                <a:close/>
                <a:moveTo>
                  <a:pt x="891" y="801"/>
                </a:moveTo>
                <a:cubicBezTo>
                  <a:pt x="892" y="801"/>
                  <a:pt x="893" y="802"/>
                  <a:pt x="893" y="802"/>
                </a:cubicBezTo>
                <a:cubicBezTo>
                  <a:pt x="895" y="801"/>
                  <a:pt x="896" y="799"/>
                  <a:pt x="894" y="797"/>
                </a:cubicBezTo>
                <a:cubicBezTo>
                  <a:pt x="893" y="797"/>
                  <a:pt x="893" y="797"/>
                  <a:pt x="892" y="797"/>
                </a:cubicBezTo>
                <a:cubicBezTo>
                  <a:pt x="891" y="798"/>
                  <a:pt x="891" y="800"/>
                  <a:pt x="891" y="801"/>
                </a:cubicBezTo>
                <a:close/>
                <a:moveTo>
                  <a:pt x="866" y="810"/>
                </a:moveTo>
                <a:cubicBezTo>
                  <a:pt x="862" y="810"/>
                  <a:pt x="862" y="814"/>
                  <a:pt x="860" y="815"/>
                </a:cubicBezTo>
                <a:cubicBezTo>
                  <a:pt x="863" y="819"/>
                  <a:pt x="866" y="823"/>
                  <a:pt x="869" y="826"/>
                </a:cubicBezTo>
                <a:cubicBezTo>
                  <a:pt x="872" y="826"/>
                  <a:pt x="875" y="826"/>
                  <a:pt x="878" y="826"/>
                </a:cubicBezTo>
                <a:cubicBezTo>
                  <a:pt x="879" y="823"/>
                  <a:pt x="874" y="823"/>
                  <a:pt x="876" y="821"/>
                </a:cubicBezTo>
                <a:cubicBezTo>
                  <a:pt x="877" y="821"/>
                  <a:pt x="878" y="823"/>
                  <a:pt x="878" y="821"/>
                </a:cubicBezTo>
                <a:cubicBezTo>
                  <a:pt x="876" y="817"/>
                  <a:pt x="878" y="813"/>
                  <a:pt x="876" y="808"/>
                </a:cubicBezTo>
                <a:cubicBezTo>
                  <a:pt x="874" y="808"/>
                  <a:pt x="869" y="809"/>
                  <a:pt x="869" y="807"/>
                </a:cubicBezTo>
                <a:cubicBezTo>
                  <a:pt x="871" y="807"/>
                  <a:pt x="875" y="808"/>
                  <a:pt x="876" y="806"/>
                </a:cubicBezTo>
                <a:cubicBezTo>
                  <a:pt x="876" y="803"/>
                  <a:pt x="876" y="800"/>
                  <a:pt x="874" y="798"/>
                </a:cubicBezTo>
                <a:cubicBezTo>
                  <a:pt x="867" y="799"/>
                  <a:pt x="866" y="805"/>
                  <a:pt x="866" y="810"/>
                </a:cubicBezTo>
                <a:close/>
                <a:moveTo>
                  <a:pt x="880" y="806"/>
                </a:moveTo>
                <a:cubicBezTo>
                  <a:pt x="883" y="805"/>
                  <a:pt x="882" y="806"/>
                  <a:pt x="885" y="808"/>
                </a:cubicBezTo>
                <a:cubicBezTo>
                  <a:pt x="886" y="806"/>
                  <a:pt x="885" y="800"/>
                  <a:pt x="885" y="798"/>
                </a:cubicBezTo>
                <a:cubicBezTo>
                  <a:pt x="884" y="798"/>
                  <a:pt x="883" y="798"/>
                  <a:pt x="882" y="798"/>
                </a:cubicBezTo>
                <a:cubicBezTo>
                  <a:pt x="882" y="801"/>
                  <a:pt x="879" y="802"/>
                  <a:pt x="880" y="806"/>
                </a:cubicBezTo>
                <a:close/>
                <a:moveTo>
                  <a:pt x="796" y="821"/>
                </a:moveTo>
                <a:cubicBezTo>
                  <a:pt x="794" y="821"/>
                  <a:pt x="793" y="822"/>
                  <a:pt x="792" y="819"/>
                </a:cubicBezTo>
                <a:cubicBezTo>
                  <a:pt x="788" y="823"/>
                  <a:pt x="780" y="828"/>
                  <a:pt x="784" y="836"/>
                </a:cubicBezTo>
                <a:cubicBezTo>
                  <a:pt x="791" y="835"/>
                  <a:pt x="798" y="836"/>
                  <a:pt x="803" y="836"/>
                </a:cubicBezTo>
                <a:cubicBezTo>
                  <a:pt x="805" y="830"/>
                  <a:pt x="798" y="826"/>
                  <a:pt x="796" y="821"/>
                </a:cubicBezTo>
                <a:close/>
                <a:moveTo>
                  <a:pt x="807" y="835"/>
                </a:moveTo>
                <a:cubicBezTo>
                  <a:pt x="812" y="829"/>
                  <a:pt x="818" y="825"/>
                  <a:pt x="820" y="817"/>
                </a:cubicBezTo>
                <a:cubicBezTo>
                  <a:pt x="826" y="815"/>
                  <a:pt x="828" y="811"/>
                  <a:pt x="831" y="806"/>
                </a:cubicBezTo>
                <a:cubicBezTo>
                  <a:pt x="828" y="803"/>
                  <a:pt x="827" y="801"/>
                  <a:pt x="824" y="799"/>
                </a:cubicBezTo>
                <a:cubicBezTo>
                  <a:pt x="818" y="798"/>
                  <a:pt x="813" y="799"/>
                  <a:pt x="808" y="799"/>
                </a:cubicBezTo>
                <a:cubicBezTo>
                  <a:pt x="805" y="805"/>
                  <a:pt x="799" y="809"/>
                  <a:pt x="795" y="814"/>
                </a:cubicBezTo>
                <a:cubicBezTo>
                  <a:pt x="799" y="821"/>
                  <a:pt x="802" y="830"/>
                  <a:pt x="807" y="835"/>
                </a:cubicBezTo>
                <a:close/>
                <a:moveTo>
                  <a:pt x="829" y="800"/>
                </a:moveTo>
                <a:cubicBezTo>
                  <a:pt x="830" y="801"/>
                  <a:pt x="831" y="803"/>
                  <a:pt x="833" y="804"/>
                </a:cubicBezTo>
                <a:cubicBezTo>
                  <a:pt x="834" y="802"/>
                  <a:pt x="836" y="802"/>
                  <a:pt x="836" y="799"/>
                </a:cubicBezTo>
                <a:cubicBezTo>
                  <a:pt x="835" y="799"/>
                  <a:pt x="829" y="798"/>
                  <a:pt x="829" y="800"/>
                </a:cubicBezTo>
                <a:close/>
                <a:moveTo>
                  <a:pt x="859" y="814"/>
                </a:moveTo>
                <a:cubicBezTo>
                  <a:pt x="861" y="808"/>
                  <a:pt x="865" y="805"/>
                  <a:pt x="868" y="799"/>
                </a:cubicBezTo>
                <a:cubicBezTo>
                  <a:pt x="861" y="798"/>
                  <a:pt x="852" y="799"/>
                  <a:pt x="844" y="799"/>
                </a:cubicBezTo>
                <a:cubicBezTo>
                  <a:pt x="849" y="805"/>
                  <a:pt x="853" y="810"/>
                  <a:pt x="859" y="814"/>
                </a:cubicBezTo>
                <a:close/>
                <a:moveTo>
                  <a:pt x="787" y="800"/>
                </a:moveTo>
                <a:cubicBezTo>
                  <a:pt x="786" y="804"/>
                  <a:pt x="790" y="809"/>
                  <a:pt x="795" y="810"/>
                </a:cubicBezTo>
                <a:cubicBezTo>
                  <a:pt x="798" y="806"/>
                  <a:pt x="803" y="804"/>
                  <a:pt x="804" y="799"/>
                </a:cubicBezTo>
                <a:cubicBezTo>
                  <a:pt x="798" y="799"/>
                  <a:pt x="790" y="800"/>
                  <a:pt x="787" y="800"/>
                </a:cubicBezTo>
                <a:close/>
                <a:moveTo>
                  <a:pt x="840" y="799"/>
                </a:moveTo>
                <a:cubicBezTo>
                  <a:pt x="838" y="801"/>
                  <a:pt x="835" y="803"/>
                  <a:pt x="835" y="806"/>
                </a:cubicBezTo>
                <a:cubicBezTo>
                  <a:pt x="840" y="813"/>
                  <a:pt x="845" y="821"/>
                  <a:pt x="853" y="825"/>
                </a:cubicBezTo>
                <a:cubicBezTo>
                  <a:pt x="853" y="823"/>
                  <a:pt x="857" y="821"/>
                  <a:pt x="857" y="817"/>
                </a:cubicBezTo>
                <a:cubicBezTo>
                  <a:pt x="850" y="811"/>
                  <a:pt x="846" y="804"/>
                  <a:pt x="840" y="799"/>
                </a:cubicBezTo>
                <a:close/>
                <a:moveTo>
                  <a:pt x="1186" y="806"/>
                </a:moveTo>
                <a:cubicBezTo>
                  <a:pt x="1186" y="804"/>
                  <a:pt x="1187" y="804"/>
                  <a:pt x="1187" y="802"/>
                </a:cubicBezTo>
                <a:cubicBezTo>
                  <a:pt x="1186" y="802"/>
                  <a:pt x="1185" y="801"/>
                  <a:pt x="1184" y="801"/>
                </a:cubicBezTo>
                <a:cubicBezTo>
                  <a:pt x="1184" y="804"/>
                  <a:pt x="1183" y="806"/>
                  <a:pt x="1186" y="806"/>
                </a:cubicBezTo>
                <a:close/>
                <a:moveTo>
                  <a:pt x="1194" y="805"/>
                </a:moveTo>
                <a:cubicBezTo>
                  <a:pt x="1196" y="804"/>
                  <a:pt x="1195" y="803"/>
                  <a:pt x="1195" y="801"/>
                </a:cubicBezTo>
                <a:cubicBezTo>
                  <a:pt x="1194" y="802"/>
                  <a:pt x="1191" y="801"/>
                  <a:pt x="1191" y="802"/>
                </a:cubicBezTo>
                <a:cubicBezTo>
                  <a:pt x="1193" y="802"/>
                  <a:pt x="1192" y="805"/>
                  <a:pt x="1194" y="805"/>
                </a:cubicBezTo>
                <a:close/>
                <a:moveTo>
                  <a:pt x="898" y="815"/>
                </a:moveTo>
                <a:cubicBezTo>
                  <a:pt x="899" y="810"/>
                  <a:pt x="896" y="808"/>
                  <a:pt x="896" y="802"/>
                </a:cubicBezTo>
                <a:cubicBezTo>
                  <a:pt x="896" y="802"/>
                  <a:pt x="895" y="802"/>
                  <a:pt x="894" y="802"/>
                </a:cubicBezTo>
                <a:cubicBezTo>
                  <a:pt x="893" y="807"/>
                  <a:pt x="895" y="813"/>
                  <a:pt x="898" y="815"/>
                </a:cubicBezTo>
                <a:close/>
                <a:moveTo>
                  <a:pt x="788" y="808"/>
                </a:moveTo>
                <a:cubicBezTo>
                  <a:pt x="788" y="806"/>
                  <a:pt x="787" y="806"/>
                  <a:pt x="786" y="805"/>
                </a:cubicBezTo>
                <a:cubicBezTo>
                  <a:pt x="783" y="807"/>
                  <a:pt x="786" y="811"/>
                  <a:pt x="788" y="808"/>
                </a:cubicBezTo>
                <a:close/>
                <a:moveTo>
                  <a:pt x="1185" y="808"/>
                </a:moveTo>
                <a:cubicBezTo>
                  <a:pt x="1187" y="810"/>
                  <a:pt x="1191" y="810"/>
                  <a:pt x="1193" y="808"/>
                </a:cubicBezTo>
                <a:cubicBezTo>
                  <a:pt x="1193" y="804"/>
                  <a:pt x="1186" y="804"/>
                  <a:pt x="1185" y="808"/>
                </a:cubicBezTo>
                <a:close/>
                <a:moveTo>
                  <a:pt x="832" y="808"/>
                </a:moveTo>
                <a:cubicBezTo>
                  <a:pt x="825" y="819"/>
                  <a:pt x="815" y="828"/>
                  <a:pt x="808" y="840"/>
                </a:cubicBezTo>
                <a:cubicBezTo>
                  <a:pt x="803" y="843"/>
                  <a:pt x="800" y="849"/>
                  <a:pt x="796" y="854"/>
                </a:cubicBezTo>
                <a:cubicBezTo>
                  <a:pt x="792" y="858"/>
                  <a:pt x="786" y="864"/>
                  <a:pt x="786" y="868"/>
                </a:cubicBezTo>
                <a:cubicBezTo>
                  <a:pt x="817" y="867"/>
                  <a:pt x="855" y="869"/>
                  <a:pt x="884" y="867"/>
                </a:cubicBezTo>
                <a:cubicBezTo>
                  <a:pt x="867" y="847"/>
                  <a:pt x="850" y="827"/>
                  <a:pt x="832" y="808"/>
                </a:cubicBezTo>
                <a:close/>
                <a:moveTo>
                  <a:pt x="1193" y="812"/>
                </a:moveTo>
                <a:cubicBezTo>
                  <a:pt x="1194" y="813"/>
                  <a:pt x="1195" y="812"/>
                  <a:pt x="1196" y="811"/>
                </a:cubicBezTo>
                <a:cubicBezTo>
                  <a:pt x="1195" y="811"/>
                  <a:pt x="1194" y="810"/>
                  <a:pt x="1193" y="810"/>
                </a:cubicBezTo>
                <a:cubicBezTo>
                  <a:pt x="1193" y="811"/>
                  <a:pt x="1192" y="811"/>
                  <a:pt x="1193" y="812"/>
                </a:cubicBezTo>
                <a:close/>
                <a:moveTo>
                  <a:pt x="775" y="817"/>
                </a:moveTo>
                <a:cubicBezTo>
                  <a:pt x="777" y="816"/>
                  <a:pt x="778" y="814"/>
                  <a:pt x="779" y="817"/>
                </a:cubicBezTo>
                <a:cubicBezTo>
                  <a:pt x="780" y="814"/>
                  <a:pt x="779" y="815"/>
                  <a:pt x="779" y="812"/>
                </a:cubicBezTo>
                <a:cubicBezTo>
                  <a:pt x="777" y="812"/>
                  <a:pt x="777" y="810"/>
                  <a:pt x="774" y="810"/>
                </a:cubicBezTo>
                <a:cubicBezTo>
                  <a:pt x="772" y="812"/>
                  <a:pt x="773" y="815"/>
                  <a:pt x="775" y="817"/>
                </a:cubicBezTo>
                <a:close/>
                <a:moveTo>
                  <a:pt x="784" y="823"/>
                </a:moveTo>
                <a:cubicBezTo>
                  <a:pt x="786" y="819"/>
                  <a:pt x="790" y="818"/>
                  <a:pt x="792" y="814"/>
                </a:cubicBezTo>
                <a:cubicBezTo>
                  <a:pt x="792" y="811"/>
                  <a:pt x="789" y="813"/>
                  <a:pt x="790" y="810"/>
                </a:cubicBezTo>
                <a:cubicBezTo>
                  <a:pt x="788" y="810"/>
                  <a:pt x="786" y="810"/>
                  <a:pt x="785" y="810"/>
                </a:cubicBezTo>
                <a:cubicBezTo>
                  <a:pt x="785" y="816"/>
                  <a:pt x="783" y="819"/>
                  <a:pt x="784" y="823"/>
                </a:cubicBezTo>
                <a:close/>
                <a:moveTo>
                  <a:pt x="890" y="833"/>
                </a:moveTo>
                <a:cubicBezTo>
                  <a:pt x="894" y="833"/>
                  <a:pt x="894" y="832"/>
                  <a:pt x="898" y="832"/>
                </a:cubicBezTo>
                <a:cubicBezTo>
                  <a:pt x="897" y="828"/>
                  <a:pt x="894" y="827"/>
                  <a:pt x="893" y="824"/>
                </a:cubicBezTo>
                <a:cubicBezTo>
                  <a:pt x="894" y="823"/>
                  <a:pt x="895" y="822"/>
                  <a:pt x="895" y="820"/>
                </a:cubicBezTo>
                <a:cubicBezTo>
                  <a:pt x="892" y="818"/>
                  <a:pt x="892" y="813"/>
                  <a:pt x="890" y="810"/>
                </a:cubicBezTo>
                <a:cubicBezTo>
                  <a:pt x="891" y="816"/>
                  <a:pt x="888" y="825"/>
                  <a:pt x="890" y="833"/>
                </a:cubicBezTo>
                <a:close/>
                <a:moveTo>
                  <a:pt x="1184" y="813"/>
                </a:moveTo>
                <a:cubicBezTo>
                  <a:pt x="1187" y="814"/>
                  <a:pt x="1187" y="810"/>
                  <a:pt x="1184" y="810"/>
                </a:cubicBezTo>
                <a:cubicBezTo>
                  <a:pt x="1184" y="811"/>
                  <a:pt x="1184" y="812"/>
                  <a:pt x="1184" y="813"/>
                </a:cubicBezTo>
                <a:close/>
                <a:moveTo>
                  <a:pt x="760" y="819"/>
                </a:moveTo>
                <a:cubicBezTo>
                  <a:pt x="761" y="817"/>
                  <a:pt x="761" y="814"/>
                  <a:pt x="762" y="811"/>
                </a:cubicBezTo>
                <a:cubicBezTo>
                  <a:pt x="758" y="811"/>
                  <a:pt x="757" y="818"/>
                  <a:pt x="760" y="819"/>
                </a:cubicBezTo>
                <a:close/>
                <a:moveTo>
                  <a:pt x="761" y="829"/>
                </a:moveTo>
                <a:cubicBezTo>
                  <a:pt x="764" y="829"/>
                  <a:pt x="767" y="829"/>
                  <a:pt x="770" y="830"/>
                </a:cubicBezTo>
                <a:cubicBezTo>
                  <a:pt x="771" y="825"/>
                  <a:pt x="771" y="817"/>
                  <a:pt x="768" y="813"/>
                </a:cubicBezTo>
                <a:cubicBezTo>
                  <a:pt x="765" y="814"/>
                  <a:pt x="762" y="822"/>
                  <a:pt x="761" y="829"/>
                </a:cubicBezTo>
                <a:close/>
                <a:moveTo>
                  <a:pt x="1185" y="814"/>
                </a:moveTo>
                <a:cubicBezTo>
                  <a:pt x="1184" y="817"/>
                  <a:pt x="1187" y="816"/>
                  <a:pt x="1187" y="819"/>
                </a:cubicBezTo>
                <a:cubicBezTo>
                  <a:pt x="1189" y="818"/>
                  <a:pt x="1193" y="819"/>
                  <a:pt x="1192" y="815"/>
                </a:cubicBezTo>
                <a:cubicBezTo>
                  <a:pt x="1191" y="815"/>
                  <a:pt x="1190" y="815"/>
                  <a:pt x="1191" y="814"/>
                </a:cubicBezTo>
                <a:cubicBezTo>
                  <a:pt x="1188" y="813"/>
                  <a:pt x="1187" y="815"/>
                  <a:pt x="1185" y="814"/>
                </a:cubicBezTo>
                <a:close/>
                <a:moveTo>
                  <a:pt x="898" y="821"/>
                </a:moveTo>
                <a:cubicBezTo>
                  <a:pt x="898" y="819"/>
                  <a:pt x="900" y="817"/>
                  <a:pt x="898" y="816"/>
                </a:cubicBezTo>
                <a:cubicBezTo>
                  <a:pt x="897" y="817"/>
                  <a:pt x="896" y="821"/>
                  <a:pt x="898" y="821"/>
                </a:cubicBezTo>
                <a:close/>
                <a:moveTo>
                  <a:pt x="756" y="823"/>
                </a:moveTo>
                <a:cubicBezTo>
                  <a:pt x="756" y="822"/>
                  <a:pt x="758" y="818"/>
                  <a:pt x="756" y="817"/>
                </a:cubicBezTo>
                <a:cubicBezTo>
                  <a:pt x="755" y="819"/>
                  <a:pt x="754" y="822"/>
                  <a:pt x="756" y="823"/>
                </a:cubicBezTo>
                <a:close/>
                <a:moveTo>
                  <a:pt x="1183" y="820"/>
                </a:moveTo>
                <a:cubicBezTo>
                  <a:pt x="1184" y="824"/>
                  <a:pt x="1186" y="827"/>
                  <a:pt x="1183" y="830"/>
                </a:cubicBezTo>
                <a:cubicBezTo>
                  <a:pt x="1183" y="831"/>
                  <a:pt x="1185" y="830"/>
                  <a:pt x="1186" y="831"/>
                </a:cubicBezTo>
                <a:cubicBezTo>
                  <a:pt x="1186" y="828"/>
                  <a:pt x="1190" y="830"/>
                  <a:pt x="1192" y="830"/>
                </a:cubicBezTo>
                <a:cubicBezTo>
                  <a:pt x="1191" y="827"/>
                  <a:pt x="1194" y="828"/>
                  <a:pt x="1195" y="827"/>
                </a:cubicBezTo>
                <a:cubicBezTo>
                  <a:pt x="1195" y="826"/>
                  <a:pt x="1195" y="824"/>
                  <a:pt x="1195" y="823"/>
                </a:cubicBezTo>
                <a:cubicBezTo>
                  <a:pt x="1193" y="823"/>
                  <a:pt x="1189" y="821"/>
                  <a:pt x="1186" y="823"/>
                </a:cubicBezTo>
                <a:cubicBezTo>
                  <a:pt x="1186" y="821"/>
                  <a:pt x="1186" y="820"/>
                  <a:pt x="1186" y="819"/>
                </a:cubicBezTo>
                <a:cubicBezTo>
                  <a:pt x="1184" y="818"/>
                  <a:pt x="1184" y="820"/>
                  <a:pt x="1183" y="820"/>
                </a:cubicBezTo>
                <a:close/>
                <a:moveTo>
                  <a:pt x="1195" y="822"/>
                </a:moveTo>
                <a:cubicBezTo>
                  <a:pt x="1195" y="821"/>
                  <a:pt x="1195" y="820"/>
                  <a:pt x="1195" y="819"/>
                </a:cubicBezTo>
                <a:cubicBezTo>
                  <a:pt x="1194" y="819"/>
                  <a:pt x="1193" y="819"/>
                  <a:pt x="1193" y="819"/>
                </a:cubicBezTo>
                <a:cubicBezTo>
                  <a:pt x="1193" y="820"/>
                  <a:pt x="1193" y="822"/>
                  <a:pt x="1195" y="822"/>
                </a:cubicBezTo>
                <a:close/>
                <a:moveTo>
                  <a:pt x="855" y="826"/>
                </a:moveTo>
                <a:cubicBezTo>
                  <a:pt x="859" y="826"/>
                  <a:pt x="861" y="827"/>
                  <a:pt x="865" y="827"/>
                </a:cubicBezTo>
                <a:cubicBezTo>
                  <a:pt x="863" y="823"/>
                  <a:pt x="861" y="821"/>
                  <a:pt x="857" y="819"/>
                </a:cubicBezTo>
                <a:cubicBezTo>
                  <a:pt x="859" y="824"/>
                  <a:pt x="854" y="824"/>
                  <a:pt x="855" y="826"/>
                </a:cubicBezTo>
                <a:close/>
                <a:moveTo>
                  <a:pt x="773" y="827"/>
                </a:moveTo>
                <a:cubicBezTo>
                  <a:pt x="776" y="827"/>
                  <a:pt x="775" y="820"/>
                  <a:pt x="773" y="821"/>
                </a:cubicBezTo>
                <a:cubicBezTo>
                  <a:pt x="772" y="823"/>
                  <a:pt x="775" y="825"/>
                  <a:pt x="773" y="827"/>
                </a:cubicBezTo>
                <a:close/>
                <a:moveTo>
                  <a:pt x="886" y="827"/>
                </a:moveTo>
                <a:cubicBezTo>
                  <a:pt x="886" y="825"/>
                  <a:pt x="886" y="823"/>
                  <a:pt x="884" y="823"/>
                </a:cubicBezTo>
                <a:cubicBezTo>
                  <a:pt x="883" y="825"/>
                  <a:pt x="883" y="827"/>
                  <a:pt x="886" y="827"/>
                </a:cubicBezTo>
                <a:close/>
                <a:moveTo>
                  <a:pt x="1186" y="838"/>
                </a:moveTo>
                <a:cubicBezTo>
                  <a:pt x="1189" y="839"/>
                  <a:pt x="1194" y="838"/>
                  <a:pt x="1197" y="838"/>
                </a:cubicBezTo>
                <a:cubicBezTo>
                  <a:pt x="1196" y="833"/>
                  <a:pt x="1198" y="830"/>
                  <a:pt x="1196" y="828"/>
                </a:cubicBezTo>
                <a:cubicBezTo>
                  <a:pt x="1196" y="832"/>
                  <a:pt x="1194" y="833"/>
                  <a:pt x="1192" y="834"/>
                </a:cubicBezTo>
                <a:cubicBezTo>
                  <a:pt x="1193" y="834"/>
                  <a:pt x="1194" y="834"/>
                  <a:pt x="1194" y="836"/>
                </a:cubicBezTo>
                <a:cubicBezTo>
                  <a:pt x="1191" y="834"/>
                  <a:pt x="1186" y="834"/>
                  <a:pt x="1186" y="838"/>
                </a:cubicBezTo>
                <a:close/>
                <a:moveTo>
                  <a:pt x="856" y="830"/>
                </a:moveTo>
                <a:cubicBezTo>
                  <a:pt x="860" y="836"/>
                  <a:pt x="864" y="843"/>
                  <a:pt x="872" y="847"/>
                </a:cubicBezTo>
                <a:cubicBezTo>
                  <a:pt x="874" y="853"/>
                  <a:pt x="879" y="858"/>
                  <a:pt x="884" y="862"/>
                </a:cubicBezTo>
                <a:cubicBezTo>
                  <a:pt x="883" y="854"/>
                  <a:pt x="880" y="848"/>
                  <a:pt x="881" y="843"/>
                </a:cubicBezTo>
                <a:cubicBezTo>
                  <a:pt x="874" y="838"/>
                  <a:pt x="871" y="825"/>
                  <a:pt x="856" y="830"/>
                </a:cubicBezTo>
                <a:close/>
                <a:moveTo>
                  <a:pt x="874" y="831"/>
                </a:moveTo>
                <a:cubicBezTo>
                  <a:pt x="874" y="835"/>
                  <a:pt x="878" y="832"/>
                  <a:pt x="881" y="834"/>
                </a:cubicBezTo>
                <a:cubicBezTo>
                  <a:pt x="880" y="832"/>
                  <a:pt x="876" y="829"/>
                  <a:pt x="874" y="831"/>
                </a:cubicBezTo>
                <a:close/>
                <a:moveTo>
                  <a:pt x="886" y="834"/>
                </a:moveTo>
                <a:cubicBezTo>
                  <a:pt x="888" y="832"/>
                  <a:pt x="886" y="830"/>
                  <a:pt x="884" y="830"/>
                </a:cubicBezTo>
                <a:cubicBezTo>
                  <a:pt x="883" y="833"/>
                  <a:pt x="885" y="833"/>
                  <a:pt x="886" y="834"/>
                </a:cubicBezTo>
                <a:close/>
                <a:moveTo>
                  <a:pt x="762" y="848"/>
                </a:moveTo>
                <a:cubicBezTo>
                  <a:pt x="766" y="844"/>
                  <a:pt x="774" y="838"/>
                  <a:pt x="769" y="831"/>
                </a:cubicBezTo>
                <a:cubicBezTo>
                  <a:pt x="768" y="833"/>
                  <a:pt x="763" y="832"/>
                  <a:pt x="760" y="832"/>
                </a:cubicBezTo>
                <a:cubicBezTo>
                  <a:pt x="759" y="835"/>
                  <a:pt x="755" y="838"/>
                  <a:pt x="758" y="842"/>
                </a:cubicBezTo>
                <a:cubicBezTo>
                  <a:pt x="753" y="842"/>
                  <a:pt x="755" y="848"/>
                  <a:pt x="753" y="851"/>
                </a:cubicBezTo>
                <a:cubicBezTo>
                  <a:pt x="752" y="857"/>
                  <a:pt x="747" y="860"/>
                  <a:pt x="749" y="864"/>
                </a:cubicBezTo>
                <a:cubicBezTo>
                  <a:pt x="753" y="858"/>
                  <a:pt x="761" y="852"/>
                  <a:pt x="760" y="845"/>
                </a:cubicBezTo>
                <a:cubicBezTo>
                  <a:pt x="761" y="845"/>
                  <a:pt x="759" y="849"/>
                  <a:pt x="762" y="848"/>
                </a:cubicBezTo>
                <a:close/>
                <a:moveTo>
                  <a:pt x="775" y="834"/>
                </a:moveTo>
                <a:cubicBezTo>
                  <a:pt x="776" y="834"/>
                  <a:pt x="777" y="833"/>
                  <a:pt x="777" y="831"/>
                </a:cubicBezTo>
                <a:cubicBezTo>
                  <a:pt x="775" y="831"/>
                  <a:pt x="774" y="832"/>
                  <a:pt x="775" y="834"/>
                </a:cubicBezTo>
                <a:close/>
                <a:moveTo>
                  <a:pt x="1185" y="838"/>
                </a:moveTo>
                <a:cubicBezTo>
                  <a:pt x="1184" y="837"/>
                  <a:pt x="1185" y="833"/>
                  <a:pt x="1183" y="834"/>
                </a:cubicBezTo>
                <a:cubicBezTo>
                  <a:pt x="1182" y="836"/>
                  <a:pt x="1181" y="838"/>
                  <a:pt x="1185" y="838"/>
                </a:cubicBezTo>
                <a:close/>
                <a:moveTo>
                  <a:pt x="1201" y="837"/>
                </a:moveTo>
                <a:cubicBezTo>
                  <a:pt x="1204" y="838"/>
                  <a:pt x="1211" y="839"/>
                  <a:pt x="1214" y="837"/>
                </a:cubicBezTo>
                <a:cubicBezTo>
                  <a:pt x="1209" y="837"/>
                  <a:pt x="1205" y="835"/>
                  <a:pt x="1202" y="834"/>
                </a:cubicBezTo>
                <a:cubicBezTo>
                  <a:pt x="1201" y="834"/>
                  <a:pt x="1201" y="835"/>
                  <a:pt x="1201" y="837"/>
                </a:cubicBezTo>
                <a:close/>
                <a:moveTo>
                  <a:pt x="1168" y="838"/>
                </a:moveTo>
                <a:cubicBezTo>
                  <a:pt x="1171" y="839"/>
                  <a:pt x="1180" y="840"/>
                  <a:pt x="1178" y="834"/>
                </a:cubicBezTo>
                <a:cubicBezTo>
                  <a:pt x="1175" y="836"/>
                  <a:pt x="1171" y="836"/>
                  <a:pt x="1168" y="838"/>
                </a:cubicBezTo>
                <a:close/>
                <a:moveTo>
                  <a:pt x="752" y="841"/>
                </a:moveTo>
                <a:cubicBezTo>
                  <a:pt x="751" y="839"/>
                  <a:pt x="755" y="837"/>
                  <a:pt x="753" y="836"/>
                </a:cubicBezTo>
                <a:cubicBezTo>
                  <a:pt x="753" y="838"/>
                  <a:pt x="750" y="839"/>
                  <a:pt x="752" y="841"/>
                </a:cubicBezTo>
                <a:close/>
                <a:moveTo>
                  <a:pt x="889" y="838"/>
                </a:moveTo>
                <a:cubicBezTo>
                  <a:pt x="887" y="850"/>
                  <a:pt x="894" y="854"/>
                  <a:pt x="902" y="856"/>
                </a:cubicBezTo>
                <a:cubicBezTo>
                  <a:pt x="900" y="857"/>
                  <a:pt x="898" y="854"/>
                  <a:pt x="898" y="857"/>
                </a:cubicBezTo>
                <a:cubicBezTo>
                  <a:pt x="901" y="861"/>
                  <a:pt x="905" y="864"/>
                  <a:pt x="908" y="869"/>
                </a:cubicBezTo>
                <a:cubicBezTo>
                  <a:pt x="908" y="861"/>
                  <a:pt x="903" y="855"/>
                  <a:pt x="902" y="846"/>
                </a:cubicBezTo>
                <a:cubicBezTo>
                  <a:pt x="901" y="844"/>
                  <a:pt x="900" y="847"/>
                  <a:pt x="900" y="845"/>
                </a:cubicBezTo>
                <a:cubicBezTo>
                  <a:pt x="901" y="843"/>
                  <a:pt x="900" y="839"/>
                  <a:pt x="899" y="837"/>
                </a:cubicBezTo>
                <a:cubicBezTo>
                  <a:pt x="896" y="837"/>
                  <a:pt x="891" y="836"/>
                  <a:pt x="889" y="838"/>
                </a:cubicBezTo>
                <a:close/>
                <a:moveTo>
                  <a:pt x="776" y="851"/>
                </a:moveTo>
                <a:cubicBezTo>
                  <a:pt x="775" y="846"/>
                  <a:pt x="778" y="844"/>
                  <a:pt x="777" y="838"/>
                </a:cubicBezTo>
                <a:cubicBezTo>
                  <a:pt x="776" y="838"/>
                  <a:pt x="776" y="838"/>
                  <a:pt x="775" y="838"/>
                </a:cubicBezTo>
                <a:cubicBezTo>
                  <a:pt x="775" y="842"/>
                  <a:pt x="773" y="849"/>
                  <a:pt x="776" y="851"/>
                </a:cubicBezTo>
                <a:close/>
                <a:moveTo>
                  <a:pt x="782" y="839"/>
                </a:moveTo>
                <a:cubicBezTo>
                  <a:pt x="780" y="850"/>
                  <a:pt x="780" y="858"/>
                  <a:pt x="779" y="868"/>
                </a:cubicBezTo>
                <a:cubicBezTo>
                  <a:pt x="783" y="868"/>
                  <a:pt x="787" y="861"/>
                  <a:pt x="790" y="856"/>
                </a:cubicBezTo>
                <a:cubicBezTo>
                  <a:pt x="796" y="852"/>
                  <a:pt x="800" y="845"/>
                  <a:pt x="804" y="839"/>
                </a:cubicBezTo>
                <a:cubicBezTo>
                  <a:pt x="797" y="837"/>
                  <a:pt x="790" y="840"/>
                  <a:pt x="782" y="839"/>
                </a:cubicBezTo>
                <a:close/>
                <a:moveTo>
                  <a:pt x="1183" y="848"/>
                </a:moveTo>
                <a:cubicBezTo>
                  <a:pt x="1184" y="847"/>
                  <a:pt x="1183" y="845"/>
                  <a:pt x="1185" y="846"/>
                </a:cubicBezTo>
                <a:cubicBezTo>
                  <a:pt x="1185" y="847"/>
                  <a:pt x="1186" y="847"/>
                  <a:pt x="1186" y="847"/>
                </a:cubicBezTo>
                <a:cubicBezTo>
                  <a:pt x="1185" y="850"/>
                  <a:pt x="1184" y="848"/>
                  <a:pt x="1183" y="849"/>
                </a:cubicBezTo>
                <a:cubicBezTo>
                  <a:pt x="1182" y="852"/>
                  <a:pt x="1182" y="853"/>
                  <a:pt x="1183" y="856"/>
                </a:cubicBezTo>
                <a:cubicBezTo>
                  <a:pt x="1189" y="856"/>
                  <a:pt x="1194" y="853"/>
                  <a:pt x="1198" y="856"/>
                </a:cubicBezTo>
                <a:cubicBezTo>
                  <a:pt x="1199" y="849"/>
                  <a:pt x="1192" y="849"/>
                  <a:pt x="1191" y="843"/>
                </a:cubicBezTo>
                <a:cubicBezTo>
                  <a:pt x="1187" y="844"/>
                  <a:pt x="1186" y="841"/>
                  <a:pt x="1183" y="841"/>
                </a:cubicBezTo>
                <a:cubicBezTo>
                  <a:pt x="1182" y="842"/>
                  <a:pt x="1182" y="847"/>
                  <a:pt x="1183" y="848"/>
                </a:cubicBezTo>
                <a:close/>
                <a:moveTo>
                  <a:pt x="1198" y="847"/>
                </a:moveTo>
                <a:cubicBezTo>
                  <a:pt x="1198" y="844"/>
                  <a:pt x="1198" y="843"/>
                  <a:pt x="1197" y="841"/>
                </a:cubicBezTo>
                <a:cubicBezTo>
                  <a:pt x="1196" y="841"/>
                  <a:pt x="1194" y="841"/>
                  <a:pt x="1193" y="841"/>
                </a:cubicBezTo>
                <a:cubicBezTo>
                  <a:pt x="1192" y="845"/>
                  <a:pt x="1196" y="845"/>
                  <a:pt x="1198" y="847"/>
                </a:cubicBezTo>
                <a:close/>
                <a:moveTo>
                  <a:pt x="769" y="843"/>
                </a:moveTo>
                <a:cubicBezTo>
                  <a:pt x="764" y="853"/>
                  <a:pt x="752" y="861"/>
                  <a:pt x="748" y="870"/>
                </a:cubicBezTo>
                <a:cubicBezTo>
                  <a:pt x="753" y="869"/>
                  <a:pt x="762" y="869"/>
                  <a:pt x="772" y="869"/>
                </a:cubicBezTo>
                <a:cubicBezTo>
                  <a:pt x="772" y="860"/>
                  <a:pt x="771" y="852"/>
                  <a:pt x="771" y="843"/>
                </a:cubicBezTo>
                <a:cubicBezTo>
                  <a:pt x="771" y="843"/>
                  <a:pt x="770" y="843"/>
                  <a:pt x="769" y="843"/>
                </a:cubicBezTo>
                <a:close/>
                <a:moveTo>
                  <a:pt x="889" y="867"/>
                </a:moveTo>
                <a:cubicBezTo>
                  <a:pt x="896" y="868"/>
                  <a:pt x="900" y="871"/>
                  <a:pt x="906" y="872"/>
                </a:cubicBezTo>
                <a:cubicBezTo>
                  <a:pt x="901" y="865"/>
                  <a:pt x="896" y="859"/>
                  <a:pt x="889" y="853"/>
                </a:cubicBezTo>
                <a:cubicBezTo>
                  <a:pt x="889" y="858"/>
                  <a:pt x="889" y="863"/>
                  <a:pt x="889" y="867"/>
                </a:cubicBezTo>
                <a:close/>
                <a:moveTo>
                  <a:pt x="1180" y="869"/>
                </a:moveTo>
                <a:cubicBezTo>
                  <a:pt x="1183" y="869"/>
                  <a:pt x="1183" y="870"/>
                  <a:pt x="1183" y="873"/>
                </a:cubicBezTo>
                <a:cubicBezTo>
                  <a:pt x="1182" y="872"/>
                  <a:pt x="1181" y="873"/>
                  <a:pt x="1180" y="873"/>
                </a:cubicBezTo>
                <a:cubicBezTo>
                  <a:pt x="1180" y="874"/>
                  <a:pt x="1180" y="875"/>
                  <a:pt x="1180" y="876"/>
                </a:cubicBezTo>
                <a:cubicBezTo>
                  <a:pt x="1185" y="878"/>
                  <a:pt x="1195" y="876"/>
                  <a:pt x="1201" y="875"/>
                </a:cubicBezTo>
                <a:cubicBezTo>
                  <a:pt x="1198" y="869"/>
                  <a:pt x="1194" y="865"/>
                  <a:pt x="1191" y="859"/>
                </a:cubicBezTo>
                <a:cubicBezTo>
                  <a:pt x="1183" y="854"/>
                  <a:pt x="1179" y="860"/>
                  <a:pt x="1180" y="869"/>
                </a:cubicBezTo>
                <a:close/>
                <a:moveTo>
                  <a:pt x="1200" y="861"/>
                </a:moveTo>
                <a:cubicBezTo>
                  <a:pt x="1199" y="856"/>
                  <a:pt x="1196" y="858"/>
                  <a:pt x="1193" y="857"/>
                </a:cubicBezTo>
                <a:cubicBezTo>
                  <a:pt x="1192" y="861"/>
                  <a:pt x="1197" y="863"/>
                  <a:pt x="1200" y="861"/>
                </a:cubicBezTo>
                <a:close/>
                <a:moveTo>
                  <a:pt x="1201" y="869"/>
                </a:moveTo>
                <a:cubicBezTo>
                  <a:pt x="1201" y="867"/>
                  <a:pt x="1201" y="864"/>
                  <a:pt x="1198" y="864"/>
                </a:cubicBezTo>
                <a:cubicBezTo>
                  <a:pt x="1198" y="867"/>
                  <a:pt x="1199" y="869"/>
                  <a:pt x="1201" y="869"/>
                </a:cubicBezTo>
                <a:close/>
                <a:moveTo>
                  <a:pt x="820" y="872"/>
                </a:moveTo>
                <a:cubicBezTo>
                  <a:pt x="823" y="878"/>
                  <a:pt x="832" y="875"/>
                  <a:pt x="837" y="875"/>
                </a:cubicBezTo>
                <a:cubicBezTo>
                  <a:pt x="844" y="875"/>
                  <a:pt x="850" y="875"/>
                  <a:pt x="856" y="875"/>
                </a:cubicBezTo>
                <a:cubicBezTo>
                  <a:pt x="867" y="874"/>
                  <a:pt x="879" y="876"/>
                  <a:pt x="885" y="871"/>
                </a:cubicBezTo>
                <a:cubicBezTo>
                  <a:pt x="865" y="870"/>
                  <a:pt x="841" y="871"/>
                  <a:pt x="820" y="872"/>
                </a:cubicBezTo>
                <a:close/>
                <a:moveTo>
                  <a:pt x="895" y="873"/>
                </a:moveTo>
                <a:cubicBezTo>
                  <a:pt x="893" y="872"/>
                  <a:pt x="892" y="872"/>
                  <a:pt x="891" y="871"/>
                </a:cubicBezTo>
                <a:cubicBezTo>
                  <a:pt x="889" y="874"/>
                  <a:pt x="894" y="874"/>
                  <a:pt x="895" y="873"/>
                </a:cubicBezTo>
                <a:close/>
                <a:moveTo>
                  <a:pt x="779" y="875"/>
                </a:moveTo>
                <a:cubicBezTo>
                  <a:pt x="788" y="875"/>
                  <a:pt x="804" y="878"/>
                  <a:pt x="810" y="873"/>
                </a:cubicBezTo>
                <a:cubicBezTo>
                  <a:pt x="800" y="872"/>
                  <a:pt x="784" y="870"/>
                  <a:pt x="779" y="875"/>
                </a:cubicBezTo>
                <a:close/>
                <a:moveTo>
                  <a:pt x="773" y="873"/>
                </a:moveTo>
                <a:cubicBezTo>
                  <a:pt x="769" y="873"/>
                  <a:pt x="766" y="873"/>
                  <a:pt x="762" y="873"/>
                </a:cubicBezTo>
                <a:cubicBezTo>
                  <a:pt x="763" y="875"/>
                  <a:pt x="772" y="876"/>
                  <a:pt x="773" y="873"/>
                </a:cubicBezTo>
                <a:close/>
                <a:moveTo>
                  <a:pt x="812" y="875"/>
                </a:moveTo>
                <a:cubicBezTo>
                  <a:pt x="814" y="875"/>
                  <a:pt x="818" y="876"/>
                  <a:pt x="818" y="874"/>
                </a:cubicBezTo>
                <a:cubicBezTo>
                  <a:pt x="817" y="872"/>
                  <a:pt x="812" y="872"/>
                  <a:pt x="812" y="875"/>
                </a:cubicBezTo>
                <a:close/>
                <a:moveTo>
                  <a:pt x="753" y="884"/>
                </a:moveTo>
                <a:cubicBezTo>
                  <a:pt x="756" y="883"/>
                  <a:pt x="757" y="880"/>
                  <a:pt x="758" y="876"/>
                </a:cubicBezTo>
                <a:cubicBezTo>
                  <a:pt x="755" y="874"/>
                  <a:pt x="749" y="873"/>
                  <a:pt x="746" y="874"/>
                </a:cubicBezTo>
                <a:cubicBezTo>
                  <a:pt x="744" y="878"/>
                  <a:pt x="745" y="884"/>
                  <a:pt x="744" y="890"/>
                </a:cubicBezTo>
                <a:cubicBezTo>
                  <a:pt x="747" y="891"/>
                  <a:pt x="754" y="891"/>
                  <a:pt x="753" y="886"/>
                </a:cubicBezTo>
                <a:cubicBezTo>
                  <a:pt x="752" y="883"/>
                  <a:pt x="748" y="882"/>
                  <a:pt x="748" y="877"/>
                </a:cubicBezTo>
                <a:cubicBezTo>
                  <a:pt x="750" y="879"/>
                  <a:pt x="751" y="882"/>
                  <a:pt x="753" y="884"/>
                </a:cubicBezTo>
                <a:close/>
                <a:moveTo>
                  <a:pt x="763" y="876"/>
                </a:moveTo>
                <a:cubicBezTo>
                  <a:pt x="762" y="882"/>
                  <a:pt x="762" y="897"/>
                  <a:pt x="766" y="901"/>
                </a:cubicBezTo>
                <a:cubicBezTo>
                  <a:pt x="767" y="892"/>
                  <a:pt x="773" y="888"/>
                  <a:pt x="772" y="879"/>
                </a:cubicBezTo>
                <a:cubicBezTo>
                  <a:pt x="768" y="878"/>
                  <a:pt x="766" y="877"/>
                  <a:pt x="763" y="876"/>
                </a:cubicBezTo>
                <a:close/>
                <a:moveTo>
                  <a:pt x="908" y="883"/>
                </a:moveTo>
                <a:cubicBezTo>
                  <a:pt x="906" y="887"/>
                  <a:pt x="908" y="892"/>
                  <a:pt x="911" y="894"/>
                </a:cubicBezTo>
                <a:cubicBezTo>
                  <a:pt x="915" y="889"/>
                  <a:pt x="910" y="882"/>
                  <a:pt x="910" y="877"/>
                </a:cubicBezTo>
                <a:cubicBezTo>
                  <a:pt x="907" y="877"/>
                  <a:pt x="906" y="876"/>
                  <a:pt x="904" y="876"/>
                </a:cubicBezTo>
                <a:cubicBezTo>
                  <a:pt x="904" y="880"/>
                  <a:pt x="906" y="883"/>
                  <a:pt x="908" y="883"/>
                </a:cubicBezTo>
                <a:close/>
                <a:moveTo>
                  <a:pt x="874" y="892"/>
                </a:moveTo>
                <a:cubicBezTo>
                  <a:pt x="873" y="892"/>
                  <a:pt x="873" y="891"/>
                  <a:pt x="872" y="891"/>
                </a:cubicBezTo>
                <a:cubicBezTo>
                  <a:pt x="871" y="893"/>
                  <a:pt x="869" y="895"/>
                  <a:pt x="868" y="897"/>
                </a:cubicBezTo>
                <a:cubicBezTo>
                  <a:pt x="874" y="901"/>
                  <a:pt x="877" y="912"/>
                  <a:pt x="889" y="908"/>
                </a:cubicBezTo>
                <a:cubicBezTo>
                  <a:pt x="890" y="896"/>
                  <a:pt x="887" y="888"/>
                  <a:pt x="886" y="877"/>
                </a:cubicBezTo>
                <a:cubicBezTo>
                  <a:pt x="878" y="879"/>
                  <a:pt x="876" y="886"/>
                  <a:pt x="874" y="892"/>
                </a:cubicBezTo>
                <a:close/>
                <a:moveTo>
                  <a:pt x="898" y="896"/>
                </a:moveTo>
                <a:cubicBezTo>
                  <a:pt x="898" y="889"/>
                  <a:pt x="899" y="881"/>
                  <a:pt x="898" y="877"/>
                </a:cubicBezTo>
                <a:cubicBezTo>
                  <a:pt x="896" y="877"/>
                  <a:pt x="894" y="877"/>
                  <a:pt x="892" y="877"/>
                </a:cubicBezTo>
                <a:cubicBezTo>
                  <a:pt x="894" y="884"/>
                  <a:pt x="895" y="891"/>
                  <a:pt x="898" y="896"/>
                </a:cubicBezTo>
                <a:close/>
                <a:moveTo>
                  <a:pt x="848" y="878"/>
                </a:moveTo>
                <a:cubicBezTo>
                  <a:pt x="854" y="884"/>
                  <a:pt x="859" y="891"/>
                  <a:pt x="867" y="895"/>
                </a:cubicBezTo>
                <a:cubicBezTo>
                  <a:pt x="870" y="889"/>
                  <a:pt x="878" y="884"/>
                  <a:pt x="878" y="877"/>
                </a:cubicBezTo>
                <a:cubicBezTo>
                  <a:pt x="868" y="877"/>
                  <a:pt x="859" y="879"/>
                  <a:pt x="848" y="878"/>
                </a:cubicBezTo>
                <a:close/>
                <a:moveTo>
                  <a:pt x="790" y="899"/>
                </a:moveTo>
                <a:cubicBezTo>
                  <a:pt x="784" y="902"/>
                  <a:pt x="780" y="907"/>
                  <a:pt x="775" y="913"/>
                </a:cubicBezTo>
                <a:cubicBezTo>
                  <a:pt x="784" y="917"/>
                  <a:pt x="801" y="912"/>
                  <a:pt x="807" y="914"/>
                </a:cubicBezTo>
                <a:cubicBezTo>
                  <a:pt x="814" y="904"/>
                  <a:pt x="823" y="897"/>
                  <a:pt x="831" y="888"/>
                </a:cubicBezTo>
                <a:cubicBezTo>
                  <a:pt x="829" y="882"/>
                  <a:pt x="820" y="875"/>
                  <a:pt x="808" y="879"/>
                </a:cubicBezTo>
                <a:cubicBezTo>
                  <a:pt x="802" y="884"/>
                  <a:pt x="796" y="890"/>
                  <a:pt x="791" y="896"/>
                </a:cubicBezTo>
                <a:cubicBezTo>
                  <a:pt x="791" y="900"/>
                  <a:pt x="797" y="902"/>
                  <a:pt x="796" y="905"/>
                </a:cubicBezTo>
                <a:cubicBezTo>
                  <a:pt x="792" y="904"/>
                  <a:pt x="793" y="900"/>
                  <a:pt x="790" y="899"/>
                </a:cubicBezTo>
                <a:close/>
                <a:moveTo>
                  <a:pt x="833" y="885"/>
                </a:moveTo>
                <a:cubicBezTo>
                  <a:pt x="836" y="884"/>
                  <a:pt x="836" y="880"/>
                  <a:pt x="840" y="880"/>
                </a:cubicBezTo>
                <a:cubicBezTo>
                  <a:pt x="840" y="884"/>
                  <a:pt x="835" y="884"/>
                  <a:pt x="835" y="888"/>
                </a:cubicBezTo>
                <a:cubicBezTo>
                  <a:pt x="842" y="895"/>
                  <a:pt x="849" y="901"/>
                  <a:pt x="857" y="907"/>
                </a:cubicBezTo>
                <a:cubicBezTo>
                  <a:pt x="860" y="905"/>
                  <a:pt x="862" y="901"/>
                  <a:pt x="864" y="899"/>
                </a:cubicBezTo>
                <a:cubicBezTo>
                  <a:pt x="854" y="889"/>
                  <a:pt x="848" y="875"/>
                  <a:pt x="827" y="878"/>
                </a:cubicBezTo>
                <a:cubicBezTo>
                  <a:pt x="827" y="882"/>
                  <a:pt x="830" y="883"/>
                  <a:pt x="833" y="885"/>
                </a:cubicBezTo>
                <a:close/>
                <a:moveTo>
                  <a:pt x="789" y="893"/>
                </a:moveTo>
                <a:cubicBezTo>
                  <a:pt x="794" y="888"/>
                  <a:pt x="799" y="884"/>
                  <a:pt x="803" y="879"/>
                </a:cubicBezTo>
                <a:cubicBezTo>
                  <a:pt x="795" y="878"/>
                  <a:pt x="787" y="879"/>
                  <a:pt x="779" y="879"/>
                </a:cubicBezTo>
                <a:cubicBezTo>
                  <a:pt x="775" y="885"/>
                  <a:pt x="777" y="899"/>
                  <a:pt x="775" y="907"/>
                </a:cubicBezTo>
                <a:cubicBezTo>
                  <a:pt x="779" y="903"/>
                  <a:pt x="784" y="899"/>
                  <a:pt x="787" y="894"/>
                </a:cubicBezTo>
                <a:cubicBezTo>
                  <a:pt x="784" y="890"/>
                  <a:pt x="780" y="887"/>
                  <a:pt x="779" y="883"/>
                </a:cubicBezTo>
                <a:cubicBezTo>
                  <a:pt x="784" y="884"/>
                  <a:pt x="784" y="892"/>
                  <a:pt x="789" y="893"/>
                </a:cubicBezTo>
                <a:close/>
                <a:moveTo>
                  <a:pt x="1193" y="881"/>
                </a:moveTo>
                <a:cubicBezTo>
                  <a:pt x="1188" y="881"/>
                  <a:pt x="1186" y="879"/>
                  <a:pt x="1180" y="879"/>
                </a:cubicBezTo>
                <a:cubicBezTo>
                  <a:pt x="1179" y="881"/>
                  <a:pt x="1177" y="884"/>
                  <a:pt x="1180" y="886"/>
                </a:cubicBezTo>
                <a:cubicBezTo>
                  <a:pt x="1182" y="885"/>
                  <a:pt x="1182" y="883"/>
                  <a:pt x="1185" y="883"/>
                </a:cubicBezTo>
                <a:cubicBezTo>
                  <a:pt x="1186" y="885"/>
                  <a:pt x="1187" y="887"/>
                  <a:pt x="1185" y="888"/>
                </a:cubicBezTo>
                <a:cubicBezTo>
                  <a:pt x="1184" y="888"/>
                  <a:pt x="1180" y="887"/>
                  <a:pt x="1178" y="888"/>
                </a:cubicBezTo>
                <a:cubicBezTo>
                  <a:pt x="1178" y="892"/>
                  <a:pt x="1183" y="891"/>
                  <a:pt x="1182" y="896"/>
                </a:cubicBezTo>
                <a:cubicBezTo>
                  <a:pt x="1181" y="897"/>
                  <a:pt x="1180" y="896"/>
                  <a:pt x="1178" y="896"/>
                </a:cubicBezTo>
                <a:cubicBezTo>
                  <a:pt x="1178" y="897"/>
                  <a:pt x="1177" y="900"/>
                  <a:pt x="1178" y="901"/>
                </a:cubicBezTo>
                <a:cubicBezTo>
                  <a:pt x="1189" y="900"/>
                  <a:pt x="1195" y="902"/>
                  <a:pt x="1204" y="901"/>
                </a:cubicBezTo>
                <a:cubicBezTo>
                  <a:pt x="1205" y="895"/>
                  <a:pt x="1199" y="896"/>
                  <a:pt x="1200" y="890"/>
                </a:cubicBezTo>
                <a:cubicBezTo>
                  <a:pt x="1202" y="890"/>
                  <a:pt x="1202" y="892"/>
                  <a:pt x="1204" y="892"/>
                </a:cubicBezTo>
                <a:cubicBezTo>
                  <a:pt x="1205" y="889"/>
                  <a:pt x="1203" y="888"/>
                  <a:pt x="1202" y="886"/>
                </a:cubicBezTo>
                <a:cubicBezTo>
                  <a:pt x="1203" y="885"/>
                  <a:pt x="1203" y="883"/>
                  <a:pt x="1203" y="881"/>
                </a:cubicBezTo>
                <a:cubicBezTo>
                  <a:pt x="1200" y="880"/>
                  <a:pt x="1194" y="876"/>
                  <a:pt x="1193" y="881"/>
                </a:cubicBezTo>
                <a:close/>
                <a:moveTo>
                  <a:pt x="757" y="890"/>
                </a:moveTo>
                <a:cubicBezTo>
                  <a:pt x="760" y="891"/>
                  <a:pt x="759" y="886"/>
                  <a:pt x="758" y="886"/>
                </a:cubicBezTo>
                <a:cubicBezTo>
                  <a:pt x="758" y="888"/>
                  <a:pt x="756" y="888"/>
                  <a:pt x="757" y="890"/>
                </a:cubicBezTo>
                <a:close/>
                <a:moveTo>
                  <a:pt x="833" y="890"/>
                </a:moveTo>
                <a:cubicBezTo>
                  <a:pt x="812" y="909"/>
                  <a:pt x="794" y="930"/>
                  <a:pt x="774" y="950"/>
                </a:cubicBezTo>
                <a:cubicBezTo>
                  <a:pt x="811" y="948"/>
                  <a:pt x="851" y="950"/>
                  <a:pt x="895" y="948"/>
                </a:cubicBezTo>
                <a:cubicBezTo>
                  <a:pt x="873" y="930"/>
                  <a:pt x="854" y="908"/>
                  <a:pt x="833" y="890"/>
                </a:cubicBezTo>
                <a:close/>
                <a:moveTo>
                  <a:pt x="904" y="894"/>
                </a:moveTo>
                <a:cubicBezTo>
                  <a:pt x="906" y="893"/>
                  <a:pt x="905" y="889"/>
                  <a:pt x="903" y="890"/>
                </a:cubicBezTo>
                <a:cubicBezTo>
                  <a:pt x="903" y="891"/>
                  <a:pt x="901" y="895"/>
                  <a:pt x="904" y="894"/>
                </a:cubicBezTo>
                <a:close/>
                <a:moveTo>
                  <a:pt x="745" y="901"/>
                </a:moveTo>
                <a:cubicBezTo>
                  <a:pt x="748" y="900"/>
                  <a:pt x="751" y="897"/>
                  <a:pt x="751" y="892"/>
                </a:cubicBezTo>
                <a:cubicBezTo>
                  <a:pt x="743" y="889"/>
                  <a:pt x="744" y="898"/>
                  <a:pt x="745" y="901"/>
                </a:cubicBezTo>
                <a:close/>
                <a:moveTo>
                  <a:pt x="772" y="896"/>
                </a:moveTo>
                <a:cubicBezTo>
                  <a:pt x="771" y="895"/>
                  <a:pt x="773" y="892"/>
                  <a:pt x="771" y="892"/>
                </a:cubicBezTo>
                <a:cubicBezTo>
                  <a:pt x="771" y="894"/>
                  <a:pt x="769" y="897"/>
                  <a:pt x="772" y="896"/>
                </a:cubicBezTo>
                <a:close/>
                <a:moveTo>
                  <a:pt x="749" y="910"/>
                </a:moveTo>
                <a:cubicBezTo>
                  <a:pt x="752" y="912"/>
                  <a:pt x="755" y="910"/>
                  <a:pt x="760" y="911"/>
                </a:cubicBezTo>
                <a:cubicBezTo>
                  <a:pt x="761" y="906"/>
                  <a:pt x="760" y="897"/>
                  <a:pt x="758" y="893"/>
                </a:cubicBezTo>
                <a:cubicBezTo>
                  <a:pt x="752" y="896"/>
                  <a:pt x="752" y="904"/>
                  <a:pt x="749" y="910"/>
                </a:cubicBezTo>
                <a:close/>
                <a:moveTo>
                  <a:pt x="1267" y="894"/>
                </a:moveTo>
                <a:cubicBezTo>
                  <a:pt x="1269" y="897"/>
                  <a:pt x="1266" y="900"/>
                  <a:pt x="1270" y="901"/>
                </a:cubicBezTo>
                <a:cubicBezTo>
                  <a:pt x="1271" y="898"/>
                  <a:pt x="1269" y="896"/>
                  <a:pt x="1269" y="893"/>
                </a:cubicBezTo>
                <a:cubicBezTo>
                  <a:pt x="1268" y="894"/>
                  <a:pt x="1268" y="894"/>
                  <a:pt x="1267" y="894"/>
                </a:cubicBezTo>
                <a:close/>
                <a:moveTo>
                  <a:pt x="893" y="899"/>
                </a:moveTo>
                <a:cubicBezTo>
                  <a:pt x="896" y="900"/>
                  <a:pt x="896" y="894"/>
                  <a:pt x="893" y="895"/>
                </a:cubicBezTo>
                <a:cubicBezTo>
                  <a:pt x="893" y="896"/>
                  <a:pt x="893" y="897"/>
                  <a:pt x="893" y="899"/>
                </a:cubicBezTo>
                <a:close/>
                <a:moveTo>
                  <a:pt x="904" y="901"/>
                </a:moveTo>
                <a:cubicBezTo>
                  <a:pt x="900" y="901"/>
                  <a:pt x="902" y="908"/>
                  <a:pt x="902" y="912"/>
                </a:cubicBezTo>
                <a:cubicBezTo>
                  <a:pt x="904" y="913"/>
                  <a:pt x="911" y="914"/>
                  <a:pt x="911" y="911"/>
                </a:cubicBezTo>
                <a:cubicBezTo>
                  <a:pt x="910" y="907"/>
                  <a:pt x="907" y="904"/>
                  <a:pt x="905" y="901"/>
                </a:cubicBezTo>
                <a:cubicBezTo>
                  <a:pt x="906" y="900"/>
                  <a:pt x="907" y="903"/>
                  <a:pt x="908" y="901"/>
                </a:cubicBezTo>
                <a:cubicBezTo>
                  <a:pt x="906" y="900"/>
                  <a:pt x="907" y="896"/>
                  <a:pt x="905" y="895"/>
                </a:cubicBezTo>
                <a:cubicBezTo>
                  <a:pt x="904" y="895"/>
                  <a:pt x="904" y="895"/>
                  <a:pt x="903" y="895"/>
                </a:cubicBezTo>
                <a:cubicBezTo>
                  <a:pt x="903" y="898"/>
                  <a:pt x="904" y="899"/>
                  <a:pt x="904" y="901"/>
                </a:cubicBezTo>
                <a:close/>
                <a:moveTo>
                  <a:pt x="913" y="901"/>
                </a:moveTo>
                <a:cubicBezTo>
                  <a:pt x="912" y="899"/>
                  <a:pt x="914" y="895"/>
                  <a:pt x="911" y="896"/>
                </a:cubicBezTo>
                <a:cubicBezTo>
                  <a:pt x="911" y="898"/>
                  <a:pt x="910" y="901"/>
                  <a:pt x="913" y="901"/>
                </a:cubicBezTo>
                <a:close/>
                <a:moveTo>
                  <a:pt x="770" y="905"/>
                </a:moveTo>
                <a:cubicBezTo>
                  <a:pt x="770" y="905"/>
                  <a:pt x="772" y="899"/>
                  <a:pt x="769" y="900"/>
                </a:cubicBezTo>
                <a:cubicBezTo>
                  <a:pt x="770" y="902"/>
                  <a:pt x="768" y="905"/>
                  <a:pt x="770" y="905"/>
                </a:cubicBezTo>
                <a:close/>
                <a:moveTo>
                  <a:pt x="860" y="908"/>
                </a:moveTo>
                <a:cubicBezTo>
                  <a:pt x="865" y="909"/>
                  <a:pt x="870" y="909"/>
                  <a:pt x="875" y="909"/>
                </a:cubicBezTo>
                <a:cubicBezTo>
                  <a:pt x="873" y="905"/>
                  <a:pt x="869" y="903"/>
                  <a:pt x="865" y="900"/>
                </a:cubicBezTo>
                <a:cubicBezTo>
                  <a:pt x="864" y="903"/>
                  <a:pt x="861" y="904"/>
                  <a:pt x="860" y="908"/>
                </a:cubicBezTo>
                <a:close/>
                <a:moveTo>
                  <a:pt x="741" y="905"/>
                </a:moveTo>
                <a:cubicBezTo>
                  <a:pt x="743" y="906"/>
                  <a:pt x="744" y="900"/>
                  <a:pt x="742" y="901"/>
                </a:cubicBezTo>
                <a:cubicBezTo>
                  <a:pt x="742" y="902"/>
                  <a:pt x="741" y="903"/>
                  <a:pt x="741" y="905"/>
                </a:cubicBezTo>
                <a:close/>
                <a:moveTo>
                  <a:pt x="898" y="909"/>
                </a:moveTo>
                <a:cubicBezTo>
                  <a:pt x="899" y="907"/>
                  <a:pt x="897" y="903"/>
                  <a:pt x="896" y="901"/>
                </a:cubicBezTo>
                <a:cubicBezTo>
                  <a:pt x="894" y="903"/>
                  <a:pt x="893" y="910"/>
                  <a:pt x="898" y="909"/>
                </a:cubicBezTo>
                <a:close/>
                <a:moveTo>
                  <a:pt x="1203" y="921"/>
                </a:moveTo>
                <a:cubicBezTo>
                  <a:pt x="1200" y="915"/>
                  <a:pt x="1196" y="909"/>
                  <a:pt x="1191" y="905"/>
                </a:cubicBezTo>
                <a:cubicBezTo>
                  <a:pt x="1187" y="907"/>
                  <a:pt x="1182" y="903"/>
                  <a:pt x="1177" y="905"/>
                </a:cubicBezTo>
                <a:cubicBezTo>
                  <a:pt x="1177" y="906"/>
                  <a:pt x="1177" y="907"/>
                  <a:pt x="1177" y="908"/>
                </a:cubicBezTo>
                <a:cubicBezTo>
                  <a:pt x="1180" y="909"/>
                  <a:pt x="1186" y="907"/>
                  <a:pt x="1187" y="911"/>
                </a:cubicBezTo>
                <a:cubicBezTo>
                  <a:pt x="1183" y="912"/>
                  <a:pt x="1177" y="908"/>
                  <a:pt x="1176" y="913"/>
                </a:cubicBezTo>
                <a:cubicBezTo>
                  <a:pt x="1178" y="914"/>
                  <a:pt x="1181" y="912"/>
                  <a:pt x="1183" y="915"/>
                </a:cubicBezTo>
                <a:cubicBezTo>
                  <a:pt x="1183" y="917"/>
                  <a:pt x="1182" y="919"/>
                  <a:pt x="1181" y="920"/>
                </a:cubicBezTo>
                <a:cubicBezTo>
                  <a:pt x="1181" y="918"/>
                  <a:pt x="1177" y="917"/>
                  <a:pt x="1175" y="918"/>
                </a:cubicBezTo>
                <a:cubicBezTo>
                  <a:pt x="1175" y="921"/>
                  <a:pt x="1177" y="921"/>
                  <a:pt x="1177" y="923"/>
                </a:cubicBezTo>
                <a:cubicBezTo>
                  <a:pt x="1175" y="924"/>
                  <a:pt x="1174" y="925"/>
                  <a:pt x="1174" y="929"/>
                </a:cubicBezTo>
                <a:cubicBezTo>
                  <a:pt x="1186" y="930"/>
                  <a:pt x="1198" y="929"/>
                  <a:pt x="1208" y="929"/>
                </a:cubicBezTo>
                <a:cubicBezTo>
                  <a:pt x="1209" y="924"/>
                  <a:pt x="1204" y="924"/>
                  <a:pt x="1203" y="921"/>
                </a:cubicBezTo>
                <a:close/>
                <a:moveTo>
                  <a:pt x="1196" y="905"/>
                </a:moveTo>
                <a:cubicBezTo>
                  <a:pt x="1198" y="908"/>
                  <a:pt x="1202" y="916"/>
                  <a:pt x="1207" y="912"/>
                </a:cubicBezTo>
                <a:cubicBezTo>
                  <a:pt x="1206" y="912"/>
                  <a:pt x="1206" y="911"/>
                  <a:pt x="1206" y="910"/>
                </a:cubicBezTo>
                <a:cubicBezTo>
                  <a:pt x="1203" y="911"/>
                  <a:pt x="1202" y="910"/>
                  <a:pt x="1201" y="908"/>
                </a:cubicBezTo>
                <a:cubicBezTo>
                  <a:pt x="1203" y="908"/>
                  <a:pt x="1204" y="907"/>
                  <a:pt x="1206" y="907"/>
                </a:cubicBezTo>
                <a:cubicBezTo>
                  <a:pt x="1207" y="902"/>
                  <a:pt x="1198" y="904"/>
                  <a:pt x="1196" y="905"/>
                </a:cubicBezTo>
                <a:close/>
                <a:moveTo>
                  <a:pt x="767" y="910"/>
                </a:moveTo>
                <a:cubicBezTo>
                  <a:pt x="767" y="909"/>
                  <a:pt x="769" y="909"/>
                  <a:pt x="769" y="909"/>
                </a:cubicBezTo>
                <a:cubicBezTo>
                  <a:pt x="769" y="904"/>
                  <a:pt x="763" y="908"/>
                  <a:pt x="767" y="910"/>
                </a:cubicBezTo>
                <a:close/>
                <a:moveTo>
                  <a:pt x="740" y="911"/>
                </a:moveTo>
                <a:cubicBezTo>
                  <a:pt x="743" y="911"/>
                  <a:pt x="743" y="910"/>
                  <a:pt x="743" y="907"/>
                </a:cubicBezTo>
                <a:cubicBezTo>
                  <a:pt x="742" y="907"/>
                  <a:pt x="742" y="907"/>
                  <a:pt x="741" y="907"/>
                </a:cubicBezTo>
                <a:cubicBezTo>
                  <a:pt x="741" y="909"/>
                  <a:pt x="740" y="909"/>
                  <a:pt x="740" y="911"/>
                </a:cubicBezTo>
                <a:close/>
                <a:moveTo>
                  <a:pt x="885" y="918"/>
                </a:moveTo>
                <a:cubicBezTo>
                  <a:pt x="884" y="910"/>
                  <a:pt x="870" y="911"/>
                  <a:pt x="861" y="912"/>
                </a:cubicBezTo>
                <a:cubicBezTo>
                  <a:pt x="867" y="917"/>
                  <a:pt x="871" y="924"/>
                  <a:pt x="878" y="928"/>
                </a:cubicBezTo>
                <a:cubicBezTo>
                  <a:pt x="880" y="924"/>
                  <a:pt x="885" y="922"/>
                  <a:pt x="885" y="918"/>
                </a:cubicBezTo>
                <a:close/>
                <a:moveTo>
                  <a:pt x="741" y="933"/>
                </a:moveTo>
                <a:cubicBezTo>
                  <a:pt x="737" y="935"/>
                  <a:pt x="736" y="941"/>
                  <a:pt x="734" y="946"/>
                </a:cubicBezTo>
                <a:cubicBezTo>
                  <a:pt x="744" y="938"/>
                  <a:pt x="751" y="928"/>
                  <a:pt x="761" y="920"/>
                </a:cubicBezTo>
                <a:cubicBezTo>
                  <a:pt x="761" y="918"/>
                  <a:pt x="761" y="915"/>
                  <a:pt x="760" y="914"/>
                </a:cubicBezTo>
                <a:cubicBezTo>
                  <a:pt x="758" y="914"/>
                  <a:pt x="753" y="914"/>
                  <a:pt x="748" y="914"/>
                </a:cubicBezTo>
                <a:cubicBezTo>
                  <a:pt x="745" y="919"/>
                  <a:pt x="742" y="924"/>
                  <a:pt x="741" y="933"/>
                </a:cubicBezTo>
                <a:close/>
                <a:moveTo>
                  <a:pt x="737" y="927"/>
                </a:moveTo>
                <a:cubicBezTo>
                  <a:pt x="740" y="924"/>
                  <a:pt x="740" y="918"/>
                  <a:pt x="742" y="914"/>
                </a:cubicBezTo>
                <a:cubicBezTo>
                  <a:pt x="742" y="914"/>
                  <a:pt x="741" y="914"/>
                  <a:pt x="740" y="914"/>
                </a:cubicBezTo>
                <a:cubicBezTo>
                  <a:pt x="738" y="916"/>
                  <a:pt x="736" y="921"/>
                  <a:pt x="737" y="927"/>
                </a:cubicBezTo>
                <a:close/>
                <a:moveTo>
                  <a:pt x="902" y="916"/>
                </a:moveTo>
                <a:cubicBezTo>
                  <a:pt x="901" y="922"/>
                  <a:pt x="900" y="934"/>
                  <a:pt x="909" y="932"/>
                </a:cubicBezTo>
                <a:cubicBezTo>
                  <a:pt x="912" y="939"/>
                  <a:pt x="918" y="945"/>
                  <a:pt x="924" y="947"/>
                </a:cubicBezTo>
                <a:cubicBezTo>
                  <a:pt x="919" y="937"/>
                  <a:pt x="916" y="926"/>
                  <a:pt x="912" y="916"/>
                </a:cubicBezTo>
                <a:cubicBezTo>
                  <a:pt x="908" y="917"/>
                  <a:pt x="906" y="915"/>
                  <a:pt x="902" y="916"/>
                </a:cubicBezTo>
                <a:close/>
                <a:moveTo>
                  <a:pt x="1267" y="922"/>
                </a:moveTo>
                <a:cubicBezTo>
                  <a:pt x="1268" y="922"/>
                  <a:pt x="1271" y="921"/>
                  <a:pt x="1271" y="922"/>
                </a:cubicBezTo>
                <a:cubicBezTo>
                  <a:pt x="1270" y="924"/>
                  <a:pt x="1269" y="924"/>
                  <a:pt x="1268" y="923"/>
                </a:cubicBezTo>
                <a:cubicBezTo>
                  <a:pt x="1268" y="924"/>
                  <a:pt x="1267" y="927"/>
                  <a:pt x="1269" y="927"/>
                </a:cubicBezTo>
                <a:cubicBezTo>
                  <a:pt x="1269" y="926"/>
                  <a:pt x="1272" y="927"/>
                  <a:pt x="1272" y="926"/>
                </a:cubicBezTo>
                <a:cubicBezTo>
                  <a:pt x="1271" y="922"/>
                  <a:pt x="1273" y="919"/>
                  <a:pt x="1271" y="917"/>
                </a:cubicBezTo>
                <a:cubicBezTo>
                  <a:pt x="1271" y="918"/>
                  <a:pt x="1270" y="919"/>
                  <a:pt x="1269" y="918"/>
                </a:cubicBezTo>
                <a:cubicBezTo>
                  <a:pt x="1269" y="917"/>
                  <a:pt x="1270" y="916"/>
                  <a:pt x="1268" y="916"/>
                </a:cubicBezTo>
                <a:cubicBezTo>
                  <a:pt x="1267" y="918"/>
                  <a:pt x="1268" y="919"/>
                  <a:pt x="1267" y="922"/>
                </a:cubicBezTo>
                <a:close/>
                <a:moveTo>
                  <a:pt x="1205" y="918"/>
                </a:moveTo>
                <a:cubicBezTo>
                  <a:pt x="1206" y="920"/>
                  <a:pt x="1207" y="921"/>
                  <a:pt x="1208" y="922"/>
                </a:cubicBezTo>
                <a:cubicBezTo>
                  <a:pt x="1210" y="919"/>
                  <a:pt x="1208" y="915"/>
                  <a:pt x="1205" y="918"/>
                </a:cubicBezTo>
                <a:close/>
                <a:moveTo>
                  <a:pt x="775" y="918"/>
                </a:moveTo>
                <a:cubicBezTo>
                  <a:pt x="776" y="924"/>
                  <a:pt x="783" y="927"/>
                  <a:pt x="783" y="932"/>
                </a:cubicBezTo>
                <a:cubicBezTo>
                  <a:pt x="778" y="930"/>
                  <a:pt x="778" y="923"/>
                  <a:pt x="773" y="920"/>
                </a:cubicBezTo>
                <a:cubicBezTo>
                  <a:pt x="773" y="925"/>
                  <a:pt x="771" y="934"/>
                  <a:pt x="773" y="937"/>
                </a:cubicBezTo>
                <a:cubicBezTo>
                  <a:pt x="770" y="938"/>
                  <a:pt x="770" y="948"/>
                  <a:pt x="771" y="950"/>
                </a:cubicBezTo>
                <a:cubicBezTo>
                  <a:pt x="775" y="945"/>
                  <a:pt x="783" y="940"/>
                  <a:pt x="783" y="933"/>
                </a:cubicBezTo>
                <a:cubicBezTo>
                  <a:pt x="784" y="933"/>
                  <a:pt x="786" y="933"/>
                  <a:pt x="788" y="933"/>
                </a:cubicBezTo>
                <a:cubicBezTo>
                  <a:pt x="791" y="928"/>
                  <a:pt x="797" y="924"/>
                  <a:pt x="801" y="918"/>
                </a:cubicBezTo>
                <a:cubicBezTo>
                  <a:pt x="792" y="917"/>
                  <a:pt x="787" y="919"/>
                  <a:pt x="775" y="918"/>
                </a:cubicBezTo>
                <a:close/>
                <a:moveTo>
                  <a:pt x="767" y="927"/>
                </a:moveTo>
                <a:cubicBezTo>
                  <a:pt x="768" y="924"/>
                  <a:pt x="768" y="921"/>
                  <a:pt x="768" y="918"/>
                </a:cubicBezTo>
                <a:cubicBezTo>
                  <a:pt x="768" y="918"/>
                  <a:pt x="767" y="918"/>
                  <a:pt x="766" y="918"/>
                </a:cubicBezTo>
                <a:cubicBezTo>
                  <a:pt x="765" y="921"/>
                  <a:pt x="765" y="925"/>
                  <a:pt x="767" y="927"/>
                </a:cubicBezTo>
                <a:close/>
                <a:moveTo>
                  <a:pt x="881" y="930"/>
                </a:moveTo>
                <a:cubicBezTo>
                  <a:pt x="884" y="929"/>
                  <a:pt x="888" y="929"/>
                  <a:pt x="893" y="929"/>
                </a:cubicBezTo>
                <a:cubicBezTo>
                  <a:pt x="894" y="923"/>
                  <a:pt x="890" y="920"/>
                  <a:pt x="885" y="920"/>
                </a:cubicBezTo>
                <a:cubicBezTo>
                  <a:pt x="885" y="925"/>
                  <a:pt x="880" y="926"/>
                  <a:pt x="881" y="930"/>
                </a:cubicBezTo>
                <a:close/>
                <a:moveTo>
                  <a:pt x="1306" y="927"/>
                </a:moveTo>
                <a:cubicBezTo>
                  <a:pt x="1307" y="924"/>
                  <a:pt x="1304" y="923"/>
                  <a:pt x="1303" y="924"/>
                </a:cubicBezTo>
                <a:cubicBezTo>
                  <a:pt x="1304" y="925"/>
                  <a:pt x="1304" y="927"/>
                  <a:pt x="1306" y="927"/>
                </a:cubicBezTo>
                <a:close/>
                <a:moveTo>
                  <a:pt x="734" y="951"/>
                </a:moveTo>
                <a:cubicBezTo>
                  <a:pt x="740" y="951"/>
                  <a:pt x="755" y="953"/>
                  <a:pt x="764" y="951"/>
                </a:cubicBezTo>
                <a:cubicBezTo>
                  <a:pt x="763" y="942"/>
                  <a:pt x="763" y="932"/>
                  <a:pt x="761" y="924"/>
                </a:cubicBezTo>
                <a:cubicBezTo>
                  <a:pt x="752" y="933"/>
                  <a:pt x="742" y="942"/>
                  <a:pt x="734" y="951"/>
                </a:cubicBezTo>
                <a:close/>
                <a:moveTo>
                  <a:pt x="1267" y="933"/>
                </a:moveTo>
                <a:cubicBezTo>
                  <a:pt x="1270" y="934"/>
                  <a:pt x="1273" y="934"/>
                  <a:pt x="1273" y="930"/>
                </a:cubicBezTo>
                <a:cubicBezTo>
                  <a:pt x="1270" y="928"/>
                  <a:pt x="1265" y="929"/>
                  <a:pt x="1267" y="933"/>
                </a:cubicBezTo>
                <a:close/>
                <a:moveTo>
                  <a:pt x="1303" y="935"/>
                </a:moveTo>
                <a:cubicBezTo>
                  <a:pt x="1304" y="935"/>
                  <a:pt x="1305" y="935"/>
                  <a:pt x="1306" y="935"/>
                </a:cubicBezTo>
                <a:cubicBezTo>
                  <a:pt x="1306" y="934"/>
                  <a:pt x="1307" y="934"/>
                  <a:pt x="1307" y="931"/>
                </a:cubicBezTo>
                <a:cubicBezTo>
                  <a:pt x="1306" y="931"/>
                  <a:pt x="1305" y="930"/>
                  <a:pt x="1303" y="931"/>
                </a:cubicBezTo>
                <a:cubicBezTo>
                  <a:pt x="1303" y="931"/>
                  <a:pt x="1303" y="933"/>
                  <a:pt x="1303" y="935"/>
                </a:cubicBezTo>
                <a:close/>
                <a:moveTo>
                  <a:pt x="895" y="945"/>
                </a:moveTo>
                <a:cubicBezTo>
                  <a:pt x="895" y="940"/>
                  <a:pt x="895" y="935"/>
                  <a:pt x="893" y="931"/>
                </a:cubicBezTo>
                <a:cubicBezTo>
                  <a:pt x="890" y="931"/>
                  <a:pt x="886" y="931"/>
                  <a:pt x="882" y="931"/>
                </a:cubicBezTo>
                <a:cubicBezTo>
                  <a:pt x="885" y="937"/>
                  <a:pt x="890" y="941"/>
                  <a:pt x="895" y="945"/>
                </a:cubicBezTo>
                <a:close/>
                <a:moveTo>
                  <a:pt x="1194" y="934"/>
                </a:moveTo>
                <a:cubicBezTo>
                  <a:pt x="1187" y="932"/>
                  <a:pt x="1178" y="929"/>
                  <a:pt x="1173" y="935"/>
                </a:cubicBezTo>
                <a:cubicBezTo>
                  <a:pt x="1173" y="937"/>
                  <a:pt x="1178" y="935"/>
                  <a:pt x="1178" y="938"/>
                </a:cubicBezTo>
                <a:cubicBezTo>
                  <a:pt x="1178" y="941"/>
                  <a:pt x="1174" y="937"/>
                  <a:pt x="1172" y="940"/>
                </a:cubicBezTo>
                <a:cubicBezTo>
                  <a:pt x="1172" y="941"/>
                  <a:pt x="1172" y="942"/>
                  <a:pt x="1172" y="943"/>
                </a:cubicBezTo>
                <a:cubicBezTo>
                  <a:pt x="1176" y="943"/>
                  <a:pt x="1179" y="941"/>
                  <a:pt x="1181" y="944"/>
                </a:cubicBezTo>
                <a:cubicBezTo>
                  <a:pt x="1181" y="947"/>
                  <a:pt x="1176" y="948"/>
                  <a:pt x="1173" y="946"/>
                </a:cubicBezTo>
                <a:cubicBezTo>
                  <a:pt x="1172" y="950"/>
                  <a:pt x="1172" y="954"/>
                  <a:pt x="1170" y="956"/>
                </a:cubicBezTo>
                <a:cubicBezTo>
                  <a:pt x="1183" y="958"/>
                  <a:pt x="1201" y="958"/>
                  <a:pt x="1214" y="955"/>
                </a:cubicBezTo>
                <a:cubicBezTo>
                  <a:pt x="1206" y="949"/>
                  <a:pt x="1199" y="943"/>
                  <a:pt x="1194" y="934"/>
                </a:cubicBezTo>
                <a:close/>
                <a:moveTo>
                  <a:pt x="1202" y="937"/>
                </a:moveTo>
                <a:cubicBezTo>
                  <a:pt x="1204" y="940"/>
                  <a:pt x="1207" y="945"/>
                  <a:pt x="1212" y="942"/>
                </a:cubicBezTo>
                <a:cubicBezTo>
                  <a:pt x="1213" y="937"/>
                  <a:pt x="1206" y="940"/>
                  <a:pt x="1205" y="937"/>
                </a:cubicBezTo>
                <a:cubicBezTo>
                  <a:pt x="1205" y="935"/>
                  <a:pt x="1209" y="936"/>
                  <a:pt x="1211" y="937"/>
                </a:cubicBezTo>
                <a:cubicBezTo>
                  <a:pt x="1211" y="935"/>
                  <a:pt x="1211" y="934"/>
                  <a:pt x="1211" y="932"/>
                </a:cubicBezTo>
                <a:cubicBezTo>
                  <a:pt x="1207" y="931"/>
                  <a:pt x="1201" y="932"/>
                  <a:pt x="1196" y="931"/>
                </a:cubicBezTo>
                <a:cubicBezTo>
                  <a:pt x="1195" y="935"/>
                  <a:pt x="1199" y="935"/>
                  <a:pt x="1202" y="937"/>
                </a:cubicBezTo>
                <a:close/>
                <a:moveTo>
                  <a:pt x="902" y="949"/>
                </a:moveTo>
                <a:cubicBezTo>
                  <a:pt x="909" y="950"/>
                  <a:pt x="915" y="952"/>
                  <a:pt x="923" y="952"/>
                </a:cubicBezTo>
                <a:cubicBezTo>
                  <a:pt x="916" y="946"/>
                  <a:pt x="910" y="939"/>
                  <a:pt x="902" y="933"/>
                </a:cubicBezTo>
                <a:cubicBezTo>
                  <a:pt x="901" y="937"/>
                  <a:pt x="902" y="946"/>
                  <a:pt x="902" y="949"/>
                </a:cubicBezTo>
                <a:close/>
                <a:moveTo>
                  <a:pt x="1267" y="939"/>
                </a:moveTo>
                <a:cubicBezTo>
                  <a:pt x="1270" y="939"/>
                  <a:pt x="1273" y="939"/>
                  <a:pt x="1273" y="937"/>
                </a:cubicBezTo>
                <a:cubicBezTo>
                  <a:pt x="1272" y="935"/>
                  <a:pt x="1267" y="936"/>
                  <a:pt x="1267" y="939"/>
                </a:cubicBezTo>
                <a:close/>
                <a:moveTo>
                  <a:pt x="1277" y="942"/>
                </a:moveTo>
                <a:cubicBezTo>
                  <a:pt x="1280" y="959"/>
                  <a:pt x="1282" y="980"/>
                  <a:pt x="1287" y="996"/>
                </a:cubicBezTo>
                <a:cubicBezTo>
                  <a:pt x="1289" y="996"/>
                  <a:pt x="1291" y="996"/>
                  <a:pt x="1293" y="996"/>
                </a:cubicBezTo>
                <a:cubicBezTo>
                  <a:pt x="1296" y="976"/>
                  <a:pt x="1297" y="958"/>
                  <a:pt x="1299" y="941"/>
                </a:cubicBezTo>
                <a:cubicBezTo>
                  <a:pt x="1293" y="942"/>
                  <a:pt x="1285" y="941"/>
                  <a:pt x="1277" y="942"/>
                </a:cubicBezTo>
                <a:close/>
                <a:moveTo>
                  <a:pt x="1266" y="942"/>
                </a:moveTo>
                <a:cubicBezTo>
                  <a:pt x="1270" y="945"/>
                  <a:pt x="1261" y="951"/>
                  <a:pt x="1268" y="953"/>
                </a:cubicBezTo>
                <a:cubicBezTo>
                  <a:pt x="1268" y="952"/>
                  <a:pt x="1267" y="949"/>
                  <a:pt x="1269" y="949"/>
                </a:cubicBezTo>
                <a:cubicBezTo>
                  <a:pt x="1275" y="948"/>
                  <a:pt x="1272" y="953"/>
                  <a:pt x="1275" y="954"/>
                </a:cubicBezTo>
                <a:cubicBezTo>
                  <a:pt x="1276" y="948"/>
                  <a:pt x="1271" y="946"/>
                  <a:pt x="1274" y="942"/>
                </a:cubicBezTo>
                <a:cubicBezTo>
                  <a:pt x="1272" y="942"/>
                  <a:pt x="1268" y="942"/>
                  <a:pt x="1266" y="942"/>
                </a:cubicBezTo>
                <a:close/>
                <a:moveTo>
                  <a:pt x="1310" y="943"/>
                </a:moveTo>
                <a:cubicBezTo>
                  <a:pt x="1313" y="953"/>
                  <a:pt x="1312" y="959"/>
                  <a:pt x="1314" y="970"/>
                </a:cubicBezTo>
                <a:cubicBezTo>
                  <a:pt x="1317" y="967"/>
                  <a:pt x="1318" y="957"/>
                  <a:pt x="1314" y="955"/>
                </a:cubicBezTo>
                <a:cubicBezTo>
                  <a:pt x="1319" y="953"/>
                  <a:pt x="1320" y="944"/>
                  <a:pt x="1317" y="941"/>
                </a:cubicBezTo>
                <a:cubicBezTo>
                  <a:pt x="1314" y="940"/>
                  <a:pt x="1312" y="942"/>
                  <a:pt x="1310" y="943"/>
                </a:cubicBezTo>
                <a:close/>
                <a:moveTo>
                  <a:pt x="1301" y="969"/>
                </a:moveTo>
                <a:cubicBezTo>
                  <a:pt x="1305" y="968"/>
                  <a:pt x="1306" y="965"/>
                  <a:pt x="1310" y="965"/>
                </a:cubicBezTo>
                <a:cubicBezTo>
                  <a:pt x="1310" y="961"/>
                  <a:pt x="1305" y="960"/>
                  <a:pt x="1306" y="955"/>
                </a:cubicBezTo>
                <a:cubicBezTo>
                  <a:pt x="1307" y="955"/>
                  <a:pt x="1308" y="957"/>
                  <a:pt x="1310" y="957"/>
                </a:cubicBezTo>
                <a:cubicBezTo>
                  <a:pt x="1310" y="953"/>
                  <a:pt x="1307" y="950"/>
                  <a:pt x="1304" y="948"/>
                </a:cubicBezTo>
                <a:cubicBezTo>
                  <a:pt x="1305" y="948"/>
                  <a:pt x="1305" y="947"/>
                  <a:pt x="1305" y="946"/>
                </a:cubicBezTo>
                <a:cubicBezTo>
                  <a:pt x="1307" y="946"/>
                  <a:pt x="1306" y="947"/>
                  <a:pt x="1308" y="946"/>
                </a:cubicBezTo>
                <a:cubicBezTo>
                  <a:pt x="1308" y="945"/>
                  <a:pt x="1308" y="944"/>
                  <a:pt x="1308" y="943"/>
                </a:cubicBezTo>
                <a:cubicBezTo>
                  <a:pt x="1305" y="943"/>
                  <a:pt x="1304" y="942"/>
                  <a:pt x="1303" y="942"/>
                </a:cubicBezTo>
                <a:cubicBezTo>
                  <a:pt x="1304" y="949"/>
                  <a:pt x="1299" y="960"/>
                  <a:pt x="1301" y="969"/>
                </a:cubicBezTo>
                <a:close/>
                <a:moveTo>
                  <a:pt x="1213" y="950"/>
                </a:moveTo>
                <a:cubicBezTo>
                  <a:pt x="1213" y="947"/>
                  <a:pt x="1212" y="945"/>
                  <a:pt x="1209" y="946"/>
                </a:cubicBezTo>
                <a:cubicBezTo>
                  <a:pt x="1209" y="949"/>
                  <a:pt x="1211" y="949"/>
                  <a:pt x="1213" y="950"/>
                </a:cubicBezTo>
                <a:close/>
                <a:moveTo>
                  <a:pt x="1321" y="962"/>
                </a:moveTo>
                <a:cubicBezTo>
                  <a:pt x="1326" y="961"/>
                  <a:pt x="1322" y="952"/>
                  <a:pt x="1321" y="950"/>
                </a:cubicBezTo>
                <a:cubicBezTo>
                  <a:pt x="1321" y="955"/>
                  <a:pt x="1320" y="959"/>
                  <a:pt x="1321" y="962"/>
                </a:cubicBezTo>
                <a:close/>
                <a:moveTo>
                  <a:pt x="1275" y="956"/>
                </a:moveTo>
                <a:cubicBezTo>
                  <a:pt x="1273" y="956"/>
                  <a:pt x="1269" y="952"/>
                  <a:pt x="1265" y="956"/>
                </a:cubicBezTo>
                <a:cubicBezTo>
                  <a:pt x="1266" y="961"/>
                  <a:pt x="1261" y="965"/>
                  <a:pt x="1265" y="968"/>
                </a:cubicBezTo>
                <a:cubicBezTo>
                  <a:pt x="1264" y="966"/>
                  <a:pt x="1268" y="966"/>
                  <a:pt x="1267" y="968"/>
                </a:cubicBezTo>
                <a:cubicBezTo>
                  <a:pt x="1266" y="970"/>
                  <a:pt x="1264" y="967"/>
                  <a:pt x="1263" y="969"/>
                </a:cubicBezTo>
                <a:cubicBezTo>
                  <a:pt x="1264" y="976"/>
                  <a:pt x="1264" y="981"/>
                  <a:pt x="1262" y="985"/>
                </a:cubicBezTo>
                <a:cubicBezTo>
                  <a:pt x="1264" y="985"/>
                  <a:pt x="1266" y="982"/>
                  <a:pt x="1267" y="985"/>
                </a:cubicBezTo>
                <a:cubicBezTo>
                  <a:pt x="1266" y="987"/>
                  <a:pt x="1264" y="988"/>
                  <a:pt x="1262" y="987"/>
                </a:cubicBezTo>
                <a:cubicBezTo>
                  <a:pt x="1262" y="991"/>
                  <a:pt x="1261" y="992"/>
                  <a:pt x="1261" y="995"/>
                </a:cubicBezTo>
                <a:cubicBezTo>
                  <a:pt x="1269" y="994"/>
                  <a:pt x="1275" y="995"/>
                  <a:pt x="1282" y="994"/>
                </a:cubicBezTo>
                <a:cubicBezTo>
                  <a:pt x="1279" y="992"/>
                  <a:pt x="1280" y="990"/>
                  <a:pt x="1279" y="987"/>
                </a:cubicBezTo>
                <a:cubicBezTo>
                  <a:pt x="1277" y="989"/>
                  <a:pt x="1273" y="984"/>
                  <a:pt x="1273" y="981"/>
                </a:cubicBezTo>
                <a:cubicBezTo>
                  <a:pt x="1270" y="981"/>
                  <a:pt x="1268" y="980"/>
                  <a:pt x="1268" y="977"/>
                </a:cubicBezTo>
                <a:cubicBezTo>
                  <a:pt x="1270" y="977"/>
                  <a:pt x="1274" y="977"/>
                  <a:pt x="1276" y="978"/>
                </a:cubicBezTo>
                <a:cubicBezTo>
                  <a:pt x="1275" y="979"/>
                  <a:pt x="1273" y="978"/>
                  <a:pt x="1273" y="981"/>
                </a:cubicBezTo>
                <a:cubicBezTo>
                  <a:pt x="1275" y="981"/>
                  <a:pt x="1277" y="984"/>
                  <a:pt x="1280" y="985"/>
                </a:cubicBezTo>
                <a:cubicBezTo>
                  <a:pt x="1281" y="982"/>
                  <a:pt x="1277" y="984"/>
                  <a:pt x="1277" y="983"/>
                </a:cubicBezTo>
                <a:cubicBezTo>
                  <a:pt x="1281" y="977"/>
                  <a:pt x="1275" y="972"/>
                  <a:pt x="1273" y="968"/>
                </a:cubicBezTo>
                <a:cubicBezTo>
                  <a:pt x="1274" y="967"/>
                  <a:pt x="1274" y="967"/>
                  <a:pt x="1275" y="966"/>
                </a:cubicBezTo>
                <a:cubicBezTo>
                  <a:pt x="1276" y="966"/>
                  <a:pt x="1276" y="967"/>
                  <a:pt x="1277" y="967"/>
                </a:cubicBezTo>
                <a:cubicBezTo>
                  <a:pt x="1276" y="964"/>
                  <a:pt x="1276" y="957"/>
                  <a:pt x="1275" y="956"/>
                </a:cubicBezTo>
                <a:close/>
                <a:moveTo>
                  <a:pt x="731" y="957"/>
                </a:moveTo>
                <a:cubicBezTo>
                  <a:pt x="730" y="964"/>
                  <a:pt x="732" y="968"/>
                  <a:pt x="734" y="972"/>
                </a:cubicBezTo>
                <a:cubicBezTo>
                  <a:pt x="737" y="973"/>
                  <a:pt x="736" y="973"/>
                  <a:pt x="740" y="972"/>
                </a:cubicBezTo>
                <a:cubicBezTo>
                  <a:pt x="741" y="970"/>
                  <a:pt x="742" y="969"/>
                  <a:pt x="742" y="965"/>
                </a:cubicBezTo>
                <a:cubicBezTo>
                  <a:pt x="740" y="963"/>
                  <a:pt x="733" y="961"/>
                  <a:pt x="734" y="957"/>
                </a:cubicBezTo>
                <a:cubicBezTo>
                  <a:pt x="739" y="957"/>
                  <a:pt x="738" y="963"/>
                  <a:pt x="743" y="963"/>
                </a:cubicBezTo>
                <a:cubicBezTo>
                  <a:pt x="744" y="961"/>
                  <a:pt x="745" y="959"/>
                  <a:pt x="745" y="956"/>
                </a:cubicBezTo>
                <a:cubicBezTo>
                  <a:pt x="741" y="955"/>
                  <a:pt x="733" y="954"/>
                  <a:pt x="731" y="957"/>
                </a:cubicBezTo>
                <a:close/>
                <a:moveTo>
                  <a:pt x="903" y="957"/>
                </a:moveTo>
                <a:cubicBezTo>
                  <a:pt x="903" y="962"/>
                  <a:pt x="908" y="963"/>
                  <a:pt x="907" y="970"/>
                </a:cubicBezTo>
                <a:cubicBezTo>
                  <a:pt x="914" y="969"/>
                  <a:pt x="913" y="960"/>
                  <a:pt x="911" y="956"/>
                </a:cubicBezTo>
                <a:cubicBezTo>
                  <a:pt x="907" y="956"/>
                  <a:pt x="905" y="956"/>
                  <a:pt x="903" y="957"/>
                </a:cubicBezTo>
                <a:close/>
                <a:moveTo>
                  <a:pt x="920" y="961"/>
                </a:moveTo>
                <a:cubicBezTo>
                  <a:pt x="921" y="959"/>
                  <a:pt x="924" y="959"/>
                  <a:pt x="924" y="956"/>
                </a:cubicBezTo>
                <a:cubicBezTo>
                  <a:pt x="922" y="956"/>
                  <a:pt x="919" y="956"/>
                  <a:pt x="917" y="956"/>
                </a:cubicBezTo>
                <a:cubicBezTo>
                  <a:pt x="917" y="959"/>
                  <a:pt x="918" y="961"/>
                  <a:pt x="920" y="961"/>
                </a:cubicBezTo>
                <a:close/>
                <a:moveTo>
                  <a:pt x="757" y="974"/>
                </a:moveTo>
                <a:cubicBezTo>
                  <a:pt x="760" y="969"/>
                  <a:pt x="761" y="962"/>
                  <a:pt x="764" y="958"/>
                </a:cubicBezTo>
                <a:cubicBezTo>
                  <a:pt x="761" y="957"/>
                  <a:pt x="755" y="958"/>
                  <a:pt x="751" y="957"/>
                </a:cubicBezTo>
                <a:cubicBezTo>
                  <a:pt x="751" y="962"/>
                  <a:pt x="750" y="974"/>
                  <a:pt x="757" y="974"/>
                </a:cubicBezTo>
                <a:close/>
                <a:moveTo>
                  <a:pt x="832" y="971"/>
                </a:moveTo>
                <a:cubicBezTo>
                  <a:pt x="835" y="967"/>
                  <a:pt x="841" y="961"/>
                  <a:pt x="842" y="957"/>
                </a:cubicBezTo>
                <a:cubicBezTo>
                  <a:pt x="835" y="957"/>
                  <a:pt x="826" y="958"/>
                  <a:pt x="820" y="957"/>
                </a:cubicBezTo>
                <a:cubicBezTo>
                  <a:pt x="823" y="963"/>
                  <a:pt x="827" y="967"/>
                  <a:pt x="832" y="971"/>
                </a:cubicBezTo>
                <a:close/>
                <a:moveTo>
                  <a:pt x="851" y="957"/>
                </a:moveTo>
                <a:cubicBezTo>
                  <a:pt x="856" y="964"/>
                  <a:pt x="861" y="970"/>
                  <a:pt x="867" y="975"/>
                </a:cubicBezTo>
                <a:cubicBezTo>
                  <a:pt x="875" y="970"/>
                  <a:pt x="882" y="964"/>
                  <a:pt x="889" y="957"/>
                </a:cubicBezTo>
                <a:cubicBezTo>
                  <a:pt x="878" y="957"/>
                  <a:pt x="863" y="958"/>
                  <a:pt x="851" y="957"/>
                </a:cubicBezTo>
                <a:close/>
                <a:moveTo>
                  <a:pt x="878" y="971"/>
                </a:moveTo>
                <a:cubicBezTo>
                  <a:pt x="885" y="971"/>
                  <a:pt x="892" y="971"/>
                  <a:pt x="899" y="971"/>
                </a:cubicBezTo>
                <a:cubicBezTo>
                  <a:pt x="898" y="966"/>
                  <a:pt x="899" y="960"/>
                  <a:pt x="897" y="957"/>
                </a:cubicBezTo>
                <a:cubicBezTo>
                  <a:pt x="889" y="960"/>
                  <a:pt x="884" y="965"/>
                  <a:pt x="878" y="971"/>
                </a:cubicBezTo>
                <a:close/>
                <a:moveTo>
                  <a:pt x="771" y="959"/>
                </a:moveTo>
                <a:cubicBezTo>
                  <a:pt x="780" y="962"/>
                  <a:pt x="783" y="971"/>
                  <a:pt x="793" y="974"/>
                </a:cubicBezTo>
                <a:cubicBezTo>
                  <a:pt x="798" y="968"/>
                  <a:pt x="802" y="963"/>
                  <a:pt x="807" y="957"/>
                </a:cubicBezTo>
                <a:cubicBezTo>
                  <a:pt x="795" y="958"/>
                  <a:pt x="780" y="956"/>
                  <a:pt x="771" y="959"/>
                </a:cubicBezTo>
                <a:close/>
                <a:moveTo>
                  <a:pt x="811" y="957"/>
                </a:moveTo>
                <a:cubicBezTo>
                  <a:pt x="805" y="963"/>
                  <a:pt x="799" y="972"/>
                  <a:pt x="795" y="977"/>
                </a:cubicBezTo>
                <a:cubicBezTo>
                  <a:pt x="802" y="982"/>
                  <a:pt x="808" y="988"/>
                  <a:pt x="816" y="992"/>
                </a:cubicBezTo>
                <a:cubicBezTo>
                  <a:pt x="820" y="986"/>
                  <a:pt x="826" y="981"/>
                  <a:pt x="829" y="974"/>
                </a:cubicBezTo>
                <a:cubicBezTo>
                  <a:pt x="825" y="968"/>
                  <a:pt x="820" y="963"/>
                  <a:pt x="816" y="957"/>
                </a:cubicBezTo>
                <a:cubicBezTo>
                  <a:pt x="815" y="958"/>
                  <a:pt x="811" y="957"/>
                  <a:pt x="811" y="957"/>
                </a:cubicBezTo>
                <a:close/>
                <a:moveTo>
                  <a:pt x="846" y="958"/>
                </a:moveTo>
                <a:cubicBezTo>
                  <a:pt x="843" y="963"/>
                  <a:pt x="834" y="968"/>
                  <a:pt x="834" y="974"/>
                </a:cubicBezTo>
                <a:cubicBezTo>
                  <a:pt x="834" y="981"/>
                  <a:pt x="844" y="985"/>
                  <a:pt x="848" y="991"/>
                </a:cubicBezTo>
                <a:cubicBezTo>
                  <a:pt x="853" y="987"/>
                  <a:pt x="859" y="982"/>
                  <a:pt x="864" y="978"/>
                </a:cubicBezTo>
                <a:cubicBezTo>
                  <a:pt x="858" y="971"/>
                  <a:pt x="853" y="963"/>
                  <a:pt x="846" y="958"/>
                </a:cubicBezTo>
                <a:close/>
                <a:moveTo>
                  <a:pt x="920" y="962"/>
                </a:moveTo>
                <a:cubicBezTo>
                  <a:pt x="921" y="966"/>
                  <a:pt x="921" y="970"/>
                  <a:pt x="922" y="973"/>
                </a:cubicBezTo>
                <a:cubicBezTo>
                  <a:pt x="924" y="973"/>
                  <a:pt x="925" y="973"/>
                  <a:pt x="927" y="972"/>
                </a:cubicBezTo>
                <a:cubicBezTo>
                  <a:pt x="925" y="969"/>
                  <a:pt x="929" y="959"/>
                  <a:pt x="924" y="958"/>
                </a:cubicBezTo>
                <a:cubicBezTo>
                  <a:pt x="925" y="961"/>
                  <a:pt x="921" y="960"/>
                  <a:pt x="920" y="962"/>
                </a:cubicBezTo>
                <a:close/>
                <a:moveTo>
                  <a:pt x="768" y="974"/>
                </a:moveTo>
                <a:cubicBezTo>
                  <a:pt x="772" y="974"/>
                  <a:pt x="784" y="975"/>
                  <a:pt x="786" y="974"/>
                </a:cubicBezTo>
                <a:cubicBezTo>
                  <a:pt x="781" y="968"/>
                  <a:pt x="775" y="964"/>
                  <a:pt x="769" y="960"/>
                </a:cubicBezTo>
                <a:cubicBezTo>
                  <a:pt x="768" y="964"/>
                  <a:pt x="768" y="969"/>
                  <a:pt x="768" y="974"/>
                </a:cubicBezTo>
                <a:close/>
                <a:moveTo>
                  <a:pt x="1195" y="962"/>
                </a:moveTo>
                <a:cubicBezTo>
                  <a:pt x="1188" y="961"/>
                  <a:pt x="1177" y="959"/>
                  <a:pt x="1170" y="962"/>
                </a:cubicBezTo>
                <a:cubicBezTo>
                  <a:pt x="1169" y="965"/>
                  <a:pt x="1171" y="965"/>
                  <a:pt x="1171" y="968"/>
                </a:cubicBezTo>
                <a:cubicBezTo>
                  <a:pt x="1168" y="967"/>
                  <a:pt x="1168" y="970"/>
                  <a:pt x="1169" y="971"/>
                </a:cubicBezTo>
                <a:cubicBezTo>
                  <a:pt x="1172" y="973"/>
                  <a:pt x="1180" y="968"/>
                  <a:pt x="1180" y="974"/>
                </a:cubicBezTo>
                <a:cubicBezTo>
                  <a:pt x="1177" y="975"/>
                  <a:pt x="1173" y="976"/>
                  <a:pt x="1169" y="975"/>
                </a:cubicBezTo>
                <a:cubicBezTo>
                  <a:pt x="1169" y="978"/>
                  <a:pt x="1168" y="983"/>
                  <a:pt x="1168" y="985"/>
                </a:cubicBezTo>
                <a:cubicBezTo>
                  <a:pt x="1177" y="986"/>
                  <a:pt x="1188" y="985"/>
                  <a:pt x="1199" y="985"/>
                </a:cubicBezTo>
                <a:cubicBezTo>
                  <a:pt x="1206" y="985"/>
                  <a:pt x="1214" y="987"/>
                  <a:pt x="1219" y="983"/>
                </a:cubicBezTo>
                <a:cubicBezTo>
                  <a:pt x="1216" y="981"/>
                  <a:pt x="1211" y="981"/>
                  <a:pt x="1211" y="976"/>
                </a:cubicBezTo>
                <a:cubicBezTo>
                  <a:pt x="1204" y="974"/>
                  <a:pt x="1200" y="966"/>
                  <a:pt x="1197" y="963"/>
                </a:cubicBezTo>
                <a:cubicBezTo>
                  <a:pt x="1202" y="965"/>
                  <a:pt x="1210" y="975"/>
                  <a:pt x="1217" y="969"/>
                </a:cubicBezTo>
                <a:cubicBezTo>
                  <a:pt x="1215" y="966"/>
                  <a:pt x="1211" y="970"/>
                  <a:pt x="1211" y="965"/>
                </a:cubicBezTo>
                <a:cubicBezTo>
                  <a:pt x="1212" y="962"/>
                  <a:pt x="1216" y="967"/>
                  <a:pt x="1216" y="963"/>
                </a:cubicBezTo>
                <a:cubicBezTo>
                  <a:pt x="1212" y="959"/>
                  <a:pt x="1199" y="959"/>
                  <a:pt x="1195" y="962"/>
                </a:cubicBezTo>
                <a:close/>
                <a:moveTo>
                  <a:pt x="1320" y="968"/>
                </a:moveTo>
                <a:cubicBezTo>
                  <a:pt x="1322" y="969"/>
                  <a:pt x="1324" y="970"/>
                  <a:pt x="1325" y="972"/>
                </a:cubicBezTo>
                <a:cubicBezTo>
                  <a:pt x="1326" y="967"/>
                  <a:pt x="1325" y="964"/>
                  <a:pt x="1321" y="964"/>
                </a:cubicBezTo>
                <a:cubicBezTo>
                  <a:pt x="1321" y="966"/>
                  <a:pt x="1319" y="966"/>
                  <a:pt x="1320" y="968"/>
                </a:cubicBezTo>
                <a:close/>
                <a:moveTo>
                  <a:pt x="762" y="975"/>
                </a:moveTo>
                <a:cubicBezTo>
                  <a:pt x="764" y="973"/>
                  <a:pt x="766" y="967"/>
                  <a:pt x="763" y="965"/>
                </a:cubicBezTo>
                <a:cubicBezTo>
                  <a:pt x="763" y="968"/>
                  <a:pt x="759" y="973"/>
                  <a:pt x="762" y="975"/>
                </a:cubicBezTo>
                <a:close/>
                <a:moveTo>
                  <a:pt x="904" y="972"/>
                </a:moveTo>
                <a:cubicBezTo>
                  <a:pt x="906" y="970"/>
                  <a:pt x="906" y="966"/>
                  <a:pt x="903" y="966"/>
                </a:cubicBezTo>
                <a:cubicBezTo>
                  <a:pt x="903" y="968"/>
                  <a:pt x="903" y="971"/>
                  <a:pt x="904" y="972"/>
                </a:cubicBezTo>
                <a:close/>
                <a:moveTo>
                  <a:pt x="1313" y="978"/>
                </a:moveTo>
                <a:cubicBezTo>
                  <a:pt x="1309" y="978"/>
                  <a:pt x="1309" y="972"/>
                  <a:pt x="1310" y="969"/>
                </a:cubicBezTo>
                <a:cubicBezTo>
                  <a:pt x="1308" y="970"/>
                  <a:pt x="1307" y="969"/>
                  <a:pt x="1304" y="969"/>
                </a:cubicBezTo>
                <a:cubicBezTo>
                  <a:pt x="1305" y="972"/>
                  <a:pt x="1303" y="973"/>
                  <a:pt x="1299" y="973"/>
                </a:cubicBezTo>
                <a:cubicBezTo>
                  <a:pt x="1299" y="982"/>
                  <a:pt x="1296" y="989"/>
                  <a:pt x="1298" y="996"/>
                </a:cubicBezTo>
                <a:cubicBezTo>
                  <a:pt x="1304" y="997"/>
                  <a:pt x="1307" y="995"/>
                  <a:pt x="1312" y="996"/>
                </a:cubicBezTo>
                <a:cubicBezTo>
                  <a:pt x="1314" y="991"/>
                  <a:pt x="1312" y="985"/>
                  <a:pt x="1313" y="978"/>
                </a:cubicBezTo>
                <a:close/>
                <a:moveTo>
                  <a:pt x="909" y="971"/>
                </a:moveTo>
                <a:cubicBezTo>
                  <a:pt x="910" y="973"/>
                  <a:pt x="909" y="977"/>
                  <a:pt x="913" y="977"/>
                </a:cubicBezTo>
                <a:cubicBezTo>
                  <a:pt x="911" y="974"/>
                  <a:pt x="914" y="971"/>
                  <a:pt x="911" y="970"/>
                </a:cubicBezTo>
                <a:cubicBezTo>
                  <a:pt x="911" y="970"/>
                  <a:pt x="910" y="971"/>
                  <a:pt x="909" y="971"/>
                </a:cubicBezTo>
                <a:close/>
                <a:moveTo>
                  <a:pt x="1421" y="972"/>
                </a:moveTo>
                <a:cubicBezTo>
                  <a:pt x="1421" y="974"/>
                  <a:pt x="1423" y="973"/>
                  <a:pt x="1423" y="976"/>
                </a:cubicBezTo>
                <a:cubicBezTo>
                  <a:pt x="1419" y="978"/>
                  <a:pt x="1419" y="986"/>
                  <a:pt x="1420" y="991"/>
                </a:cubicBezTo>
                <a:cubicBezTo>
                  <a:pt x="1422" y="991"/>
                  <a:pt x="1422" y="992"/>
                  <a:pt x="1424" y="992"/>
                </a:cubicBezTo>
                <a:cubicBezTo>
                  <a:pt x="1425" y="990"/>
                  <a:pt x="1425" y="987"/>
                  <a:pt x="1429" y="988"/>
                </a:cubicBezTo>
                <a:cubicBezTo>
                  <a:pt x="1425" y="983"/>
                  <a:pt x="1428" y="977"/>
                  <a:pt x="1428" y="970"/>
                </a:cubicBezTo>
                <a:cubicBezTo>
                  <a:pt x="1424" y="969"/>
                  <a:pt x="1422" y="970"/>
                  <a:pt x="1421" y="972"/>
                </a:cubicBezTo>
                <a:close/>
                <a:moveTo>
                  <a:pt x="1320" y="989"/>
                </a:moveTo>
                <a:cubicBezTo>
                  <a:pt x="1323" y="986"/>
                  <a:pt x="1324" y="983"/>
                  <a:pt x="1321" y="978"/>
                </a:cubicBezTo>
                <a:cubicBezTo>
                  <a:pt x="1323" y="978"/>
                  <a:pt x="1324" y="977"/>
                  <a:pt x="1325" y="979"/>
                </a:cubicBezTo>
                <a:cubicBezTo>
                  <a:pt x="1326" y="974"/>
                  <a:pt x="1323" y="973"/>
                  <a:pt x="1319" y="972"/>
                </a:cubicBezTo>
                <a:cubicBezTo>
                  <a:pt x="1319" y="979"/>
                  <a:pt x="1317" y="984"/>
                  <a:pt x="1320" y="989"/>
                </a:cubicBezTo>
                <a:close/>
                <a:moveTo>
                  <a:pt x="879" y="973"/>
                </a:moveTo>
                <a:cubicBezTo>
                  <a:pt x="882" y="978"/>
                  <a:pt x="888" y="980"/>
                  <a:pt x="893" y="983"/>
                </a:cubicBezTo>
                <a:cubicBezTo>
                  <a:pt x="895" y="982"/>
                  <a:pt x="896" y="977"/>
                  <a:pt x="900" y="979"/>
                </a:cubicBezTo>
                <a:cubicBezTo>
                  <a:pt x="902" y="968"/>
                  <a:pt x="887" y="975"/>
                  <a:pt x="879" y="973"/>
                </a:cubicBezTo>
                <a:close/>
                <a:moveTo>
                  <a:pt x="727" y="988"/>
                </a:moveTo>
                <a:cubicBezTo>
                  <a:pt x="730" y="989"/>
                  <a:pt x="729" y="984"/>
                  <a:pt x="732" y="986"/>
                </a:cubicBezTo>
                <a:cubicBezTo>
                  <a:pt x="732" y="984"/>
                  <a:pt x="733" y="983"/>
                  <a:pt x="734" y="982"/>
                </a:cubicBezTo>
                <a:cubicBezTo>
                  <a:pt x="735" y="982"/>
                  <a:pt x="734" y="984"/>
                  <a:pt x="736" y="984"/>
                </a:cubicBezTo>
                <a:cubicBezTo>
                  <a:pt x="737" y="981"/>
                  <a:pt x="739" y="979"/>
                  <a:pt x="739" y="975"/>
                </a:cubicBezTo>
                <a:cubicBezTo>
                  <a:pt x="737" y="975"/>
                  <a:pt x="737" y="974"/>
                  <a:pt x="734" y="974"/>
                </a:cubicBezTo>
                <a:cubicBezTo>
                  <a:pt x="734" y="982"/>
                  <a:pt x="728" y="983"/>
                  <a:pt x="727" y="988"/>
                </a:cubicBezTo>
                <a:close/>
                <a:moveTo>
                  <a:pt x="745" y="978"/>
                </a:moveTo>
                <a:cubicBezTo>
                  <a:pt x="745" y="977"/>
                  <a:pt x="747" y="977"/>
                  <a:pt x="747" y="975"/>
                </a:cubicBezTo>
                <a:cubicBezTo>
                  <a:pt x="745" y="973"/>
                  <a:pt x="741" y="978"/>
                  <a:pt x="745" y="978"/>
                </a:cubicBezTo>
                <a:close/>
                <a:moveTo>
                  <a:pt x="920" y="982"/>
                </a:moveTo>
                <a:cubicBezTo>
                  <a:pt x="919" y="979"/>
                  <a:pt x="919" y="976"/>
                  <a:pt x="917" y="974"/>
                </a:cubicBezTo>
                <a:cubicBezTo>
                  <a:pt x="916" y="977"/>
                  <a:pt x="917" y="982"/>
                  <a:pt x="920" y="982"/>
                </a:cubicBezTo>
                <a:close/>
                <a:moveTo>
                  <a:pt x="927" y="985"/>
                </a:moveTo>
                <a:cubicBezTo>
                  <a:pt x="926" y="982"/>
                  <a:pt x="927" y="978"/>
                  <a:pt x="926" y="975"/>
                </a:cubicBezTo>
                <a:cubicBezTo>
                  <a:pt x="925" y="975"/>
                  <a:pt x="924" y="975"/>
                  <a:pt x="924" y="974"/>
                </a:cubicBezTo>
                <a:cubicBezTo>
                  <a:pt x="924" y="978"/>
                  <a:pt x="924" y="983"/>
                  <a:pt x="927" y="985"/>
                </a:cubicBezTo>
                <a:close/>
                <a:moveTo>
                  <a:pt x="729" y="980"/>
                </a:moveTo>
                <a:cubicBezTo>
                  <a:pt x="728" y="977"/>
                  <a:pt x="730" y="977"/>
                  <a:pt x="730" y="975"/>
                </a:cubicBezTo>
                <a:cubicBezTo>
                  <a:pt x="729" y="975"/>
                  <a:pt x="728" y="975"/>
                  <a:pt x="727" y="975"/>
                </a:cubicBezTo>
                <a:cubicBezTo>
                  <a:pt x="728" y="978"/>
                  <a:pt x="726" y="979"/>
                  <a:pt x="729" y="980"/>
                </a:cubicBezTo>
                <a:close/>
                <a:moveTo>
                  <a:pt x="877" y="975"/>
                </a:moveTo>
                <a:cubicBezTo>
                  <a:pt x="873" y="975"/>
                  <a:pt x="872" y="975"/>
                  <a:pt x="869" y="977"/>
                </a:cubicBezTo>
                <a:cubicBezTo>
                  <a:pt x="872" y="983"/>
                  <a:pt x="877" y="987"/>
                  <a:pt x="882" y="991"/>
                </a:cubicBezTo>
                <a:cubicBezTo>
                  <a:pt x="885" y="990"/>
                  <a:pt x="887" y="988"/>
                  <a:pt x="889" y="985"/>
                </a:cubicBezTo>
                <a:cubicBezTo>
                  <a:pt x="888" y="980"/>
                  <a:pt x="880" y="980"/>
                  <a:pt x="877" y="975"/>
                </a:cubicBezTo>
                <a:close/>
                <a:moveTo>
                  <a:pt x="1211" y="976"/>
                </a:moveTo>
                <a:cubicBezTo>
                  <a:pt x="1213" y="977"/>
                  <a:pt x="1216" y="978"/>
                  <a:pt x="1218" y="978"/>
                </a:cubicBezTo>
                <a:cubicBezTo>
                  <a:pt x="1220" y="974"/>
                  <a:pt x="1212" y="974"/>
                  <a:pt x="1211" y="976"/>
                </a:cubicBezTo>
                <a:close/>
                <a:moveTo>
                  <a:pt x="753" y="993"/>
                </a:moveTo>
                <a:cubicBezTo>
                  <a:pt x="757" y="993"/>
                  <a:pt x="756" y="987"/>
                  <a:pt x="758" y="985"/>
                </a:cubicBezTo>
                <a:cubicBezTo>
                  <a:pt x="758" y="987"/>
                  <a:pt x="755" y="993"/>
                  <a:pt x="760" y="992"/>
                </a:cubicBezTo>
                <a:cubicBezTo>
                  <a:pt x="760" y="990"/>
                  <a:pt x="762" y="987"/>
                  <a:pt x="762" y="983"/>
                </a:cubicBezTo>
                <a:cubicBezTo>
                  <a:pt x="759" y="983"/>
                  <a:pt x="759" y="981"/>
                  <a:pt x="758" y="981"/>
                </a:cubicBezTo>
                <a:cubicBezTo>
                  <a:pt x="757" y="982"/>
                  <a:pt x="757" y="984"/>
                  <a:pt x="755" y="983"/>
                </a:cubicBezTo>
                <a:cubicBezTo>
                  <a:pt x="753" y="981"/>
                  <a:pt x="756" y="979"/>
                  <a:pt x="755" y="976"/>
                </a:cubicBezTo>
                <a:cubicBezTo>
                  <a:pt x="755" y="976"/>
                  <a:pt x="755" y="976"/>
                  <a:pt x="753" y="976"/>
                </a:cubicBezTo>
                <a:cubicBezTo>
                  <a:pt x="752" y="982"/>
                  <a:pt x="756" y="987"/>
                  <a:pt x="753" y="993"/>
                </a:cubicBezTo>
                <a:close/>
                <a:moveTo>
                  <a:pt x="761" y="979"/>
                </a:moveTo>
                <a:cubicBezTo>
                  <a:pt x="764" y="980"/>
                  <a:pt x="764" y="976"/>
                  <a:pt x="761" y="976"/>
                </a:cubicBezTo>
                <a:cubicBezTo>
                  <a:pt x="761" y="977"/>
                  <a:pt x="761" y="978"/>
                  <a:pt x="761" y="979"/>
                </a:cubicBezTo>
                <a:close/>
                <a:moveTo>
                  <a:pt x="768" y="986"/>
                </a:moveTo>
                <a:cubicBezTo>
                  <a:pt x="766" y="986"/>
                  <a:pt x="765" y="987"/>
                  <a:pt x="766" y="989"/>
                </a:cubicBezTo>
                <a:cubicBezTo>
                  <a:pt x="767" y="991"/>
                  <a:pt x="772" y="994"/>
                  <a:pt x="773" y="990"/>
                </a:cubicBezTo>
                <a:cubicBezTo>
                  <a:pt x="770" y="990"/>
                  <a:pt x="770" y="991"/>
                  <a:pt x="768" y="990"/>
                </a:cubicBezTo>
                <a:cubicBezTo>
                  <a:pt x="769" y="989"/>
                  <a:pt x="768" y="986"/>
                  <a:pt x="769" y="985"/>
                </a:cubicBezTo>
                <a:cubicBezTo>
                  <a:pt x="775" y="989"/>
                  <a:pt x="780" y="978"/>
                  <a:pt x="786" y="979"/>
                </a:cubicBezTo>
                <a:cubicBezTo>
                  <a:pt x="782" y="983"/>
                  <a:pt x="778" y="985"/>
                  <a:pt x="774" y="987"/>
                </a:cubicBezTo>
                <a:cubicBezTo>
                  <a:pt x="774" y="990"/>
                  <a:pt x="775" y="991"/>
                  <a:pt x="778" y="991"/>
                </a:cubicBezTo>
                <a:cubicBezTo>
                  <a:pt x="782" y="987"/>
                  <a:pt x="786" y="983"/>
                  <a:pt x="789" y="978"/>
                </a:cubicBezTo>
                <a:cubicBezTo>
                  <a:pt x="783" y="976"/>
                  <a:pt x="775" y="976"/>
                  <a:pt x="768" y="976"/>
                </a:cubicBezTo>
                <a:cubicBezTo>
                  <a:pt x="766" y="980"/>
                  <a:pt x="767" y="983"/>
                  <a:pt x="768" y="986"/>
                </a:cubicBezTo>
                <a:close/>
                <a:moveTo>
                  <a:pt x="782" y="992"/>
                </a:moveTo>
                <a:cubicBezTo>
                  <a:pt x="791" y="991"/>
                  <a:pt x="803" y="994"/>
                  <a:pt x="810" y="991"/>
                </a:cubicBezTo>
                <a:cubicBezTo>
                  <a:pt x="804" y="987"/>
                  <a:pt x="799" y="982"/>
                  <a:pt x="793" y="978"/>
                </a:cubicBezTo>
                <a:cubicBezTo>
                  <a:pt x="790" y="984"/>
                  <a:pt x="785" y="987"/>
                  <a:pt x="782" y="992"/>
                </a:cubicBezTo>
                <a:close/>
                <a:moveTo>
                  <a:pt x="738" y="991"/>
                </a:moveTo>
                <a:cubicBezTo>
                  <a:pt x="740" y="993"/>
                  <a:pt x="744" y="992"/>
                  <a:pt x="747" y="992"/>
                </a:cubicBezTo>
                <a:cubicBezTo>
                  <a:pt x="749" y="989"/>
                  <a:pt x="746" y="985"/>
                  <a:pt x="747" y="979"/>
                </a:cubicBezTo>
                <a:cubicBezTo>
                  <a:pt x="741" y="980"/>
                  <a:pt x="741" y="987"/>
                  <a:pt x="738" y="991"/>
                </a:cubicBezTo>
                <a:close/>
                <a:moveTo>
                  <a:pt x="907" y="991"/>
                </a:moveTo>
                <a:cubicBezTo>
                  <a:pt x="909" y="991"/>
                  <a:pt x="912" y="991"/>
                  <a:pt x="913" y="990"/>
                </a:cubicBezTo>
                <a:cubicBezTo>
                  <a:pt x="912" y="985"/>
                  <a:pt x="908" y="982"/>
                  <a:pt x="907" y="979"/>
                </a:cubicBezTo>
                <a:cubicBezTo>
                  <a:pt x="906" y="983"/>
                  <a:pt x="908" y="988"/>
                  <a:pt x="907" y="991"/>
                </a:cubicBezTo>
                <a:close/>
                <a:moveTo>
                  <a:pt x="865" y="980"/>
                </a:moveTo>
                <a:cubicBezTo>
                  <a:pt x="862" y="984"/>
                  <a:pt x="856" y="986"/>
                  <a:pt x="854" y="991"/>
                </a:cubicBezTo>
                <a:cubicBezTo>
                  <a:pt x="860" y="990"/>
                  <a:pt x="868" y="992"/>
                  <a:pt x="874" y="990"/>
                </a:cubicBezTo>
                <a:cubicBezTo>
                  <a:pt x="873" y="985"/>
                  <a:pt x="869" y="983"/>
                  <a:pt x="865" y="980"/>
                </a:cubicBezTo>
                <a:close/>
                <a:moveTo>
                  <a:pt x="895" y="985"/>
                </a:moveTo>
                <a:cubicBezTo>
                  <a:pt x="898" y="985"/>
                  <a:pt x="898" y="988"/>
                  <a:pt x="902" y="988"/>
                </a:cubicBezTo>
                <a:cubicBezTo>
                  <a:pt x="902" y="980"/>
                  <a:pt x="898" y="978"/>
                  <a:pt x="895" y="985"/>
                </a:cubicBezTo>
                <a:close/>
                <a:moveTo>
                  <a:pt x="1350" y="985"/>
                </a:moveTo>
                <a:cubicBezTo>
                  <a:pt x="1350" y="983"/>
                  <a:pt x="1351" y="980"/>
                  <a:pt x="1349" y="980"/>
                </a:cubicBezTo>
                <a:cubicBezTo>
                  <a:pt x="1349" y="983"/>
                  <a:pt x="1347" y="984"/>
                  <a:pt x="1350" y="985"/>
                </a:cubicBezTo>
                <a:close/>
                <a:moveTo>
                  <a:pt x="1163" y="986"/>
                </a:moveTo>
                <a:cubicBezTo>
                  <a:pt x="1163" y="985"/>
                  <a:pt x="1165" y="981"/>
                  <a:pt x="1162" y="981"/>
                </a:cubicBezTo>
                <a:cubicBezTo>
                  <a:pt x="1162" y="983"/>
                  <a:pt x="1161" y="986"/>
                  <a:pt x="1163" y="986"/>
                </a:cubicBezTo>
                <a:close/>
                <a:moveTo>
                  <a:pt x="919" y="992"/>
                </a:moveTo>
                <a:cubicBezTo>
                  <a:pt x="919" y="991"/>
                  <a:pt x="922" y="992"/>
                  <a:pt x="923" y="991"/>
                </a:cubicBezTo>
                <a:cubicBezTo>
                  <a:pt x="923" y="987"/>
                  <a:pt x="921" y="985"/>
                  <a:pt x="917" y="985"/>
                </a:cubicBezTo>
                <a:cubicBezTo>
                  <a:pt x="916" y="987"/>
                  <a:pt x="916" y="992"/>
                  <a:pt x="919" y="992"/>
                </a:cubicBezTo>
                <a:close/>
                <a:moveTo>
                  <a:pt x="887" y="989"/>
                </a:moveTo>
                <a:cubicBezTo>
                  <a:pt x="888" y="994"/>
                  <a:pt x="895" y="989"/>
                  <a:pt x="899" y="991"/>
                </a:cubicBezTo>
                <a:cubicBezTo>
                  <a:pt x="897" y="985"/>
                  <a:pt x="892" y="986"/>
                  <a:pt x="887" y="989"/>
                </a:cubicBezTo>
                <a:close/>
                <a:moveTo>
                  <a:pt x="730" y="991"/>
                </a:moveTo>
                <a:cubicBezTo>
                  <a:pt x="730" y="992"/>
                  <a:pt x="731" y="992"/>
                  <a:pt x="733" y="992"/>
                </a:cubicBezTo>
                <a:cubicBezTo>
                  <a:pt x="733" y="991"/>
                  <a:pt x="733" y="990"/>
                  <a:pt x="734" y="989"/>
                </a:cubicBezTo>
                <a:cubicBezTo>
                  <a:pt x="733" y="989"/>
                  <a:pt x="732" y="988"/>
                  <a:pt x="731" y="989"/>
                </a:cubicBezTo>
                <a:cubicBezTo>
                  <a:pt x="731" y="990"/>
                  <a:pt x="730" y="990"/>
                  <a:pt x="730" y="991"/>
                </a:cubicBezTo>
                <a:close/>
                <a:moveTo>
                  <a:pt x="1195" y="990"/>
                </a:moveTo>
                <a:cubicBezTo>
                  <a:pt x="1187" y="990"/>
                  <a:pt x="1171" y="985"/>
                  <a:pt x="1166" y="992"/>
                </a:cubicBezTo>
                <a:cubicBezTo>
                  <a:pt x="1171" y="988"/>
                  <a:pt x="1173" y="994"/>
                  <a:pt x="1176" y="996"/>
                </a:cubicBezTo>
                <a:cubicBezTo>
                  <a:pt x="1179" y="994"/>
                  <a:pt x="1184" y="992"/>
                  <a:pt x="1187" y="996"/>
                </a:cubicBezTo>
                <a:cubicBezTo>
                  <a:pt x="1187" y="994"/>
                  <a:pt x="1185" y="992"/>
                  <a:pt x="1187" y="991"/>
                </a:cubicBezTo>
                <a:cubicBezTo>
                  <a:pt x="1191" y="991"/>
                  <a:pt x="1190" y="995"/>
                  <a:pt x="1193" y="996"/>
                </a:cubicBezTo>
                <a:cubicBezTo>
                  <a:pt x="1198" y="994"/>
                  <a:pt x="1201" y="994"/>
                  <a:pt x="1204" y="994"/>
                </a:cubicBezTo>
                <a:cubicBezTo>
                  <a:pt x="1206" y="994"/>
                  <a:pt x="1205" y="991"/>
                  <a:pt x="1207" y="991"/>
                </a:cubicBezTo>
                <a:cubicBezTo>
                  <a:pt x="1211" y="994"/>
                  <a:pt x="1216" y="993"/>
                  <a:pt x="1220" y="990"/>
                </a:cubicBezTo>
                <a:cubicBezTo>
                  <a:pt x="1213" y="987"/>
                  <a:pt x="1204" y="990"/>
                  <a:pt x="1195" y="990"/>
                </a:cubicBezTo>
                <a:close/>
                <a:moveTo>
                  <a:pt x="1321" y="996"/>
                </a:moveTo>
                <a:cubicBezTo>
                  <a:pt x="1324" y="995"/>
                  <a:pt x="1322" y="994"/>
                  <a:pt x="1325" y="995"/>
                </a:cubicBezTo>
                <a:cubicBezTo>
                  <a:pt x="1324" y="993"/>
                  <a:pt x="1322" y="990"/>
                  <a:pt x="1321" y="992"/>
                </a:cubicBezTo>
                <a:cubicBezTo>
                  <a:pt x="1322" y="992"/>
                  <a:pt x="1321" y="995"/>
                  <a:pt x="1321" y="996"/>
                </a:cubicBezTo>
                <a:close/>
                <a:moveTo>
                  <a:pt x="1133" y="998"/>
                </a:moveTo>
                <a:cubicBezTo>
                  <a:pt x="1136" y="998"/>
                  <a:pt x="1136" y="1000"/>
                  <a:pt x="1134" y="1001"/>
                </a:cubicBezTo>
                <a:cubicBezTo>
                  <a:pt x="1137" y="1001"/>
                  <a:pt x="1139" y="1004"/>
                  <a:pt x="1142" y="1002"/>
                </a:cubicBezTo>
                <a:cubicBezTo>
                  <a:pt x="1141" y="1003"/>
                  <a:pt x="1142" y="1003"/>
                  <a:pt x="1142" y="1004"/>
                </a:cubicBezTo>
                <a:cubicBezTo>
                  <a:pt x="1144" y="1002"/>
                  <a:pt x="1148" y="1003"/>
                  <a:pt x="1149" y="1001"/>
                </a:cubicBezTo>
                <a:cubicBezTo>
                  <a:pt x="1146" y="999"/>
                  <a:pt x="1141" y="1000"/>
                  <a:pt x="1138" y="997"/>
                </a:cubicBezTo>
                <a:cubicBezTo>
                  <a:pt x="1136" y="997"/>
                  <a:pt x="1133" y="996"/>
                  <a:pt x="1133" y="998"/>
                </a:cubicBezTo>
                <a:close/>
                <a:moveTo>
                  <a:pt x="1103" y="1003"/>
                </a:moveTo>
                <a:cubicBezTo>
                  <a:pt x="1104" y="1006"/>
                  <a:pt x="1107" y="1003"/>
                  <a:pt x="1109" y="1004"/>
                </a:cubicBezTo>
                <a:cubicBezTo>
                  <a:pt x="1109" y="1002"/>
                  <a:pt x="1110" y="999"/>
                  <a:pt x="1107" y="999"/>
                </a:cubicBezTo>
                <a:cubicBezTo>
                  <a:pt x="1107" y="1002"/>
                  <a:pt x="1103" y="1000"/>
                  <a:pt x="1103" y="1003"/>
                </a:cubicBezTo>
                <a:close/>
                <a:moveTo>
                  <a:pt x="1126" y="1004"/>
                </a:moveTo>
                <a:cubicBezTo>
                  <a:pt x="1126" y="1002"/>
                  <a:pt x="1125" y="999"/>
                  <a:pt x="1122" y="999"/>
                </a:cubicBezTo>
                <a:cubicBezTo>
                  <a:pt x="1123" y="1001"/>
                  <a:pt x="1122" y="1005"/>
                  <a:pt x="1126" y="1004"/>
                </a:cubicBezTo>
                <a:close/>
                <a:moveTo>
                  <a:pt x="1096" y="1003"/>
                </a:moveTo>
                <a:cubicBezTo>
                  <a:pt x="1097" y="1003"/>
                  <a:pt x="1097" y="1004"/>
                  <a:pt x="1098" y="1004"/>
                </a:cubicBezTo>
                <a:cubicBezTo>
                  <a:pt x="1099" y="1002"/>
                  <a:pt x="1098" y="1002"/>
                  <a:pt x="1099" y="1000"/>
                </a:cubicBezTo>
                <a:cubicBezTo>
                  <a:pt x="1097" y="1000"/>
                  <a:pt x="1096" y="1001"/>
                  <a:pt x="1096" y="1003"/>
                </a:cubicBezTo>
                <a:close/>
                <a:moveTo>
                  <a:pt x="1177" y="1004"/>
                </a:moveTo>
                <a:cubicBezTo>
                  <a:pt x="1178" y="1004"/>
                  <a:pt x="1179" y="1004"/>
                  <a:pt x="1180" y="1004"/>
                </a:cubicBezTo>
                <a:cubicBezTo>
                  <a:pt x="1180" y="1002"/>
                  <a:pt x="1180" y="1001"/>
                  <a:pt x="1178" y="1001"/>
                </a:cubicBezTo>
                <a:cubicBezTo>
                  <a:pt x="1178" y="1002"/>
                  <a:pt x="1177" y="1002"/>
                  <a:pt x="1177" y="1004"/>
                </a:cubicBezTo>
                <a:close/>
                <a:moveTo>
                  <a:pt x="1129" y="1002"/>
                </a:moveTo>
                <a:cubicBezTo>
                  <a:pt x="1129" y="1005"/>
                  <a:pt x="1134" y="1004"/>
                  <a:pt x="1133" y="1002"/>
                </a:cubicBezTo>
                <a:cubicBezTo>
                  <a:pt x="1131" y="1001"/>
                  <a:pt x="1131" y="1003"/>
                  <a:pt x="1129" y="1002"/>
                </a:cubicBezTo>
                <a:close/>
                <a:moveTo>
                  <a:pt x="1208" y="1006"/>
                </a:moveTo>
                <a:cubicBezTo>
                  <a:pt x="1208" y="1004"/>
                  <a:pt x="1211" y="1005"/>
                  <a:pt x="1211" y="1003"/>
                </a:cubicBezTo>
                <a:cubicBezTo>
                  <a:pt x="1209" y="1003"/>
                  <a:pt x="1206" y="1002"/>
                  <a:pt x="1205" y="1004"/>
                </a:cubicBezTo>
                <a:cubicBezTo>
                  <a:pt x="1207" y="1004"/>
                  <a:pt x="1207" y="1006"/>
                  <a:pt x="1208" y="1006"/>
                </a:cubicBezTo>
                <a:close/>
                <a:moveTo>
                  <a:pt x="889" y="1009"/>
                </a:moveTo>
                <a:cubicBezTo>
                  <a:pt x="889" y="1011"/>
                  <a:pt x="891" y="1011"/>
                  <a:pt x="893" y="1011"/>
                </a:cubicBezTo>
                <a:cubicBezTo>
                  <a:pt x="894" y="1008"/>
                  <a:pt x="891" y="1007"/>
                  <a:pt x="889" y="1009"/>
                </a:cubicBezTo>
                <a:close/>
                <a:moveTo>
                  <a:pt x="995" y="1015"/>
                </a:moveTo>
                <a:cubicBezTo>
                  <a:pt x="998" y="1012"/>
                  <a:pt x="989" y="1007"/>
                  <a:pt x="988" y="1009"/>
                </a:cubicBezTo>
                <a:cubicBezTo>
                  <a:pt x="992" y="1010"/>
                  <a:pt x="992" y="1014"/>
                  <a:pt x="995" y="1015"/>
                </a:cubicBezTo>
                <a:close/>
                <a:moveTo>
                  <a:pt x="1054" y="1010"/>
                </a:moveTo>
                <a:cubicBezTo>
                  <a:pt x="1054" y="1008"/>
                  <a:pt x="1053" y="1008"/>
                  <a:pt x="1051" y="1008"/>
                </a:cubicBezTo>
                <a:cubicBezTo>
                  <a:pt x="1051" y="1010"/>
                  <a:pt x="1052" y="1010"/>
                  <a:pt x="1054" y="1010"/>
                </a:cubicBezTo>
                <a:close/>
                <a:moveTo>
                  <a:pt x="842" y="1015"/>
                </a:moveTo>
                <a:cubicBezTo>
                  <a:pt x="846" y="1019"/>
                  <a:pt x="847" y="1014"/>
                  <a:pt x="852" y="1014"/>
                </a:cubicBezTo>
                <a:cubicBezTo>
                  <a:pt x="850" y="1008"/>
                  <a:pt x="844" y="1011"/>
                  <a:pt x="842" y="1015"/>
                </a:cubicBezTo>
                <a:close/>
                <a:moveTo>
                  <a:pt x="1002" y="1011"/>
                </a:moveTo>
                <a:cubicBezTo>
                  <a:pt x="1005" y="1012"/>
                  <a:pt x="1006" y="1012"/>
                  <a:pt x="1008" y="1011"/>
                </a:cubicBezTo>
                <a:cubicBezTo>
                  <a:pt x="1006" y="1011"/>
                  <a:pt x="1003" y="1009"/>
                  <a:pt x="1002" y="1011"/>
                </a:cubicBezTo>
                <a:close/>
                <a:moveTo>
                  <a:pt x="1105" y="1012"/>
                </a:moveTo>
                <a:cubicBezTo>
                  <a:pt x="1105" y="1010"/>
                  <a:pt x="1104" y="1010"/>
                  <a:pt x="1102" y="1010"/>
                </a:cubicBezTo>
                <a:cubicBezTo>
                  <a:pt x="1101" y="1012"/>
                  <a:pt x="1103" y="1013"/>
                  <a:pt x="1105" y="1012"/>
                </a:cubicBezTo>
                <a:close/>
                <a:moveTo>
                  <a:pt x="901" y="1013"/>
                </a:moveTo>
                <a:cubicBezTo>
                  <a:pt x="902" y="1015"/>
                  <a:pt x="905" y="1015"/>
                  <a:pt x="906" y="1014"/>
                </a:cubicBezTo>
                <a:cubicBezTo>
                  <a:pt x="906" y="1012"/>
                  <a:pt x="905" y="1011"/>
                  <a:pt x="904" y="1011"/>
                </a:cubicBezTo>
                <a:cubicBezTo>
                  <a:pt x="903" y="1012"/>
                  <a:pt x="900" y="1011"/>
                  <a:pt x="901" y="1013"/>
                </a:cubicBezTo>
                <a:close/>
                <a:moveTo>
                  <a:pt x="928" y="1015"/>
                </a:moveTo>
                <a:cubicBezTo>
                  <a:pt x="931" y="1015"/>
                  <a:pt x="931" y="1010"/>
                  <a:pt x="928" y="1011"/>
                </a:cubicBezTo>
                <a:cubicBezTo>
                  <a:pt x="926" y="1012"/>
                  <a:pt x="928" y="1012"/>
                  <a:pt x="928" y="1015"/>
                </a:cubicBezTo>
                <a:close/>
                <a:moveTo>
                  <a:pt x="869" y="1016"/>
                </a:moveTo>
                <a:cubicBezTo>
                  <a:pt x="873" y="1018"/>
                  <a:pt x="875" y="1018"/>
                  <a:pt x="881" y="1017"/>
                </a:cubicBezTo>
                <a:cubicBezTo>
                  <a:pt x="881" y="1018"/>
                  <a:pt x="879" y="1018"/>
                  <a:pt x="880" y="1020"/>
                </a:cubicBezTo>
                <a:cubicBezTo>
                  <a:pt x="881" y="1021"/>
                  <a:pt x="885" y="1023"/>
                  <a:pt x="886" y="1021"/>
                </a:cubicBezTo>
                <a:cubicBezTo>
                  <a:pt x="885" y="1020"/>
                  <a:pt x="883" y="1020"/>
                  <a:pt x="883" y="1019"/>
                </a:cubicBezTo>
                <a:cubicBezTo>
                  <a:pt x="885" y="1017"/>
                  <a:pt x="888" y="1015"/>
                  <a:pt x="893" y="1015"/>
                </a:cubicBezTo>
                <a:cubicBezTo>
                  <a:pt x="896" y="1016"/>
                  <a:pt x="895" y="1016"/>
                  <a:pt x="894" y="1019"/>
                </a:cubicBezTo>
                <a:cubicBezTo>
                  <a:pt x="900" y="1020"/>
                  <a:pt x="901" y="1019"/>
                  <a:pt x="904" y="1022"/>
                </a:cubicBezTo>
                <a:cubicBezTo>
                  <a:pt x="908" y="1016"/>
                  <a:pt x="895" y="1016"/>
                  <a:pt x="893" y="1012"/>
                </a:cubicBezTo>
                <a:cubicBezTo>
                  <a:pt x="886" y="1014"/>
                  <a:pt x="882" y="1014"/>
                  <a:pt x="876" y="1016"/>
                </a:cubicBezTo>
                <a:cubicBezTo>
                  <a:pt x="876" y="1015"/>
                  <a:pt x="875" y="1015"/>
                  <a:pt x="875" y="1015"/>
                </a:cubicBezTo>
                <a:cubicBezTo>
                  <a:pt x="877" y="1015"/>
                  <a:pt x="876" y="1013"/>
                  <a:pt x="876" y="1012"/>
                </a:cubicBezTo>
                <a:cubicBezTo>
                  <a:pt x="874" y="1012"/>
                  <a:pt x="874" y="1011"/>
                  <a:pt x="872" y="1011"/>
                </a:cubicBezTo>
                <a:cubicBezTo>
                  <a:pt x="873" y="1015"/>
                  <a:pt x="869" y="1013"/>
                  <a:pt x="869" y="1016"/>
                </a:cubicBezTo>
                <a:close/>
                <a:moveTo>
                  <a:pt x="950" y="1013"/>
                </a:moveTo>
                <a:cubicBezTo>
                  <a:pt x="949" y="1015"/>
                  <a:pt x="951" y="1015"/>
                  <a:pt x="951" y="1017"/>
                </a:cubicBezTo>
                <a:cubicBezTo>
                  <a:pt x="953" y="1017"/>
                  <a:pt x="953" y="1014"/>
                  <a:pt x="956" y="1015"/>
                </a:cubicBezTo>
                <a:cubicBezTo>
                  <a:pt x="958" y="1016"/>
                  <a:pt x="958" y="1017"/>
                  <a:pt x="960" y="1019"/>
                </a:cubicBezTo>
                <a:cubicBezTo>
                  <a:pt x="960" y="1014"/>
                  <a:pt x="964" y="1018"/>
                  <a:pt x="965" y="1015"/>
                </a:cubicBezTo>
                <a:cubicBezTo>
                  <a:pt x="958" y="1013"/>
                  <a:pt x="955" y="1011"/>
                  <a:pt x="950" y="1013"/>
                </a:cubicBezTo>
                <a:close/>
                <a:moveTo>
                  <a:pt x="919" y="1013"/>
                </a:moveTo>
                <a:cubicBezTo>
                  <a:pt x="918" y="1013"/>
                  <a:pt x="916" y="1013"/>
                  <a:pt x="915" y="1013"/>
                </a:cubicBezTo>
                <a:cubicBezTo>
                  <a:pt x="914" y="1015"/>
                  <a:pt x="919" y="1014"/>
                  <a:pt x="919" y="1013"/>
                </a:cubicBezTo>
                <a:close/>
                <a:moveTo>
                  <a:pt x="1020" y="1018"/>
                </a:moveTo>
                <a:cubicBezTo>
                  <a:pt x="1018" y="1017"/>
                  <a:pt x="1017" y="1015"/>
                  <a:pt x="1016" y="1014"/>
                </a:cubicBezTo>
                <a:cubicBezTo>
                  <a:pt x="1014" y="1015"/>
                  <a:pt x="1019" y="1020"/>
                  <a:pt x="1020" y="1018"/>
                </a:cubicBezTo>
                <a:close/>
                <a:moveTo>
                  <a:pt x="943" y="1019"/>
                </a:moveTo>
                <a:cubicBezTo>
                  <a:pt x="945" y="1019"/>
                  <a:pt x="946" y="1019"/>
                  <a:pt x="948" y="1019"/>
                </a:cubicBezTo>
                <a:cubicBezTo>
                  <a:pt x="947" y="1017"/>
                  <a:pt x="945" y="1016"/>
                  <a:pt x="942" y="1015"/>
                </a:cubicBezTo>
                <a:cubicBezTo>
                  <a:pt x="941" y="1018"/>
                  <a:pt x="943" y="1016"/>
                  <a:pt x="943" y="1019"/>
                </a:cubicBezTo>
                <a:close/>
                <a:moveTo>
                  <a:pt x="866" y="1019"/>
                </a:moveTo>
                <a:cubicBezTo>
                  <a:pt x="866" y="1017"/>
                  <a:pt x="861" y="1016"/>
                  <a:pt x="859" y="1017"/>
                </a:cubicBezTo>
                <a:cubicBezTo>
                  <a:pt x="860" y="1020"/>
                  <a:pt x="865" y="1023"/>
                  <a:pt x="866" y="1019"/>
                </a:cubicBezTo>
                <a:close/>
                <a:moveTo>
                  <a:pt x="1010" y="1019"/>
                </a:moveTo>
                <a:cubicBezTo>
                  <a:pt x="1009" y="1017"/>
                  <a:pt x="1006" y="1019"/>
                  <a:pt x="1004" y="1018"/>
                </a:cubicBezTo>
                <a:cubicBezTo>
                  <a:pt x="1004" y="1020"/>
                  <a:pt x="1010" y="1021"/>
                  <a:pt x="1010" y="1019"/>
                </a:cubicBezTo>
                <a:close/>
                <a:moveTo>
                  <a:pt x="1035" y="1022"/>
                </a:moveTo>
                <a:cubicBezTo>
                  <a:pt x="1036" y="1021"/>
                  <a:pt x="1035" y="1019"/>
                  <a:pt x="1034" y="1019"/>
                </a:cubicBezTo>
                <a:cubicBezTo>
                  <a:pt x="1033" y="1020"/>
                  <a:pt x="1033" y="1022"/>
                  <a:pt x="1035" y="1022"/>
                </a:cubicBezTo>
                <a:close/>
                <a:moveTo>
                  <a:pt x="1052" y="1020"/>
                </a:moveTo>
                <a:cubicBezTo>
                  <a:pt x="1051" y="1020"/>
                  <a:pt x="1051" y="1018"/>
                  <a:pt x="1049" y="1019"/>
                </a:cubicBezTo>
                <a:cubicBezTo>
                  <a:pt x="1048" y="1020"/>
                  <a:pt x="1052" y="1022"/>
                  <a:pt x="1052" y="1020"/>
                </a:cubicBezTo>
                <a:close/>
                <a:moveTo>
                  <a:pt x="837" y="1022"/>
                </a:moveTo>
                <a:cubicBezTo>
                  <a:pt x="839" y="1022"/>
                  <a:pt x="840" y="1023"/>
                  <a:pt x="842" y="1023"/>
                </a:cubicBezTo>
                <a:cubicBezTo>
                  <a:pt x="841" y="1021"/>
                  <a:pt x="839" y="1020"/>
                  <a:pt x="837" y="1019"/>
                </a:cubicBezTo>
                <a:cubicBezTo>
                  <a:pt x="837" y="1020"/>
                  <a:pt x="837" y="1021"/>
                  <a:pt x="837" y="1022"/>
                </a:cubicBezTo>
                <a:close/>
                <a:moveTo>
                  <a:pt x="961" y="1025"/>
                </a:moveTo>
                <a:cubicBezTo>
                  <a:pt x="961" y="1024"/>
                  <a:pt x="961" y="1023"/>
                  <a:pt x="961" y="1022"/>
                </a:cubicBezTo>
                <a:cubicBezTo>
                  <a:pt x="958" y="1021"/>
                  <a:pt x="959" y="1024"/>
                  <a:pt x="956" y="1024"/>
                </a:cubicBezTo>
                <a:cubicBezTo>
                  <a:pt x="957" y="1021"/>
                  <a:pt x="954" y="1022"/>
                  <a:pt x="953" y="1020"/>
                </a:cubicBezTo>
                <a:cubicBezTo>
                  <a:pt x="952" y="1025"/>
                  <a:pt x="956" y="1026"/>
                  <a:pt x="961" y="1025"/>
                </a:cubicBezTo>
                <a:close/>
                <a:moveTo>
                  <a:pt x="855" y="1025"/>
                </a:moveTo>
                <a:cubicBezTo>
                  <a:pt x="855" y="1024"/>
                  <a:pt x="856" y="1024"/>
                  <a:pt x="856" y="1022"/>
                </a:cubicBezTo>
                <a:cubicBezTo>
                  <a:pt x="853" y="1023"/>
                  <a:pt x="854" y="1020"/>
                  <a:pt x="852" y="1021"/>
                </a:cubicBezTo>
                <a:cubicBezTo>
                  <a:pt x="851" y="1024"/>
                  <a:pt x="855" y="1023"/>
                  <a:pt x="855" y="1025"/>
                </a:cubicBezTo>
                <a:close/>
                <a:moveTo>
                  <a:pt x="866" y="1024"/>
                </a:moveTo>
                <a:cubicBezTo>
                  <a:pt x="866" y="1023"/>
                  <a:pt x="866" y="1022"/>
                  <a:pt x="866" y="1022"/>
                </a:cubicBezTo>
                <a:cubicBezTo>
                  <a:pt x="865" y="1022"/>
                  <a:pt x="864" y="1022"/>
                  <a:pt x="863" y="1022"/>
                </a:cubicBezTo>
                <a:cubicBezTo>
                  <a:pt x="862" y="1024"/>
                  <a:pt x="864" y="1024"/>
                  <a:pt x="866" y="1024"/>
                </a:cubicBezTo>
                <a:close/>
                <a:moveTo>
                  <a:pt x="1071" y="1025"/>
                </a:moveTo>
                <a:cubicBezTo>
                  <a:pt x="1073" y="1025"/>
                  <a:pt x="1074" y="1025"/>
                  <a:pt x="1075" y="1025"/>
                </a:cubicBezTo>
                <a:cubicBezTo>
                  <a:pt x="1075" y="1023"/>
                  <a:pt x="1075" y="1022"/>
                  <a:pt x="1073" y="1022"/>
                </a:cubicBezTo>
                <a:cubicBezTo>
                  <a:pt x="1073" y="1023"/>
                  <a:pt x="1072" y="1024"/>
                  <a:pt x="1071" y="1025"/>
                </a:cubicBezTo>
                <a:close/>
                <a:moveTo>
                  <a:pt x="911" y="1024"/>
                </a:moveTo>
                <a:cubicBezTo>
                  <a:pt x="914" y="1025"/>
                  <a:pt x="917" y="1025"/>
                  <a:pt x="917" y="1024"/>
                </a:cubicBezTo>
                <a:cubicBezTo>
                  <a:pt x="917" y="1023"/>
                  <a:pt x="917" y="1023"/>
                  <a:pt x="917" y="1022"/>
                </a:cubicBezTo>
                <a:cubicBezTo>
                  <a:pt x="914" y="1023"/>
                  <a:pt x="913" y="1021"/>
                  <a:pt x="911" y="1024"/>
                </a:cubicBezTo>
                <a:close/>
                <a:moveTo>
                  <a:pt x="678" y="1026"/>
                </a:moveTo>
                <a:cubicBezTo>
                  <a:pt x="680" y="1027"/>
                  <a:pt x="680" y="1030"/>
                  <a:pt x="683" y="1030"/>
                </a:cubicBezTo>
                <a:cubicBezTo>
                  <a:pt x="682" y="1027"/>
                  <a:pt x="685" y="1028"/>
                  <a:pt x="686" y="1027"/>
                </a:cubicBezTo>
                <a:cubicBezTo>
                  <a:pt x="684" y="1027"/>
                  <a:pt x="684" y="1025"/>
                  <a:pt x="684" y="1024"/>
                </a:cubicBezTo>
                <a:cubicBezTo>
                  <a:pt x="682" y="1025"/>
                  <a:pt x="679" y="1024"/>
                  <a:pt x="678" y="1026"/>
                </a:cubicBezTo>
                <a:close/>
                <a:moveTo>
                  <a:pt x="892" y="1025"/>
                </a:moveTo>
                <a:cubicBezTo>
                  <a:pt x="892" y="1028"/>
                  <a:pt x="895" y="1025"/>
                  <a:pt x="897" y="1027"/>
                </a:cubicBezTo>
                <a:cubicBezTo>
                  <a:pt x="897" y="1024"/>
                  <a:pt x="894" y="1024"/>
                  <a:pt x="892" y="1025"/>
                </a:cubicBezTo>
                <a:close/>
                <a:moveTo>
                  <a:pt x="1339" y="1033"/>
                </a:moveTo>
                <a:cubicBezTo>
                  <a:pt x="1336" y="1034"/>
                  <a:pt x="1332" y="1032"/>
                  <a:pt x="1331" y="1034"/>
                </a:cubicBezTo>
                <a:cubicBezTo>
                  <a:pt x="1333" y="1033"/>
                  <a:pt x="1338" y="1035"/>
                  <a:pt x="1339" y="1033"/>
                </a:cubicBezTo>
                <a:close/>
                <a:moveTo>
                  <a:pt x="1159" y="1037"/>
                </a:moveTo>
                <a:cubicBezTo>
                  <a:pt x="1164" y="1036"/>
                  <a:pt x="1167" y="1036"/>
                  <a:pt x="1170" y="1036"/>
                </a:cubicBezTo>
                <a:cubicBezTo>
                  <a:pt x="1167" y="1034"/>
                  <a:pt x="1161" y="1034"/>
                  <a:pt x="1159" y="1037"/>
                </a:cubicBezTo>
                <a:close/>
                <a:moveTo>
                  <a:pt x="1199" y="1041"/>
                </a:moveTo>
                <a:cubicBezTo>
                  <a:pt x="1198" y="1038"/>
                  <a:pt x="1194" y="1039"/>
                  <a:pt x="1194" y="1035"/>
                </a:cubicBezTo>
                <a:cubicBezTo>
                  <a:pt x="1192" y="1036"/>
                  <a:pt x="1188" y="1034"/>
                  <a:pt x="1187" y="1036"/>
                </a:cubicBezTo>
                <a:cubicBezTo>
                  <a:pt x="1190" y="1037"/>
                  <a:pt x="1192" y="1040"/>
                  <a:pt x="1194" y="1037"/>
                </a:cubicBezTo>
                <a:cubicBezTo>
                  <a:pt x="1194" y="1040"/>
                  <a:pt x="1196" y="1043"/>
                  <a:pt x="1199" y="1041"/>
                </a:cubicBezTo>
                <a:close/>
                <a:moveTo>
                  <a:pt x="1211" y="1041"/>
                </a:moveTo>
                <a:cubicBezTo>
                  <a:pt x="1210" y="1039"/>
                  <a:pt x="1208" y="1039"/>
                  <a:pt x="1208" y="1037"/>
                </a:cubicBezTo>
                <a:cubicBezTo>
                  <a:pt x="1207" y="1037"/>
                  <a:pt x="1206" y="1037"/>
                  <a:pt x="1205" y="1037"/>
                </a:cubicBezTo>
                <a:cubicBezTo>
                  <a:pt x="1207" y="1038"/>
                  <a:pt x="1207" y="1041"/>
                  <a:pt x="1211" y="1041"/>
                </a:cubicBezTo>
                <a:close/>
                <a:moveTo>
                  <a:pt x="1211" y="1039"/>
                </a:moveTo>
                <a:cubicBezTo>
                  <a:pt x="1213" y="1040"/>
                  <a:pt x="1214" y="1039"/>
                  <a:pt x="1216" y="1039"/>
                </a:cubicBezTo>
                <a:cubicBezTo>
                  <a:pt x="1216" y="1036"/>
                  <a:pt x="1214" y="1037"/>
                  <a:pt x="1212" y="1037"/>
                </a:cubicBezTo>
                <a:cubicBezTo>
                  <a:pt x="1212" y="1037"/>
                  <a:pt x="1212" y="1038"/>
                  <a:pt x="1211" y="1039"/>
                </a:cubicBezTo>
                <a:close/>
                <a:moveTo>
                  <a:pt x="1233" y="1038"/>
                </a:moveTo>
                <a:cubicBezTo>
                  <a:pt x="1234" y="1039"/>
                  <a:pt x="1238" y="1039"/>
                  <a:pt x="1239" y="1038"/>
                </a:cubicBezTo>
                <a:cubicBezTo>
                  <a:pt x="1237" y="1038"/>
                  <a:pt x="1234" y="1035"/>
                  <a:pt x="1233" y="1038"/>
                </a:cubicBezTo>
                <a:close/>
                <a:moveTo>
                  <a:pt x="1220" y="1039"/>
                </a:moveTo>
                <a:cubicBezTo>
                  <a:pt x="1221" y="1039"/>
                  <a:pt x="1222" y="1040"/>
                  <a:pt x="1221" y="1042"/>
                </a:cubicBezTo>
                <a:cubicBezTo>
                  <a:pt x="1223" y="1042"/>
                  <a:pt x="1224" y="1042"/>
                  <a:pt x="1224" y="1041"/>
                </a:cubicBezTo>
                <a:cubicBezTo>
                  <a:pt x="1223" y="1041"/>
                  <a:pt x="1224" y="1038"/>
                  <a:pt x="1224" y="1037"/>
                </a:cubicBezTo>
                <a:cubicBezTo>
                  <a:pt x="1222" y="1037"/>
                  <a:pt x="1221" y="1038"/>
                  <a:pt x="1220" y="1039"/>
                </a:cubicBezTo>
                <a:close/>
                <a:moveTo>
                  <a:pt x="1241" y="1039"/>
                </a:moveTo>
                <a:cubicBezTo>
                  <a:pt x="1242" y="1039"/>
                  <a:pt x="1244" y="1039"/>
                  <a:pt x="1245" y="1039"/>
                </a:cubicBezTo>
                <a:cubicBezTo>
                  <a:pt x="1245" y="1038"/>
                  <a:pt x="1245" y="1038"/>
                  <a:pt x="1245" y="1037"/>
                </a:cubicBezTo>
                <a:cubicBezTo>
                  <a:pt x="1244" y="1037"/>
                  <a:pt x="1242" y="1037"/>
                  <a:pt x="1241" y="1037"/>
                </a:cubicBezTo>
                <a:cubicBezTo>
                  <a:pt x="1241" y="1038"/>
                  <a:pt x="1241" y="1038"/>
                  <a:pt x="1241" y="1039"/>
                </a:cubicBezTo>
                <a:close/>
                <a:moveTo>
                  <a:pt x="1252" y="1041"/>
                </a:moveTo>
                <a:cubicBezTo>
                  <a:pt x="1252" y="1039"/>
                  <a:pt x="1251" y="1038"/>
                  <a:pt x="1249" y="1037"/>
                </a:cubicBezTo>
                <a:cubicBezTo>
                  <a:pt x="1248" y="1040"/>
                  <a:pt x="1249" y="1042"/>
                  <a:pt x="1252" y="1041"/>
                </a:cubicBezTo>
                <a:close/>
                <a:moveTo>
                  <a:pt x="1285" y="1039"/>
                </a:moveTo>
                <a:cubicBezTo>
                  <a:pt x="1283" y="1039"/>
                  <a:pt x="1281" y="1035"/>
                  <a:pt x="1279" y="1038"/>
                </a:cubicBezTo>
                <a:cubicBezTo>
                  <a:pt x="1280" y="1038"/>
                  <a:pt x="1284" y="1040"/>
                  <a:pt x="1285" y="1039"/>
                </a:cubicBezTo>
                <a:close/>
                <a:moveTo>
                  <a:pt x="1167" y="1043"/>
                </a:moveTo>
                <a:cubicBezTo>
                  <a:pt x="1164" y="1044"/>
                  <a:pt x="1161" y="1041"/>
                  <a:pt x="1159" y="1043"/>
                </a:cubicBezTo>
                <a:cubicBezTo>
                  <a:pt x="1160" y="1044"/>
                  <a:pt x="1167" y="1045"/>
                  <a:pt x="1167" y="1043"/>
                </a:cubicBezTo>
                <a:close/>
                <a:moveTo>
                  <a:pt x="1110" y="1054"/>
                </a:moveTo>
                <a:cubicBezTo>
                  <a:pt x="1113" y="1055"/>
                  <a:pt x="1114" y="1049"/>
                  <a:pt x="1112" y="1050"/>
                </a:cubicBezTo>
                <a:cubicBezTo>
                  <a:pt x="1112" y="1052"/>
                  <a:pt x="1109" y="1051"/>
                  <a:pt x="1110" y="1054"/>
                </a:cubicBezTo>
                <a:close/>
              </a:path>
            </a:pathLst>
          </a:custGeom>
          <a:solidFill>
            <a:srgbClr val="E6E6E6"/>
          </a:solidFill>
          <a:ln>
            <a:noFill/>
          </a:ln>
        </p:spPr>
        <p:txBody>
          <a:bodyPr lIns="91417" tIns="45710" rIns="91417" bIns="45710"/>
          <a:lstStyle/>
          <a:p>
            <a:pPr defTabSz="974482">
              <a:defRPr/>
            </a:pPr>
            <a:endParaRPr lang="ru-RU" sz="1000" b="0" dirty="0">
              <a:solidFill>
                <a:prstClr val="black"/>
              </a:solidFill>
              <a:cs typeface="Arial" charset="0"/>
            </a:endParaRPr>
          </a:p>
        </p:txBody>
      </p:sp>
      <p:pic>
        <p:nvPicPr>
          <p:cNvPr id="3" name="Picture 10" descr="FGC-logo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650163" y="6821488"/>
            <a:ext cx="1828800" cy="34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5"/>
          <p:cNvSpPr txBox="1">
            <a:spLocks/>
          </p:cNvSpPr>
          <p:nvPr userDrawn="1"/>
        </p:nvSpPr>
        <p:spPr bwMode="auto">
          <a:xfrm>
            <a:off x="141288" y="6780213"/>
            <a:ext cx="2274887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476" tIns="48738" rIns="97476" bIns="48738" anchor="ctr"/>
          <a:lstStyle>
            <a:lvl1pPr algn="l">
              <a:defRPr/>
            </a:lvl1pPr>
          </a:lstStyle>
          <a:p>
            <a:pPr defTabSz="975055">
              <a:defRPr/>
            </a:pPr>
            <a:r>
              <a:rPr lang="en-US" sz="1300" b="0" dirty="0">
                <a:solidFill>
                  <a:prstClr val="black">
                    <a:tint val="75000"/>
                  </a:prstClr>
                </a:solidFill>
                <a:latin typeface="Calibri"/>
                <a:cs typeface="Arial" charset="0"/>
              </a:rPr>
              <a:t>Page</a:t>
            </a:r>
          </a:p>
        </p:txBody>
      </p:sp>
      <p:cxnSp>
        <p:nvCxnSpPr>
          <p:cNvPr id="5" name="Straight Connector 6"/>
          <p:cNvCxnSpPr/>
          <p:nvPr userDrawn="1"/>
        </p:nvCxnSpPr>
        <p:spPr>
          <a:xfrm rot="5400000">
            <a:off x="420688" y="6992938"/>
            <a:ext cx="350837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FEC9E5-5FDF-4A2F-A666-877A1DC879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74663" y="-1588"/>
            <a:ext cx="8778875" cy="1219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7500" tIns="48750" rIns="97500" bIns="487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87363" y="1458913"/>
            <a:ext cx="8778875" cy="482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7500" tIns="48750" rIns="97500" bIns="487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66688" y="6770688"/>
            <a:ext cx="2273300" cy="38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5988" tIns="48750" rIns="97500" bIns="48750" numCol="1" anchor="ctr" anchorCtr="0" compatLnSpc="1">
            <a:prstTxWarp prst="textNoShape">
              <a:avLst/>
            </a:prstTxWarp>
          </a:bodyPr>
          <a:lstStyle>
            <a:lvl1pPr>
              <a:defRPr sz="1300" b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82F66B8-BD2A-4BC1-A7C9-174B7601D0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56" r:id="rId1"/>
    <p:sldLayoutId id="2147484157" r:id="rId2"/>
    <p:sldLayoutId id="2147484161" r:id="rId3"/>
  </p:sldLayoutIdLst>
  <p:transition>
    <p:fade/>
  </p:transition>
  <p:hf hdr="0" ftr="0" dt="0"/>
  <p:txStyles>
    <p:titleStyle>
      <a:lvl1pPr algn="l" defTabSz="973138" rtl="0" eaLnBrk="0" fontAlgn="base" hangingPunct="0">
        <a:spcBef>
          <a:spcPct val="0"/>
        </a:spcBef>
        <a:spcAft>
          <a:spcPct val="0"/>
        </a:spcAft>
        <a:defRPr lang="en-US" sz="3200" b="1" kern="1200" dirty="0">
          <a:solidFill>
            <a:srgbClr val="10253F"/>
          </a:solidFill>
          <a:latin typeface="Arial" pitchFamily="34" charset="0"/>
          <a:ea typeface="+mj-ea"/>
          <a:cs typeface="+mj-cs"/>
        </a:defRPr>
      </a:lvl1pPr>
      <a:lvl2pPr algn="l" defTabSz="973138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10253F"/>
          </a:solidFill>
          <a:latin typeface="Arial" pitchFamily="34" charset="0"/>
        </a:defRPr>
      </a:lvl2pPr>
      <a:lvl3pPr algn="l" defTabSz="973138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10253F"/>
          </a:solidFill>
          <a:latin typeface="Arial" pitchFamily="34" charset="0"/>
        </a:defRPr>
      </a:lvl3pPr>
      <a:lvl4pPr algn="l" defTabSz="973138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10253F"/>
          </a:solidFill>
          <a:latin typeface="Arial" pitchFamily="34" charset="0"/>
        </a:defRPr>
      </a:lvl4pPr>
      <a:lvl5pPr algn="l" defTabSz="973138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10253F"/>
          </a:solidFill>
          <a:latin typeface="Arial" pitchFamily="34" charset="0"/>
        </a:defRPr>
      </a:lvl5pPr>
      <a:lvl6pPr marL="457086" algn="ctr" defTabSz="974482" rtl="0" fontAlgn="base">
        <a:spcBef>
          <a:spcPct val="0"/>
        </a:spcBef>
        <a:spcAft>
          <a:spcPct val="0"/>
        </a:spcAft>
        <a:defRPr sz="4700">
          <a:solidFill>
            <a:schemeClr val="tx1"/>
          </a:solidFill>
          <a:latin typeface="Calibri" pitchFamily="34" charset="0"/>
        </a:defRPr>
      </a:lvl6pPr>
      <a:lvl7pPr marL="914172" algn="ctr" defTabSz="974482" rtl="0" fontAlgn="base">
        <a:spcBef>
          <a:spcPct val="0"/>
        </a:spcBef>
        <a:spcAft>
          <a:spcPct val="0"/>
        </a:spcAft>
        <a:defRPr sz="4700">
          <a:solidFill>
            <a:schemeClr val="tx1"/>
          </a:solidFill>
          <a:latin typeface="Calibri" pitchFamily="34" charset="0"/>
        </a:defRPr>
      </a:lvl7pPr>
      <a:lvl8pPr marL="1371257" algn="ctr" defTabSz="974482" rtl="0" fontAlgn="base">
        <a:spcBef>
          <a:spcPct val="0"/>
        </a:spcBef>
        <a:spcAft>
          <a:spcPct val="0"/>
        </a:spcAft>
        <a:defRPr sz="4700">
          <a:solidFill>
            <a:schemeClr val="tx1"/>
          </a:solidFill>
          <a:latin typeface="Calibri" pitchFamily="34" charset="0"/>
        </a:defRPr>
      </a:lvl8pPr>
      <a:lvl9pPr marL="1828342" algn="ctr" defTabSz="974482" rtl="0" fontAlgn="base">
        <a:spcBef>
          <a:spcPct val="0"/>
        </a:spcBef>
        <a:spcAft>
          <a:spcPct val="0"/>
        </a:spcAft>
        <a:defRPr sz="4700">
          <a:solidFill>
            <a:schemeClr val="tx1"/>
          </a:solidFill>
          <a:latin typeface="Calibri" pitchFamily="34" charset="0"/>
        </a:defRPr>
      </a:lvl9pPr>
    </p:titleStyle>
    <p:bodyStyle>
      <a:lvl1pPr marL="363538" indent="-363538" algn="l" defTabSz="973138" rtl="0" eaLnBrk="0" fontAlgn="base" hangingPunct="0">
        <a:spcBef>
          <a:spcPct val="20000"/>
        </a:spcBef>
        <a:spcAft>
          <a:spcPct val="0"/>
        </a:spcAft>
        <a:buBlip>
          <a:blip r:embed="rId5"/>
        </a:buBlip>
        <a:defRPr lang="en-US" sz="2500" kern="1200" dirty="0">
          <a:solidFill>
            <a:srgbClr val="10253F"/>
          </a:solidFill>
          <a:latin typeface="Arial" pitchFamily="34" charset="0"/>
          <a:ea typeface="+mn-ea"/>
          <a:cs typeface="+mn-cs"/>
        </a:defRPr>
      </a:lvl1pPr>
      <a:lvl2pPr marL="790575" indent="-301625" algn="l" defTabSz="973138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lang="en-US" sz="2000" kern="1200" dirty="0">
          <a:solidFill>
            <a:srgbClr val="10253F"/>
          </a:solidFill>
          <a:latin typeface="Arial" pitchFamily="34" charset="0"/>
          <a:ea typeface="+mn-ea"/>
          <a:cs typeface="+mn-cs"/>
        </a:defRPr>
      </a:lvl2pPr>
      <a:lvl3pPr marL="1216025" indent="-241300" algn="l" defTabSz="973138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500" kern="1200">
          <a:solidFill>
            <a:srgbClr val="10253F"/>
          </a:solidFill>
          <a:latin typeface="Arial" pitchFamily="34" charset="0"/>
          <a:ea typeface="+mn-ea"/>
          <a:cs typeface="+mn-cs"/>
        </a:defRPr>
      </a:lvl3pPr>
      <a:lvl4pPr marL="1704975" indent="-241300" algn="l" defTabSz="973138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10253F"/>
          </a:solidFill>
          <a:latin typeface="Arial" pitchFamily="34" charset="0"/>
          <a:ea typeface="+mn-ea"/>
          <a:cs typeface="+mn-cs"/>
        </a:defRPr>
      </a:lvl4pPr>
      <a:lvl5pPr marL="2192338" indent="-241300" algn="l" defTabSz="973138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 kern="1200">
          <a:solidFill>
            <a:srgbClr val="10253F"/>
          </a:solidFill>
          <a:latin typeface="Arial" pitchFamily="34" charset="0"/>
          <a:ea typeface="+mn-ea"/>
          <a:cs typeface="+mn-cs"/>
        </a:defRPr>
      </a:lvl5pPr>
      <a:lvl6pPr marL="2681401" indent="-243765" algn="l" defTabSz="975055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68929" indent="-243765" algn="l" defTabSz="975055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6457" indent="-243765" algn="l" defTabSz="975055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43985" indent="-243765" algn="l" defTabSz="975055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86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72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57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42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28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14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01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686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Placeholder 1"/>
          <p:cNvSpPr>
            <a:spLocks noGrp="1"/>
          </p:cNvSpPr>
          <p:nvPr>
            <p:ph type="title"/>
          </p:nvPr>
        </p:nvSpPr>
        <p:spPr bwMode="auto">
          <a:xfrm>
            <a:off x="474663" y="-1588"/>
            <a:ext cx="8778875" cy="1219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7476" tIns="48738" rIns="97476" bIns="487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512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87363" y="1458913"/>
            <a:ext cx="8778875" cy="482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7476" tIns="48738" rIns="97476" bIns="487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623888" y="6780213"/>
            <a:ext cx="2273300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5980" tIns="48738" rIns="97476" bIns="48738" numCol="1" anchor="ctr" anchorCtr="0" compatLnSpc="1">
            <a:prstTxWarp prst="textNoShape">
              <a:avLst/>
            </a:prstTxWarp>
          </a:bodyPr>
          <a:lstStyle>
            <a:lvl1pPr>
              <a:defRPr sz="1300" b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D5DDAB4F-113E-450E-A6F8-4167444631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59" r:id="rId1"/>
    <p:sldLayoutId id="2147484160" r:id="rId2"/>
  </p:sldLayoutIdLst>
  <p:transition>
    <p:fade/>
  </p:transition>
  <p:hf hdr="0" ftr="0" dt="0"/>
  <p:txStyles>
    <p:titleStyle>
      <a:lvl1pPr algn="l" defTabSz="973138" rtl="0" eaLnBrk="0" fontAlgn="base" hangingPunct="0">
        <a:spcBef>
          <a:spcPct val="0"/>
        </a:spcBef>
        <a:spcAft>
          <a:spcPct val="0"/>
        </a:spcAft>
        <a:defRPr lang="en-US" sz="3200" b="1" kern="1200" dirty="0">
          <a:solidFill>
            <a:srgbClr val="10253F"/>
          </a:solidFill>
          <a:latin typeface="Arial" charset="0"/>
          <a:ea typeface="+mj-ea"/>
          <a:cs typeface="+mj-cs"/>
        </a:defRPr>
      </a:lvl1pPr>
      <a:lvl2pPr algn="l" defTabSz="973138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10253F"/>
          </a:solidFill>
          <a:latin typeface="Arial" charset="0"/>
        </a:defRPr>
      </a:lvl2pPr>
      <a:lvl3pPr algn="l" defTabSz="973138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10253F"/>
          </a:solidFill>
          <a:latin typeface="Arial" charset="0"/>
        </a:defRPr>
      </a:lvl3pPr>
      <a:lvl4pPr algn="l" defTabSz="973138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10253F"/>
          </a:solidFill>
          <a:latin typeface="Arial" charset="0"/>
        </a:defRPr>
      </a:lvl4pPr>
      <a:lvl5pPr algn="l" defTabSz="973138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10253F"/>
          </a:solidFill>
          <a:latin typeface="Arial" charset="0"/>
        </a:defRPr>
      </a:lvl5pPr>
      <a:lvl6pPr marL="457086" algn="ctr" defTabSz="974482" rtl="0" fontAlgn="base">
        <a:spcBef>
          <a:spcPct val="0"/>
        </a:spcBef>
        <a:spcAft>
          <a:spcPct val="0"/>
        </a:spcAft>
        <a:defRPr sz="4700">
          <a:solidFill>
            <a:schemeClr val="tx1"/>
          </a:solidFill>
          <a:latin typeface="Calibri" pitchFamily="34" charset="0"/>
        </a:defRPr>
      </a:lvl6pPr>
      <a:lvl7pPr marL="914172" algn="ctr" defTabSz="974482" rtl="0" fontAlgn="base">
        <a:spcBef>
          <a:spcPct val="0"/>
        </a:spcBef>
        <a:spcAft>
          <a:spcPct val="0"/>
        </a:spcAft>
        <a:defRPr sz="4700">
          <a:solidFill>
            <a:schemeClr val="tx1"/>
          </a:solidFill>
          <a:latin typeface="Calibri" pitchFamily="34" charset="0"/>
        </a:defRPr>
      </a:lvl7pPr>
      <a:lvl8pPr marL="1371257" algn="ctr" defTabSz="974482" rtl="0" fontAlgn="base">
        <a:spcBef>
          <a:spcPct val="0"/>
        </a:spcBef>
        <a:spcAft>
          <a:spcPct val="0"/>
        </a:spcAft>
        <a:defRPr sz="4700">
          <a:solidFill>
            <a:schemeClr val="tx1"/>
          </a:solidFill>
          <a:latin typeface="Calibri" pitchFamily="34" charset="0"/>
        </a:defRPr>
      </a:lvl8pPr>
      <a:lvl9pPr marL="1828342" algn="ctr" defTabSz="974482" rtl="0" fontAlgn="base">
        <a:spcBef>
          <a:spcPct val="0"/>
        </a:spcBef>
        <a:spcAft>
          <a:spcPct val="0"/>
        </a:spcAft>
        <a:defRPr sz="4700">
          <a:solidFill>
            <a:schemeClr val="tx1"/>
          </a:solidFill>
          <a:latin typeface="Calibri" pitchFamily="34" charset="0"/>
        </a:defRPr>
      </a:lvl9pPr>
    </p:titleStyle>
    <p:bodyStyle>
      <a:lvl1pPr marL="363538" indent="-363538" algn="l" defTabSz="973138" rtl="0" eaLnBrk="0" fontAlgn="base" hangingPunct="0">
        <a:spcBef>
          <a:spcPct val="20000"/>
        </a:spcBef>
        <a:spcAft>
          <a:spcPct val="0"/>
        </a:spcAft>
        <a:buBlip>
          <a:blip r:embed="rId4"/>
        </a:buBlip>
        <a:defRPr lang="en-US" sz="2500" kern="1200" dirty="0">
          <a:solidFill>
            <a:srgbClr val="10253F"/>
          </a:solidFill>
          <a:latin typeface="Arial" charset="0"/>
          <a:ea typeface="+mn-ea"/>
          <a:cs typeface="+mn-cs"/>
        </a:defRPr>
      </a:lvl1pPr>
      <a:lvl2pPr marL="790575" indent="-301625" algn="l" defTabSz="973138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lang="en-US" sz="2000" kern="1200" dirty="0">
          <a:solidFill>
            <a:srgbClr val="10253F"/>
          </a:solidFill>
          <a:latin typeface="Arial" charset="0"/>
          <a:ea typeface="+mn-ea"/>
          <a:cs typeface="+mn-cs"/>
        </a:defRPr>
      </a:lvl2pPr>
      <a:lvl3pPr marL="1216025" indent="-241300" algn="l" defTabSz="973138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500" kern="1200">
          <a:solidFill>
            <a:srgbClr val="10253F"/>
          </a:solidFill>
          <a:latin typeface="Arial" charset="0"/>
          <a:ea typeface="+mn-ea"/>
          <a:cs typeface="+mn-cs"/>
        </a:defRPr>
      </a:lvl3pPr>
      <a:lvl4pPr marL="1704975" indent="-241300" algn="l" defTabSz="973138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10253F"/>
          </a:solidFill>
          <a:latin typeface="Arial" charset="0"/>
          <a:ea typeface="+mn-ea"/>
          <a:cs typeface="+mn-cs"/>
        </a:defRPr>
      </a:lvl4pPr>
      <a:lvl5pPr marL="2192338" indent="-241300" algn="l" defTabSz="973138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 kern="1200">
          <a:solidFill>
            <a:srgbClr val="10253F"/>
          </a:solidFill>
          <a:latin typeface="Arial" charset="0"/>
          <a:ea typeface="+mn-ea"/>
          <a:cs typeface="+mn-cs"/>
        </a:defRPr>
      </a:lvl5pPr>
      <a:lvl6pPr marL="2681401" indent="-243765" algn="l" defTabSz="975055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68929" indent="-243765" algn="l" defTabSz="975055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6457" indent="-243765" algn="l" defTabSz="975055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43985" indent="-243765" algn="l" defTabSz="975055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86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72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57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42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28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14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01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686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0915" y="1136073"/>
            <a:ext cx="2579589" cy="1904517"/>
          </a:xfrm>
          <a:prstGeom prst="rect">
            <a:avLst/>
          </a:prstGeom>
        </p:spPr>
      </p:pic>
      <p:sp>
        <p:nvSpPr>
          <p:cNvPr id="6" name="Title 6"/>
          <p:cNvSpPr>
            <a:spLocks noGrp="1"/>
          </p:cNvSpPr>
          <p:nvPr>
            <p:ph type="ctrTitle"/>
          </p:nvPr>
        </p:nvSpPr>
        <p:spPr>
          <a:xfrm>
            <a:off x="98710" y="560411"/>
            <a:ext cx="9448801" cy="529339"/>
          </a:xfrm>
        </p:spPr>
        <p:txBody>
          <a:bodyPr wrap="square"/>
          <a:lstStyle/>
          <a:p>
            <a:pPr algn="ctr" eaLnBrk="1" hangingPunct="1">
              <a:tabLst>
                <a:tab pos="0" algn="l"/>
                <a:tab pos="447563" algn="l"/>
                <a:tab pos="896714" algn="l"/>
                <a:tab pos="1345864" algn="l"/>
                <a:tab pos="1795015" algn="l"/>
                <a:tab pos="2244163" algn="l"/>
                <a:tab pos="2693314" algn="l"/>
                <a:tab pos="3142464" algn="l"/>
                <a:tab pos="3591617" algn="l"/>
                <a:tab pos="4040765" algn="l"/>
                <a:tab pos="4489916" algn="l"/>
                <a:tab pos="4939065" algn="l"/>
                <a:tab pos="5388216" algn="l"/>
                <a:tab pos="5837365" algn="l"/>
                <a:tab pos="6284928" algn="l"/>
                <a:tab pos="6735666" algn="l"/>
                <a:tab pos="7184817" algn="l"/>
                <a:tab pos="7630792" algn="l"/>
                <a:tab pos="8083117" algn="l"/>
                <a:tab pos="8532267" algn="l"/>
                <a:tab pos="8976656" algn="l"/>
              </a:tabLst>
              <a:defRPr/>
            </a:pPr>
            <a:r>
              <a:rPr lang="ru-RU" sz="2000" b="0" dirty="0"/>
              <a:t>ГБУЗ МО  «ДЕТСКАЯ ПСИХОНЕВРОЛОГИЧЕСКАЯ БОЛЬНИЦА</a:t>
            </a:r>
            <a:r>
              <a:rPr lang="ru-RU" sz="2800" b="0" dirty="0"/>
              <a:t>»</a:t>
            </a:r>
            <a:endParaRPr lang="en-GB" sz="2800" b="0" dirty="0">
              <a:latin typeface="Calibri" pitchFamily="34" charset="0"/>
            </a:endParaRPr>
          </a:p>
        </p:txBody>
      </p:sp>
      <p:sp>
        <p:nvSpPr>
          <p:cNvPr id="10243" name="Rectangle 6"/>
          <p:cNvSpPr>
            <a:spLocks noChangeArrowheads="1"/>
          </p:cNvSpPr>
          <p:nvPr/>
        </p:nvSpPr>
        <p:spPr bwMode="auto">
          <a:xfrm>
            <a:off x="674974" y="3282739"/>
            <a:ext cx="8296275" cy="2597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1" tIns="45707" rIns="91411" bIns="45707">
            <a:spAutoFit/>
          </a:bodyPr>
          <a:lstStyle/>
          <a:p>
            <a:pPr algn="ctr" defTabSz="912813">
              <a:lnSpc>
                <a:spcPct val="150000"/>
              </a:lnSpc>
            </a:pPr>
            <a:r>
              <a:rPr lang="ru-RU" sz="2800" cap="all" dirty="0" err="1">
                <a:solidFill>
                  <a:schemeClr val="bg1"/>
                </a:solidFill>
                <a:latin typeface="Arial" charset="0"/>
              </a:rPr>
              <a:t>Дизартрические</a:t>
            </a:r>
            <a:r>
              <a:rPr lang="ru-RU" sz="2800" cap="all" dirty="0">
                <a:solidFill>
                  <a:schemeClr val="bg1"/>
                </a:solidFill>
                <a:latin typeface="Arial" charset="0"/>
              </a:rPr>
              <a:t> расстройства речи     у детей с мышечными дистрофиями</a:t>
            </a:r>
          </a:p>
          <a:p>
            <a:pPr algn="ctr" defTabSz="912813">
              <a:lnSpc>
                <a:spcPct val="150000"/>
              </a:lnSpc>
            </a:pPr>
            <a:endParaRPr lang="ru-RU" sz="2800" cap="all" dirty="0">
              <a:solidFill>
                <a:schemeClr val="bg1"/>
              </a:solidFill>
              <a:latin typeface="Arial" charset="0"/>
            </a:endParaRPr>
          </a:p>
          <a:p>
            <a:pPr algn="ctr" defTabSz="912813">
              <a:lnSpc>
                <a:spcPct val="150000"/>
              </a:lnSpc>
            </a:pPr>
            <a:r>
              <a:rPr lang="ru-RU" sz="1800" cap="all">
                <a:solidFill>
                  <a:schemeClr val="bg1"/>
                </a:solidFill>
                <a:latin typeface="Arial" charset="0"/>
              </a:rPr>
              <a:t>Олейник </a:t>
            </a:r>
            <a:r>
              <a:rPr lang="ru-RU" sz="1800" cap="all" dirty="0">
                <a:solidFill>
                  <a:schemeClr val="bg1"/>
                </a:solidFill>
                <a:latin typeface="Arial" charset="0"/>
              </a:rPr>
              <a:t>С.Н., Кирсанова Е.П.</a:t>
            </a:r>
            <a:r>
              <a:rPr lang="ru-RU" sz="2800" cap="all" dirty="0">
                <a:solidFill>
                  <a:schemeClr val="bg1"/>
                </a:solidFill>
                <a:latin typeface="Arial" charset="0"/>
              </a:rPr>
              <a:t> </a:t>
            </a:r>
            <a:endParaRPr lang="en-GB" sz="2800" cap="all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363527" y="252634"/>
            <a:ext cx="491916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hangingPunct="0"/>
            <a:r>
              <a:rPr lang="ru-RU" sz="1400" b="0" dirty="0">
                <a:solidFill>
                  <a:schemeClr val="bg1"/>
                </a:solidFill>
              </a:rPr>
              <a:t>МИНИСТЕРСТВО ЗДРАВООХРАНЕНИЯ МОСКОВСКОЙ ОБЛАСТИ</a:t>
            </a:r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Номер слайда 15"/>
          <p:cNvSpPr txBox="1">
            <a:spLocks/>
          </p:cNvSpPr>
          <p:nvPr/>
        </p:nvSpPr>
        <p:spPr bwMode="auto">
          <a:xfrm>
            <a:off x="111828" y="6782064"/>
            <a:ext cx="2274888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5998" tIns="48750" rIns="97500" bIns="4875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973138" rtl="0" fontAlgn="base">
              <a:spcBef>
                <a:spcPct val="0"/>
              </a:spcBef>
              <a:spcAft>
                <a:spcPct val="0"/>
              </a:spcAft>
              <a:defRPr sz="1300" b="0" kern="1200" smtClean="0">
                <a:solidFill>
                  <a:srgbClr val="898989"/>
                </a:solidFill>
                <a:latin typeface="Calibri" pitchFamily="34" charset="0"/>
                <a:ea typeface="+mn-ea"/>
                <a:cs typeface="+mn-cs"/>
              </a:defRPr>
            </a:lvl1pPr>
            <a:lvl2pPr marL="485775" indent="-28575" algn="l" defTabSz="973138" rtl="0" fontAlgn="base">
              <a:spcBef>
                <a:spcPct val="0"/>
              </a:spcBef>
              <a:spcAft>
                <a:spcPct val="0"/>
              </a:spcAft>
              <a:defRPr sz="1100" b="1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2pPr>
            <a:lvl3pPr marL="973138" indent="-58738" algn="l" defTabSz="973138" rtl="0" fontAlgn="base">
              <a:spcBef>
                <a:spcPct val="0"/>
              </a:spcBef>
              <a:spcAft>
                <a:spcPct val="0"/>
              </a:spcAft>
              <a:defRPr sz="1100" b="1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3pPr>
            <a:lvl4pPr marL="1460500" indent="-88900" algn="l" defTabSz="973138" rtl="0" fontAlgn="base">
              <a:spcBef>
                <a:spcPct val="0"/>
              </a:spcBef>
              <a:spcAft>
                <a:spcPct val="0"/>
              </a:spcAft>
              <a:defRPr sz="1100" b="1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4pPr>
            <a:lvl5pPr marL="1947863" indent="-119063" algn="l" defTabSz="973138" rtl="0" fontAlgn="base">
              <a:spcBef>
                <a:spcPct val="0"/>
              </a:spcBef>
              <a:spcAft>
                <a:spcPct val="0"/>
              </a:spcAft>
              <a:defRPr sz="1100" b="1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100" b="1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100" b="1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100" b="1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100" b="1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BE79278C-DC32-42D9-8A3E-D934BEFB60B0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52400" y="152400"/>
            <a:ext cx="975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52400" y="1272864"/>
            <a:ext cx="9543799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err="1">
                <a:solidFill>
                  <a:schemeClr val="accent1"/>
                </a:solidFill>
              </a:rPr>
              <a:t>Дизартрические</a:t>
            </a:r>
            <a:r>
              <a:rPr lang="ru-RU" sz="3200" dirty="0">
                <a:solidFill>
                  <a:schemeClr val="accent1"/>
                </a:solidFill>
              </a:rPr>
              <a:t> расстройства речи, выявленные при других формах первично-мышечных заболеваний</a:t>
            </a:r>
            <a:r>
              <a:rPr lang="en-US" sz="3200" dirty="0">
                <a:solidFill>
                  <a:schemeClr val="accent1"/>
                </a:solidFill>
              </a:rPr>
              <a:t>:</a:t>
            </a:r>
            <a:endParaRPr lang="ru-RU" sz="3200" dirty="0">
              <a:solidFill>
                <a:schemeClr val="accent1"/>
              </a:solidFill>
            </a:endParaRPr>
          </a:p>
          <a:p>
            <a:pPr marL="942975" lvl="1" indent="-457200">
              <a:buFont typeface="Wingdings" panose="05000000000000000000" pitchFamily="2" charset="2"/>
              <a:buChar char="ü"/>
            </a:pPr>
            <a:endParaRPr lang="ru-RU" sz="2000" dirty="0">
              <a:solidFill>
                <a:srgbClr val="C00000"/>
              </a:solidFill>
            </a:endParaRPr>
          </a:p>
          <a:p>
            <a:pPr marL="942975" lvl="1" indent="-457200">
              <a:buFont typeface="Wingdings" panose="05000000000000000000" pitchFamily="2" charset="2"/>
              <a:buChar char="ü"/>
            </a:pPr>
            <a:r>
              <a:rPr lang="ru-RU" sz="2400" dirty="0" err="1">
                <a:solidFill>
                  <a:srgbClr val="C00000"/>
                </a:solidFill>
              </a:rPr>
              <a:t>миодистрофии</a:t>
            </a:r>
            <a:r>
              <a:rPr lang="ru-RU" sz="2400" dirty="0">
                <a:solidFill>
                  <a:srgbClr val="C00000"/>
                </a:solidFill>
              </a:rPr>
              <a:t> Беккера, Эмери–Дрейфуса, </a:t>
            </a:r>
            <a:r>
              <a:rPr lang="ru-RU" sz="2400" dirty="0" err="1">
                <a:solidFill>
                  <a:srgbClr val="C00000"/>
                </a:solidFill>
              </a:rPr>
              <a:t>Ландузи</a:t>
            </a:r>
            <a:r>
              <a:rPr lang="ru-RU" sz="2400" dirty="0">
                <a:solidFill>
                  <a:srgbClr val="C00000"/>
                </a:solidFill>
              </a:rPr>
              <a:t>–</a:t>
            </a:r>
            <a:r>
              <a:rPr lang="ru-RU" sz="2400" dirty="0" err="1">
                <a:solidFill>
                  <a:srgbClr val="C00000"/>
                </a:solidFill>
              </a:rPr>
              <a:t>Дежерина</a:t>
            </a:r>
            <a:r>
              <a:rPr lang="ru-RU" sz="2400" dirty="0">
                <a:solidFill>
                  <a:srgbClr val="C00000"/>
                </a:solidFill>
              </a:rPr>
              <a:t>, </a:t>
            </a:r>
            <a:r>
              <a:rPr lang="ru-RU" sz="2400" dirty="0" err="1">
                <a:solidFill>
                  <a:srgbClr val="C00000"/>
                </a:solidFill>
              </a:rPr>
              <a:t>Эрба</a:t>
            </a:r>
            <a:r>
              <a:rPr lang="ru-RU" sz="2400" dirty="0">
                <a:solidFill>
                  <a:srgbClr val="C00000"/>
                </a:solidFill>
              </a:rPr>
              <a:t>–Рота</a:t>
            </a:r>
          </a:p>
          <a:p>
            <a:pPr marL="942975" lvl="1" indent="-457200">
              <a:buFont typeface="Wingdings" panose="05000000000000000000" pitchFamily="2" charset="2"/>
              <a:buChar char="ü"/>
            </a:pPr>
            <a:r>
              <a:rPr lang="ru-RU" sz="2400" dirty="0">
                <a:solidFill>
                  <a:srgbClr val="C00000"/>
                </a:solidFill>
              </a:rPr>
              <a:t>врожденные структурные миопатии </a:t>
            </a:r>
          </a:p>
          <a:p>
            <a:pPr marL="942975" lvl="1" indent="-457200">
              <a:buFont typeface="Wingdings" panose="05000000000000000000" pitchFamily="2" charset="2"/>
              <a:buChar char="ü"/>
            </a:pPr>
            <a:r>
              <a:rPr lang="ru-RU" sz="2400" dirty="0">
                <a:solidFill>
                  <a:srgbClr val="C00000"/>
                </a:solidFill>
              </a:rPr>
              <a:t>метаболические миопатии (</a:t>
            </a:r>
            <a:r>
              <a:rPr lang="ru-RU" sz="2400" dirty="0" err="1">
                <a:solidFill>
                  <a:srgbClr val="C00000"/>
                </a:solidFill>
              </a:rPr>
              <a:t>митохондриальная</a:t>
            </a:r>
            <a:r>
              <a:rPr lang="ru-RU" sz="2400" dirty="0">
                <a:solidFill>
                  <a:srgbClr val="C00000"/>
                </a:solidFill>
              </a:rPr>
              <a:t> миопатия</a:t>
            </a:r>
          </a:p>
          <a:p>
            <a:pPr marL="942975" lvl="1" indent="-457200">
              <a:buFont typeface="Wingdings" panose="05000000000000000000" pitchFamily="2" charset="2"/>
              <a:buChar char="ü"/>
            </a:pPr>
            <a:r>
              <a:rPr lang="ru-RU" sz="2400" dirty="0">
                <a:solidFill>
                  <a:srgbClr val="C00000"/>
                </a:solidFill>
              </a:rPr>
              <a:t>другие формы                                                                            </a:t>
            </a:r>
          </a:p>
          <a:p>
            <a:pPr marL="263525" lvl="1" indent="0">
              <a:buFont typeface="Wingdings" panose="05000000000000000000" pitchFamily="2" charset="2"/>
              <a:buChar char="ü"/>
            </a:pPr>
            <a:endParaRPr lang="ru-RU" sz="2400" dirty="0">
              <a:solidFill>
                <a:srgbClr val="C00000"/>
              </a:solidFill>
            </a:endParaRPr>
          </a:p>
          <a:p>
            <a:pPr marL="82550" lvl="1" indent="0" algn="ctr">
              <a:tabLst>
                <a:tab pos="8880475" algn="l"/>
              </a:tabLst>
            </a:pPr>
            <a:r>
              <a:rPr lang="ru-RU" sz="3200" dirty="0">
                <a:solidFill>
                  <a:schemeClr val="accent1"/>
                </a:solidFill>
              </a:rPr>
              <a:t>могут также рассматриваться и квалифицироваться               </a:t>
            </a:r>
            <a:r>
              <a:rPr lang="ru-RU" sz="3200" dirty="0">
                <a:solidFill>
                  <a:srgbClr val="FF0000"/>
                </a:solidFill>
              </a:rPr>
              <a:t>как «мышечная» форма дизартрии</a:t>
            </a:r>
            <a:r>
              <a:rPr lang="ru-RU" sz="3200" dirty="0">
                <a:solidFill>
                  <a:schemeClr val="accent1"/>
                </a:solidFill>
              </a:rPr>
              <a:t>.</a:t>
            </a:r>
          </a:p>
          <a:p>
            <a:pPr algn="ctr"/>
            <a:r>
              <a:rPr lang="ru-RU" sz="2800" dirty="0"/>
              <a:t>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753600" cy="770108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52400" y="0"/>
            <a:ext cx="9483265" cy="828256"/>
          </a:xfrm>
        </p:spPr>
        <p:txBody>
          <a:bodyPr>
            <a:normAutofit/>
          </a:bodyPr>
          <a:lstStyle/>
          <a:p>
            <a:pPr algn="just"/>
            <a:r>
              <a:rPr lang="ru-RU" sz="2400" dirty="0">
                <a:solidFill>
                  <a:srgbClr val="004990"/>
                </a:solidFill>
                <a:latin typeface="Calibri" pitchFamily="34" charset="0"/>
                <a:ea typeface="+mn-ea"/>
                <a:cs typeface="Arial" pitchFamily="34" charset="0"/>
              </a:rPr>
              <a:t>Вывод 2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11828" y="1051936"/>
            <a:ext cx="9503227" cy="5730128"/>
          </a:xfrm>
          <a:prstGeom prst="roundRect">
            <a:avLst/>
          </a:prstGeom>
          <a:noFill/>
          <a:ln w="635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3860222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52400" y="152400"/>
            <a:ext cx="975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52400" y="3301005"/>
            <a:ext cx="937952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chemeClr val="accent1"/>
                </a:solidFill>
              </a:rPr>
              <a:t>Спасибо </a:t>
            </a:r>
            <a:r>
              <a:rPr lang="ru-RU" sz="2800">
                <a:solidFill>
                  <a:schemeClr val="accent1"/>
                </a:solidFill>
              </a:rPr>
              <a:t>за внимание!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392222134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9753600" cy="770108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9499" y="72289"/>
            <a:ext cx="8309456" cy="630384"/>
          </a:xfrm>
        </p:spPr>
        <p:txBody>
          <a:bodyPr>
            <a:normAutofit/>
          </a:bodyPr>
          <a:lstStyle/>
          <a:p>
            <a:pPr lvl="0"/>
            <a:r>
              <a:rPr lang="ru-RU" sz="2400" dirty="0" err="1">
                <a:solidFill>
                  <a:srgbClr val="004990"/>
                </a:solidFill>
                <a:latin typeface="Calibri" pitchFamily="34" charset="0"/>
                <a:ea typeface="+mn-ea"/>
                <a:cs typeface="Arial" pitchFamily="34" charset="0"/>
              </a:rPr>
              <a:t>Дизартрические</a:t>
            </a:r>
            <a:r>
              <a:rPr lang="ru-RU" sz="2400" dirty="0">
                <a:solidFill>
                  <a:srgbClr val="004990"/>
                </a:solidFill>
                <a:latin typeface="Calibri" pitchFamily="34" charset="0"/>
                <a:ea typeface="+mn-ea"/>
                <a:cs typeface="Arial" pitchFamily="34" charset="0"/>
              </a:rPr>
              <a:t> нарушения речи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554181" y="1724889"/>
            <a:ext cx="3796145" cy="4461163"/>
          </a:xfrm>
          <a:prstGeom prst="roundRect">
            <a:avLst>
              <a:gd name="adj" fmla="val 15692"/>
            </a:avLst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>
              <a:lnSpc>
                <a:spcPct val="150000"/>
              </a:lnSpc>
            </a:pPr>
            <a:r>
              <a:rPr lang="ru-RU" sz="2800" dirty="0" err="1"/>
              <a:t>Дизартрические</a:t>
            </a:r>
            <a:r>
              <a:rPr lang="ru-RU" sz="2800" dirty="0"/>
              <a:t> нарушения речи - </a:t>
            </a:r>
            <a:r>
              <a:rPr lang="ru-RU" sz="2000" dirty="0"/>
              <a:t>одни из самых частых расстройств у детей с неврологической патологией</a:t>
            </a:r>
          </a:p>
          <a:p>
            <a:pPr algn="just" defTabSz="914400">
              <a:lnSpc>
                <a:spcPct val="150000"/>
              </a:lnSpc>
            </a:pPr>
            <a:endParaRPr lang="ru-RU" sz="2000" dirty="0"/>
          </a:p>
        </p:txBody>
      </p:sp>
      <p:sp>
        <p:nvSpPr>
          <p:cNvPr id="25" name="Номер слайда 15"/>
          <p:cNvSpPr txBox="1">
            <a:spLocks/>
          </p:cNvSpPr>
          <p:nvPr/>
        </p:nvSpPr>
        <p:spPr bwMode="auto">
          <a:xfrm>
            <a:off x="152400" y="6813297"/>
            <a:ext cx="2274888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5998" tIns="48750" rIns="97500" bIns="4875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973138" rtl="0" fontAlgn="base">
              <a:spcBef>
                <a:spcPct val="0"/>
              </a:spcBef>
              <a:spcAft>
                <a:spcPct val="0"/>
              </a:spcAft>
              <a:defRPr sz="1300" b="0" kern="1200" smtClean="0">
                <a:solidFill>
                  <a:srgbClr val="898989"/>
                </a:solidFill>
                <a:latin typeface="Calibri" pitchFamily="34" charset="0"/>
                <a:ea typeface="+mn-ea"/>
                <a:cs typeface="+mn-cs"/>
              </a:defRPr>
            </a:lvl1pPr>
            <a:lvl2pPr marL="485775" indent="-28575" algn="l" defTabSz="973138" rtl="0" fontAlgn="base">
              <a:spcBef>
                <a:spcPct val="0"/>
              </a:spcBef>
              <a:spcAft>
                <a:spcPct val="0"/>
              </a:spcAft>
              <a:defRPr sz="1100" b="1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2pPr>
            <a:lvl3pPr marL="973138" indent="-58738" algn="l" defTabSz="973138" rtl="0" fontAlgn="base">
              <a:spcBef>
                <a:spcPct val="0"/>
              </a:spcBef>
              <a:spcAft>
                <a:spcPct val="0"/>
              </a:spcAft>
              <a:defRPr sz="1100" b="1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3pPr>
            <a:lvl4pPr marL="1460500" indent="-88900" algn="l" defTabSz="973138" rtl="0" fontAlgn="base">
              <a:spcBef>
                <a:spcPct val="0"/>
              </a:spcBef>
              <a:spcAft>
                <a:spcPct val="0"/>
              </a:spcAft>
              <a:defRPr sz="1100" b="1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4pPr>
            <a:lvl5pPr marL="1947863" indent="-119063" algn="l" defTabSz="973138" rtl="0" fontAlgn="base">
              <a:spcBef>
                <a:spcPct val="0"/>
              </a:spcBef>
              <a:spcAft>
                <a:spcPct val="0"/>
              </a:spcAft>
              <a:defRPr sz="1100" b="1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100" b="1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100" b="1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100" b="1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100" b="1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BE79278C-DC32-42D9-8A3E-D934BEFB60B0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52400" y="152400"/>
            <a:ext cx="975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516582" y="1523997"/>
            <a:ext cx="4724400" cy="48629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>
              <a:lnSpc>
                <a:spcPct val="150000"/>
              </a:lnSpc>
            </a:pPr>
            <a:r>
              <a:rPr lang="ru-RU" sz="2000" dirty="0"/>
              <a:t>Ведущим дефектом при дизартрии является </a:t>
            </a:r>
            <a:r>
              <a:rPr lang="ru-RU" sz="2000" dirty="0">
                <a:solidFill>
                  <a:schemeClr val="bg1"/>
                </a:solidFill>
              </a:rPr>
              <a:t>нарушение</a:t>
            </a:r>
            <a:r>
              <a:rPr lang="ru-RU" sz="2000" dirty="0">
                <a:solidFill>
                  <a:srgbClr val="FF9900"/>
                </a:solidFill>
              </a:rPr>
              <a:t> </a:t>
            </a:r>
            <a:r>
              <a:rPr lang="ru-RU" sz="2000" dirty="0" err="1">
                <a:solidFill>
                  <a:srgbClr val="FF9900"/>
                </a:solidFill>
              </a:rPr>
              <a:t>звукопроизносительной</a:t>
            </a:r>
            <a:r>
              <a:rPr lang="ru-RU" sz="2000" dirty="0">
                <a:solidFill>
                  <a:srgbClr val="FF9900"/>
                </a:solidFill>
              </a:rPr>
              <a:t> и просодической стороны речи, </a:t>
            </a:r>
            <a:r>
              <a:rPr lang="ru-RU" sz="1800" dirty="0"/>
              <a:t>которое в традиционном представлении связано с органическим поражением центральной и периферической нервной системы</a:t>
            </a:r>
            <a:endParaRPr lang="ru-RU" altLang="ru-RU" sz="1800" dirty="0"/>
          </a:p>
        </p:txBody>
      </p:sp>
    </p:spTree>
    <p:extLst>
      <p:ext uri="{BB962C8B-B14F-4D97-AF65-F5344CB8AC3E}">
        <p14:creationId xmlns:p14="http://schemas.microsoft.com/office/powerpoint/2010/main" val="430080284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753600" cy="770108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717"/>
            <a:ext cx="9753600" cy="702673"/>
          </a:xfrm>
        </p:spPr>
        <p:txBody>
          <a:bodyPr>
            <a:normAutofit fontScale="90000"/>
          </a:bodyPr>
          <a:lstStyle/>
          <a:p>
            <a:pPr lvl="0"/>
            <a:r>
              <a:rPr lang="ru-RU" sz="2400" dirty="0">
                <a:solidFill>
                  <a:srgbClr val="004990"/>
                </a:solidFill>
                <a:latin typeface="Calibri" pitchFamily="34" charset="0"/>
                <a:ea typeface="+mn-ea"/>
                <a:cs typeface="Arial" pitchFamily="34" charset="0"/>
              </a:rPr>
              <a:t>Логопедическое обследование детей с нервно-мышечными заболеваниями</a:t>
            </a:r>
          </a:p>
        </p:txBody>
      </p:sp>
      <p:sp>
        <p:nvSpPr>
          <p:cNvPr id="25" name="Номер слайда 15"/>
          <p:cNvSpPr txBox="1">
            <a:spLocks/>
          </p:cNvSpPr>
          <p:nvPr/>
        </p:nvSpPr>
        <p:spPr bwMode="auto">
          <a:xfrm>
            <a:off x="228600" y="6813297"/>
            <a:ext cx="2274888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5998" tIns="48750" rIns="97500" bIns="4875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973138" rtl="0" fontAlgn="base">
              <a:spcBef>
                <a:spcPct val="0"/>
              </a:spcBef>
              <a:spcAft>
                <a:spcPct val="0"/>
              </a:spcAft>
              <a:defRPr sz="1300" b="0" kern="1200" smtClean="0">
                <a:solidFill>
                  <a:srgbClr val="898989"/>
                </a:solidFill>
                <a:latin typeface="Calibri" pitchFamily="34" charset="0"/>
                <a:ea typeface="+mn-ea"/>
                <a:cs typeface="+mn-cs"/>
              </a:defRPr>
            </a:lvl1pPr>
            <a:lvl2pPr marL="485775" indent="-28575" algn="l" defTabSz="973138" rtl="0" fontAlgn="base">
              <a:spcBef>
                <a:spcPct val="0"/>
              </a:spcBef>
              <a:spcAft>
                <a:spcPct val="0"/>
              </a:spcAft>
              <a:defRPr sz="1100" b="1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2pPr>
            <a:lvl3pPr marL="973138" indent="-58738" algn="l" defTabSz="973138" rtl="0" fontAlgn="base">
              <a:spcBef>
                <a:spcPct val="0"/>
              </a:spcBef>
              <a:spcAft>
                <a:spcPct val="0"/>
              </a:spcAft>
              <a:defRPr sz="1100" b="1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3pPr>
            <a:lvl4pPr marL="1460500" indent="-88900" algn="l" defTabSz="973138" rtl="0" fontAlgn="base">
              <a:spcBef>
                <a:spcPct val="0"/>
              </a:spcBef>
              <a:spcAft>
                <a:spcPct val="0"/>
              </a:spcAft>
              <a:defRPr sz="1100" b="1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4pPr>
            <a:lvl5pPr marL="1947863" indent="-119063" algn="l" defTabSz="973138" rtl="0" fontAlgn="base">
              <a:spcBef>
                <a:spcPct val="0"/>
              </a:spcBef>
              <a:spcAft>
                <a:spcPct val="0"/>
              </a:spcAft>
              <a:defRPr sz="1100" b="1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100" b="1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100" b="1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100" b="1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100" b="1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BE79278C-DC32-42D9-8A3E-D934BEFB60B0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1370272"/>
            <a:ext cx="975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3" name="Схема 12"/>
          <p:cNvGraphicFramePr/>
          <p:nvPr>
            <p:extLst>
              <p:ext uri="{D42A27DB-BD31-4B8C-83A1-F6EECF244321}">
                <p14:modId xmlns:p14="http://schemas.microsoft.com/office/powerpoint/2010/main" val="3485657159"/>
              </p:ext>
            </p:extLst>
          </p:nvPr>
        </p:nvGraphicFramePr>
        <p:xfrm>
          <a:off x="152400" y="1981199"/>
          <a:ext cx="9407236" cy="47406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228600" y="770108"/>
            <a:ext cx="9296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dirty="0">
                <a:solidFill>
                  <a:srgbClr val="FF0000"/>
                </a:solidFill>
              </a:rPr>
              <a:t>В 40%-100% случаев  </a:t>
            </a:r>
            <a:r>
              <a:rPr lang="ru-RU" sz="2400" dirty="0">
                <a:solidFill>
                  <a:schemeClr val="tx2"/>
                </a:solidFill>
              </a:rPr>
              <a:t>выявляются нарушения звукопроизношения, речевого дыхания, голоса, темпо-ритмической и интонационной стороны речи</a:t>
            </a:r>
          </a:p>
        </p:txBody>
      </p:sp>
    </p:spTree>
    <p:extLst>
      <p:ext uri="{BB962C8B-B14F-4D97-AF65-F5344CB8AC3E}">
        <p14:creationId xmlns:p14="http://schemas.microsoft.com/office/powerpoint/2010/main" val="4219104176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753600" cy="770108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9499" y="72289"/>
            <a:ext cx="8309456" cy="630384"/>
          </a:xfrm>
        </p:spPr>
        <p:txBody>
          <a:bodyPr>
            <a:normAutofit/>
          </a:bodyPr>
          <a:lstStyle/>
          <a:p>
            <a:pPr lvl="0"/>
            <a:r>
              <a:rPr lang="ru-RU" sz="2400" dirty="0">
                <a:solidFill>
                  <a:srgbClr val="004990"/>
                </a:solidFill>
                <a:latin typeface="Calibri" pitchFamily="34" charset="0"/>
                <a:ea typeface="+mn-ea"/>
                <a:cs typeface="Arial" pitchFamily="34" charset="0"/>
              </a:rPr>
              <a:t>Определение цели и задач исследования</a:t>
            </a:r>
          </a:p>
        </p:txBody>
      </p:sp>
      <p:sp>
        <p:nvSpPr>
          <p:cNvPr id="25" name="Номер слайда 15"/>
          <p:cNvSpPr txBox="1">
            <a:spLocks/>
          </p:cNvSpPr>
          <p:nvPr/>
        </p:nvSpPr>
        <p:spPr bwMode="auto">
          <a:xfrm>
            <a:off x="152400" y="6810158"/>
            <a:ext cx="2274888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5998" tIns="48750" rIns="97500" bIns="4875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973138" rtl="0" fontAlgn="base">
              <a:spcBef>
                <a:spcPct val="0"/>
              </a:spcBef>
              <a:spcAft>
                <a:spcPct val="0"/>
              </a:spcAft>
              <a:defRPr sz="1300" b="0" kern="1200" smtClean="0">
                <a:solidFill>
                  <a:srgbClr val="898989"/>
                </a:solidFill>
                <a:latin typeface="Calibri" pitchFamily="34" charset="0"/>
                <a:ea typeface="+mn-ea"/>
                <a:cs typeface="+mn-cs"/>
              </a:defRPr>
            </a:lvl1pPr>
            <a:lvl2pPr marL="485775" indent="-28575" algn="l" defTabSz="973138" rtl="0" fontAlgn="base">
              <a:spcBef>
                <a:spcPct val="0"/>
              </a:spcBef>
              <a:spcAft>
                <a:spcPct val="0"/>
              </a:spcAft>
              <a:defRPr sz="1100" b="1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2pPr>
            <a:lvl3pPr marL="973138" indent="-58738" algn="l" defTabSz="973138" rtl="0" fontAlgn="base">
              <a:spcBef>
                <a:spcPct val="0"/>
              </a:spcBef>
              <a:spcAft>
                <a:spcPct val="0"/>
              </a:spcAft>
              <a:defRPr sz="1100" b="1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3pPr>
            <a:lvl4pPr marL="1460500" indent="-88900" algn="l" defTabSz="973138" rtl="0" fontAlgn="base">
              <a:spcBef>
                <a:spcPct val="0"/>
              </a:spcBef>
              <a:spcAft>
                <a:spcPct val="0"/>
              </a:spcAft>
              <a:defRPr sz="1100" b="1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4pPr>
            <a:lvl5pPr marL="1947863" indent="-119063" algn="l" defTabSz="973138" rtl="0" fontAlgn="base">
              <a:spcBef>
                <a:spcPct val="0"/>
              </a:spcBef>
              <a:spcAft>
                <a:spcPct val="0"/>
              </a:spcAft>
              <a:defRPr sz="1100" b="1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100" b="1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100" b="1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100" b="1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100" b="1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BE79278C-DC32-42D9-8A3E-D934BEFB60B0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52400" y="152400"/>
            <a:ext cx="975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52400" y="1016100"/>
            <a:ext cx="925483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chemeClr val="tx2"/>
                </a:solidFill>
              </a:rPr>
              <a:t>Целью настоящего исследования стало выявление нарушений звукопроизношения и просодической стороны речи </a:t>
            </a:r>
            <a:r>
              <a:rPr lang="ru-RU" sz="2400" dirty="0">
                <a:solidFill>
                  <a:srgbClr val="C00000"/>
                </a:solidFill>
              </a:rPr>
              <a:t>у детей с </a:t>
            </a:r>
            <a:r>
              <a:rPr lang="ru-RU" sz="2400" dirty="0" err="1">
                <a:solidFill>
                  <a:srgbClr val="C00000"/>
                </a:solidFill>
              </a:rPr>
              <a:t>миодистрофией</a:t>
            </a:r>
            <a:r>
              <a:rPr lang="ru-RU" sz="2400" dirty="0">
                <a:solidFill>
                  <a:srgbClr val="C00000"/>
                </a:solidFill>
              </a:rPr>
              <a:t> </a:t>
            </a:r>
            <a:r>
              <a:rPr lang="ru-RU" sz="2400" dirty="0" err="1">
                <a:solidFill>
                  <a:srgbClr val="C00000"/>
                </a:solidFill>
              </a:rPr>
              <a:t>Дюшенна</a:t>
            </a:r>
            <a:r>
              <a:rPr lang="ru-RU" sz="2400" dirty="0">
                <a:solidFill>
                  <a:srgbClr val="FF9900"/>
                </a:solidFill>
              </a:rPr>
              <a:t> </a:t>
            </a:r>
            <a:r>
              <a:rPr lang="ru-RU" sz="2400" dirty="0">
                <a:solidFill>
                  <a:schemeClr val="tx2"/>
                </a:solidFill>
              </a:rPr>
              <a:t>и квалификация этих состояний.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01782" y="2487957"/>
            <a:ext cx="8894618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u="sng" dirty="0">
                <a:solidFill>
                  <a:schemeClr val="accent1"/>
                </a:solidFill>
              </a:rPr>
              <a:t>В соответствии с целью сформулированы следующие задачи:</a:t>
            </a:r>
          </a:p>
          <a:p>
            <a:pPr algn="just"/>
            <a:endParaRPr lang="ru-RU" sz="2000" dirty="0">
              <a:solidFill>
                <a:schemeClr val="accent1"/>
              </a:solidFill>
            </a:endParaRPr>
          </a:p>
          <a:p>
            <a:pPr marL="342900" lvl="0" indent="-342900" algn="just">
              <a:buFont typeface="Wingdings" panose="05000000000000000000" pitchFamily="2" charset="2"/>
              <a:buChar char="ü"/>
            </a:pPr>
            <a:r>
              <a:rPr lang="ru-RU" sz="2000" dirty="0">
                <a:solidFill>
                  <a:schemeClr val="accent1"/>
                </a:solidFill>
              </a:rPr>
              <a:t>Проанализировать клинические проявления речевых нарушений при </a:t>
            </a:r>
            <a:r>
              <a:rPr lang="ru-RU" sz="2000" dirty="0" err="1">
                <a:solidFill>
                  <a:schemeClr val="accent1"/>
                </a:solidFill>
              </a:rPr>
              <a:t>миодистрофии</a:t>
            </a:r>
            <a:r>
              <a:rPr lang="ru-RU" sz="2000" dirty="0">
                <a:solidFill>
                  <a:schemeClr val="accent1"/>
                </a:solidFill>
              </a:rPr>
              <a:t> </a:t>
            </a:r>
            <a:r>
              <a:rPr lang="ru-RU" sz="2000" dirty="0" err="1">
                <a:solidFill>
                  <a:schemeClr val="accent1"/>
                </a:solidFill>
              </a:rPr>
              <a:t>Дюшенна</a:t>
            </a:r>
            <a:r>
              <a:rPr lang="ru-RU" sz="2000" dirty="0">
                <a:solidFill>
                  <a:schemeClr val="accent1"/>
                </a:solidFill>
              </a:rPr>
              <a:t>, их патогенез и очаг поражения</a:t>
            </a:r>
          </a:p>
          <a:p>
            <a:pPr lvl="0" algn="just"/>
            <a:endParaRPr lang="ru-RU" sz="2000" dirty="0">
              <a:solidFill>
                <a:schemeClr val="accent1"/>
              </a:solidFill>
            </a:endParaRPr>
          </a:p>
          <a:p>
            <a:pPr marL="342900" lvl="0" indent="-342900" algn="just">
              <a:buFont typeface="Wingdings" panose="05000000000000000000" pitchFamily="2" charset="2"/>
              <a:buChar char="ü"/>
            </a:pPr>
            <a:r>
              <a:rPr lang="ru-RU" sz="2000" dirty="0">
                <a:solidFill>
                  <a:schemeClr val="accent1"/>
                </a:solidFill>
              </a:rPr>
              <a:t>Проанализировать клинические проявления речевых нарушений при спинальной </a:t>
            </a:r>
            <a:r>
              <a:rPr lang="ru-RU" sz="2000" dirty="0" err="1">
                <a:solidFill>
                  <a:schemeClr val="accent1"/>
                </a:solidFill>
              </a:rPr>
              <a:t>амиотрофии</a:t>
            </a:r>
            <a:r>
              <a:rPr lang="ru-RU" sz="2000" dirty="0">
                <a:solidFill>
                  <a:schemeClr val="accent1"/>
                </a:solidFill>
              </a:rPr>
              <a:t>, их патогенез и очаг поражения</a:t>
            </a:r>
          </a:p>
          <a:p>
            <a:pPr marL="342900" lvl="0" indent="-342900" algn="just">
              <a:buFont typeface="Wingdings" panose="05000000000000000000" pitchFamily="2" charset="2"/>
              <a:buChar char="ü"/>
            </a:pPr>
            <a:endParaRPr lang="ru-RU" sz="2000" dirty="0">
              <a:solidFill>
                <a:schemeClr val="accent1"/>
              </a:solidFill>
            </a:endParaRPr>
          </a:p>
          <a:p>
            <a:pPr marL="342900" lvl="0" indent="-342900" algn="just">
              <a:buFont typeface="Wingdings" panose="05000000000000000000" pitchFamily="2" charset="2"/>
              <a:buChar char="ü"/>
            </a:pPr>
            <a:r>
              <a:rPr lang="ru-RU" sz="2000" dirty="0">
                <a:solidFill>
                  <a:schemeClr val="accent1"/>
                </a:solidFill>
              </a:rPr>
              <a:t>Провести сравнительный анализ речевой патологии (звукопроизношения и просодической стороны речи), обосновать использование термина «дизартрия» для квалификации речевых нарушений у детей с мышечными заболеваниями, которые характеризуются первичным дистрофическим процессом в мышцах.</a:t>
            </a:r>
          </a:p>
        </p:txBody>
      </p:sp>
    </p:spTree>
    <p:extLst>
      <p:ext uri="{BB962C8B-B14F-4D97-AF65-F5344CB8AC3E}">
        <p14:creationId xmlns:p14="http://schemas.microsoft.com/office/powerpoint/2010/main" val="2939646209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753600" cy="770108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9499" y="72289"/>
            <a:ext cx="8309456" cy="630384"/>
          </a:xfrm>
        </p:spPr>
        <p:txBody>
          <a:bodyPr>
            <a:normAutofit/>
          </a:bodyPr>
          <a:lstStyle/>
          <a:p>
            <a:pPr lvl="0"/>
            <a:r>
              <a:rPr lang="ru-RU" sz="2400" dirty="0">
                <a:solidFill>
                  <a:srgbClr val="004990"/>
                </a:solidFill>
                <a:latin typeface="Calibri" pitchFamily="34" charset="0"/>
                <a:ea typeface="+mn-ea"/>
                <a:cs typeface="Arial" pitchFamily="34" charset="0"/>
              </a:rPr>
              <a:t>Клинические проявления речевых нарушений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468882" y="5191315"/>
            <a:ext cx="47320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2011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484888" y="4671471"/>
            <a:ext cx="47320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2012</a:t>
            </a:r>
          </a:p>
        </p:txBody>
      </p:sp>
      <p:sp>
        <p:nvSpPr>
          <p:cNvPr id="25" name="Номер слайда 15"/>
          <p:cNvSpPr txBox="1">
            <a:spLocks/>
          </p:cNvSpPr>
          <p:nvPr/>
        </p:nvSpPr>
        <p:spPr bwMode="auto">
          <a:xfrm>
            <a:off x="219767" y="6813297"/>
            <a:ext cx="2274888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5998" tIns="48750" rIns="97500" bIns="4875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973138" rtl="0" fontAlgn="base">
              <a:spcBef>
                <a:spcPct val="0"/>
              </a:spcBef>
              <a:spcAft>
                <a:spcPct val="0"/>
              </a:spcAft>
              <a:defRPr sz="1300" b="0" kern="1200" smtClean="0">
                <a:solidFill>
                  <a:srgbClr val="898989"/>
                </a:solidFill>
                <a:latin typeface="Calibri" pitchFamily="34" charset="0"/>
                <a:ea typeface="+mn-ea"/>
                <a:cs typeface="+mn-cs"/>
              </a:defRPr>
            </a:lvl1pPr>
            <a:lvl2pPr marL="485775" indent="-28575" algn="l" defTabSz="973138" rtl="0" fontAlgn="base">
              <a:spcBef>
                <a:spcPct val="0"/>
              </a:spcBef>
              <a:spcAft>
                <a:spcPct val="0"/>
              </a:spcAft>
              <a:defRPr sz="1100" b="1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2pPr>
            <a:lvl3pPr marL="973138" indent="-58738" algn="l" defTabSz="973138" rtl="0" fontAlgn="base">
              <a:spcBef>
                <a:spcPct val="0"/>
              </a:spcBef>
              <a:spcAft>
                <a:spcPct val="0"/>
              </a:spcAft>
              <a:defRPr sz="1100" b="1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3pPr>
            <a:lvl4pPr marL="1460500" indent="-88900" algn="l" defTabSz="973138" rtl="0" fontAlgn="base">
              <a:spcBef>
                <a:spcPct val="0"/>
              </a:spcBef>
              <a:spcAft>
                <a:spcPct val="0"/>
              </a:spcAft>
              <a:defRPr sz="1100" b="1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4pPr>
            <a:lvl5pPr marL="1947863" indent="-119063" algn="l" defTabSz="973138" rtl="0" fontAlgn="base">
              <a:spcBef>
                <a:spcPct val="0"/>
              </a:spcBef>
              <a:spcAft>
                <a:spcPct val="0"/>
              </a:spcAft>
              <a:defRPr sz="1100" b="1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100" b="1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100" b="1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100" b="1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100" b="1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BE79278C-DC32-42D9-8A3E-D934BEFB60B0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3246691"/>
              </p:ext>
            </p:extLst>
          </p:nvPr>
        </p:nvGraphicFramePr>
        <p:xfrm>
          <a:off x="144294" y="862394"/>
          <a:ext cx="9465012" cy="6339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09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797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7743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08374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Критерий</a:t>
                      </a:r>
                      <a:r>
                        <a:rPr lang="ru-RU" sz="1400" baseline="0" dirty="0"/>
                        <a:t> исследования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Спинальная </a:t>
                      </a:r>
                      <a:r>
                        <a:rPr lang="ru-RU" sz="1400" dirty="0" err="1"/>
                        <a:t>амиотрофия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17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err="1"/>
                        <a:t>Миодистрофия</a:t>
                      </a:r>
                      <a:r>
                        <a:rPr lang="ru-RU" sz="1400" dirty="0"/>
                        <a:t> </a:t>
                      </a:r>
                      <a:r>
                        <a:rPr lang="ru-RU" sz="1400" dirty="0" err="1"/>
                        <a:t>Дюшенна</a:t>
                      </a:r>
                      <a:r>
                        <a:rPr lang="ru-RU" sz="1400" dirty="0"/>
                        <a:t> </a:t>
                      </a:r>
                    </a:p>
                    <a:p>
                      <a:pPr marL="0" marR="0" indent="0" algn="ctr" defTabSz="91417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/>
                        <a:t>(признак</a:t>
                      </a:r>
                      <a:r>
                        <a:rPr lang="en-US" sz="1200" dirty="0"/>
                        <a:t>,</a:t>
                      </a:r>
                      <a:r>
                        <a:rPr lang="ru-RU" sz="1200" dirty="0"/>
                        <a:t> выделенный * характерен только для </a:t>
                      </a:r>
                      <a:r>
                        <a:rPr lang="ru-RU" sz="1200" dirty="0" err="1"/>
                        <a:t>миодистрофии</a:t>
                      </a:r>
                      <a:r>
                        <a:rPr lang="ru-RU" sz="1200" dirty="0"/>
                        <a:t> </a:t>
                      </a:r>
                      <a:r>
                        <a:rPr lang="ru-RU" sz="1200" dirty="0" err="1"/>
                        <a:t>Дюшенна</a:t>
                      </a:r>
                      <a:r>
                        <a:rPr lang="ru-RU" sz="1200" dirty="0"/>
                        <a:t>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83590">
                <a:tc>
                  <a:txBody>
                    <a:bodyPr/>
                    <a:lstStyle/>
                    <a:p>
                      <a:pPr algn="ctr"/>
                      <a:r>
                        <a:rPr lang="ru-RU" sz="1400" b="1" kern="1200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Мышечный тонус артикуляционной и мимической мускулатуры</a:t>
                      </a:r>
                      <a:endParaRPr lang="ru-RU" sz="1400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Диффузное снижение тонуса, выраженные затруднения при выполнении упражнений, резкое снижение длительности удержания артикуляционной позы, высокая степень истощаемости, сильная распластанность языка. </a:t>
                      </a:r>
                    </a:p>
                    <a:p>
                      <a:pPr algn="ctr"/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Значительное ограничение движений органов артикуляции, значительная минимизация движений. </a:t>
                      </a:r>
                    </a:p>
                    <a:p>
                      <a:pPr algn="ctr"/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Выраженное увеличение тела языка, иногда с «вываливанием» его за пределы зубного ряда*. </a:t>
                      </a:r>
                      <a:endParaRPr lang="ru-RU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61598">
                <a:tc>
                  <a:txBody>
                    <a:bodyPr/>
                    <a:lstStyle/>
                    <a:p>
                      <a:pPr algn="ctr"/>
                      <a:r>
                        <a:rPr lang="ru-RU" sz="1400" b="1" kern="1200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Артикуляционный </a:t>
                      </a:r>
                      <a:r>
                        <a:rPr lang="ru-RU" sz="1400" b="1" kern="1200" dirty="0" err="1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праксис</a:t>
                      </a:r>
                      <a:r>
                        <a:rPr lang="ru-RU" sz="1400" b="1" kern="1200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(кинетический, кинестетический)</a:t>
                      </a: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Выраженные трудности выполнения движений, поза не удерживается, быстрая истощаемость, сужение амплитуды движения. </a:t>
                      </a:r>
                    </a:p>
                    <a:p>
                      <a:pPr algn="ctr"/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Серии движений выполняются в очень медленном темпе в условиях резкого снижения качества каждого движения и позы (только в «срединном» положении в полости рта), быстрая истощаемость. </a:t>
                      </a:r>
                    </a:p>
                    <a:p>
                      <a:pPr algn="ctr"/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Выраженное редуцированное произнесение гласных звуков и межзубное произнесение Ш, С. </a:t>
                      </a:r>
                    </a:p>
                    <a:p>
                      <a:pPr algn="ctr"/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Движения совершаются по дуге передней третью языка*. </a:t>
                      </a:r>
                    </a:p>
                    <a:p>
                      <a:pPr algn="ctr"/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Часто отмечается уплотнение дна ротовой полости и появляются субъективные ощущения дискомфорта, затруднения при глотании и покашливании*.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5582">
                <a:tc>
                  <a:txBody>
                    <a:bodyPr/>
                    <a:lstStyle/>
                    <a:p>
                      <a:pPr algn="ctr"/>
                      <a:r>
                        <a:rPr lang="ru-RU" sz="1400" b="1" kern="1200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Звукопроизношение</a:t>
                      </a: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Р,Р’=0, Л,Л’=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</a:t>
                      </a: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=0; Л, С,С’,З,З’, Ц, Щ,Ч – межзубное произнесение или усредненная артикуляция, У – слабо лабиализован. Уплощение артикуляции всех групп звуков.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5582">
                <a:tc>
                  <a:txBody>
                    <a:bodyPr/>
                    <a:lstStyle/>
                    <a:p>
                      <a:pPr algn="ctr"/>
                      <a:r>
                        <a:rPr lang="ru-RU" sz="1400" b="1" kern="1200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Речевое дыхание</a:t>
                      </a: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Длительность речевого выдоха ограничена значительно, объем речевого выдоха резко снижен, иногда речевое дыхание прерывистое с паузами для добора воздуха.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86566">
                <a:tc>
                  <a:txBody>
                    <a:bodyPr/>
                    <a:lstStyle/>
                    <a:p>
                      <a:pPr algn="ctr"/>
                      <a:r>
                        <a:rPr lang="ru-RU" sz="1400" b="1" kern="1200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Голос</a:t>
                      </a: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Громкость голоса колеблется от тихого до еле слышного.</a:t>
                      </a:r>
                    </a:p>
                    <a:p>
                      <a:pPr algn="ctr"/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При форсированном звучании голос приобретает «скрипучий», сдавленный оттенок, высота голоса повышается.</a:t>
                      </a:r>
                    </a:p>
                    <a:p>
                      <a:pPr algn="ctr"/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Иногда отмечается появление </a:t>
                      </a:r>
                      <a:r>
                        <a:rPr lang="ru-RU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фальцетообразного</a:t>
                      </a: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«истонченного» оттенка голоса, легкая назализация. Голос монотонный (затруднения в изменении высоты голоса)*.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42926">
                <a:tc>
                  <a:txBody>
                    <a:bodyPr/>
                    <a:lstStyle/>
                    <a:p>
                      <a:pPr algn="ctr"/>
                      <a:r>
                        <a:rPr lang="ru-RU" sz="1400" b="1" kern="1200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Темпо-ритмические и интонационные возможности речи </a:t>
                      </a: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Темп речи может быть замедленным*, что обусловливается выраженным снижением тонуса и ограничением возможностей </a:t>
                      </a:r>
                      <a:r>
                        <a:rPr lang="ru-RU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артикулирования</a:t>
                      </a: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Темп речи может быть ускоренным и быстрым  (речь скороговоркой), вследствие необходимости передачи большего количества информации за меньший отрезок времени при уменьшении объема и длительности речевого выдоха.</a:t>
                      </a:r>
                    </a:p>
                    <a:p>
                      <a:pPr algn="ctr"/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Речь с нарушением ритмической стороны речи (паузы в процессе речи для добора воздуха).</a:t>
                      </a:r>
                    </a:p>
                    <a:p>
                      <a:pPr algn="ctr"/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Интонационный рисунок речи беден, т.к. возможности изменения высоты голоса ограничены.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8165443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753600" cy="770108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9499" y="72289"/>
            <a:ext cx="8309456" cy="630384"/>
          </a:xfrm>
        </p:spPr>
        <p:txBody>
          <a:bodyPr>
            <a:normAutofit/>
          </a:bodyPr>
          <a:lstStyle/>
          <a:p>
            <a:pPr lvl="0"/>
            <a:r>
              <a:rPr lang="ru-RU" sz="2400" dirty="0">
                <a:solidFill>
                  <a:srgbClr val="004990"/>
                </a:solidFill>
                <a:latin typeface="Calibri" pitchFamily="34" charset="0"/>
                <a:ea typeface="+mn-ea"/>
                <a:cs typeface="Arial" pitchFamily="34" charset="0"/>
              </a:rPr>
              <a:t>Патогенез речевых нарушений и очаг поражения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468882" y="5191315"/>
            <a:ext cx="47320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2011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484888" y="4671471"/>
            <a:ext cx="47320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2012</a:t>
            </a:r>
          </a:p>
        </p:txBody>
      </p:sp>
      <p:sp>
        <p:nvSpPr>
          <p:cNvPr id="25" name="Номер слайда 15"/>
          <p:cNvSpPr txBox="1">
            <a:spLocks/>
          </p:cNvSpPr>
          <p:nvPr/>
        </p:nvSpPr>
        <p:spPr bwMode="auto">
          <a:xfrm>
            <a:off x="178204" y="6782449"/>
            <a:ext cx="2274888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5998" tIns="48750" rIns="97500" bIns="4875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973138" rtl="0" fontAlgn="base">
              <a:spcBef>
                <a:spcPct val="0"/>
              </a:spcBef>
              <a:spcAft>
                <a:spcPct val="0"/>
              </a:spcAft>
              <a:defRPr sz="1300" b="0" kern="1200" smtClean="0">
                <a:solidFill>
                  <a:srgbClr val="898989"/>
                </a:solidFill>
                <a:latin typeface="Calibri" pitchFamily="34" charset="0"/>
                <a:ea typeface="+mn-ea"/>
                <a:cs typeface="+mn-cs"/>
              </a:defRPr>
            </a:lvl1pPr>
            <a:lvl2pPr marL="485775" indent="-28575" algn="l" defTabSz="973138" rtl="0" fontAlgn="base">
              <a:spcBef>
                <a:spcPct val="0"/>
              </a:spcBef>
              <a:spcAft>
                <a:spcPct val="0"/>
              </a:spcAft>
              <a:defRPr sz="1100" b="1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2pPr>
            <a:lvl3pPr marL="973138" indent="-58738" algn="l" defTabSz="973138" rtl="0" fontAlgn="base">
              <a:spcBef>
                <a:spcPct val="0"/>
              </a:spcBef>
              <a:spcAft>
                <a:spcPct val="0"/>
              </a:spcAft>
              <a:defRPr sz="1100" b="1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3pPr>
            <a:lvl4pPr marL="1460500" indent="-88900" algn="l" defTabSz="973138" rtl="0" fontAlgn="base">
              <a:spcBef>
                <a:spcPct val="0"/>
              </a:spcBef>
              <a:spcAft>
                <a:spcPct val="0"/>
              </a:spcAft>
              <a:defRPr sz="1100" b="1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4pPr>
            <a:lvl5pPr marL="1947863" indent="-119063" algn="l" defTabSz="973138" rtl="0" fontAlgn="base">
              <a:spcBef>
                <a:spcPct val="0"/>
              </a:spcBef>
              <a:spcAft>
                <a:spcPct val="0"/>
              </a:spcAft>
              <a:defRPr sz="1100" b="1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100" b="1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100" b="1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100" b="1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100" b="1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BE79278C-DC32-42D9-8A3E-D934BEFB60B0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8675090"/>
              </p:ext>
            </p:extLst>
          </p:nvPr>
        </p:nvGraphicFramePr>
        <p:xfrm>
          <a:off x="134735" y="1193553"/>
          <a:ext cx="9465012" cy="5212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09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797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7743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60370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/>
                        <a:t>Критерий</a:t>
                      </a:r>
                      <a:r>
                        <a:rPr lang="ru-RU" sz="1800" baseline="0" dirty="0"/>
                        <a:t> исследования</a:t>
                      </a:r>
                      <a:endParaRPr lang="ru-RU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/>
                        <a:t>Спинальная </a:t>
                      </a:r>
                      <a:r>
                        <a:rPr lang="ru-RU" sz="1800" dirty="0" err="1"/>
                        <a:t>амиотрофия</a:t>
                      </a:r>
                      <a:endParaRPr lang="ru-RU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17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err="1"/>
                        <a:t>Миодистрофия</a:t>
                      </a:r>
                      <a:r>
                        <a:rPr lang="ru-RU" sz="1800" dirty="0"/>
                        <a:t> </a:t>
                      </a:r>
                      <a:r>
                        <a:rPr lang="ru-RU" sz="1800" dirty="0" err="1"/>
                        <a:t>Дюшенна</a:t>
                      </a:r>
                      <a:r>
                        <a:rPr lang="ru-RU" sz="1800" dirty="0"/>
                        <a:t>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93858">
                <a:tc>
                  <a:txBody>
                    <a:bodyPr/>
                    <a:lstStyle/>
                    <a:p>
                      <a:pPr algn="ctr"/>
                      <a:r>
                        <a:rPr lang="ru-RU" sz="2000" b="1" kern="1200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Патогенез нарушения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Денервационная</a:t>
                      </a:r>
                      <a:r>
                        <a:rPr lang="ru-RU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атрофия и гипотония поперечнополосатой мускулатуры за счет потери мышечных волокон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Дистрофия мышц (с замещением жировой и фиброзной тканью),   </a:t>
                      </a:r>
                      <a:r>
                        <a:rPr lang="ru-RU" sz="16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гипо</a:t>
                      </a:r>
                      <a:r>
                        <a:rPr lang="ru-RU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и атония мышц, затрудняющая активные движения и удержание тонического напряжения. Расстройство любых (непроизвольных и произвольных) движений в соответствующих группах мышц.</a:t>
                      </a:r>
                    </a:p>
                    <a:p>
                      <a:pPr algn="ctr"/>
                      <a:endParaRPr lang="ru-RU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5985">
                <a:tc>
                  <a:txBody>
                    <a:bodyPr/>
                    <a:lstStyle/>
                    <a:p>
                      <a:pPr algn="ctr"/>
                      <a:r>
                        <a:rPr lang="ru-RU" sz="2000" b="1" kern="1200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Очаг поражения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Прогрессирующие дегенеративные изменения </a:t>
                      </a:r>
                      <a:r>
                        <a:rPr lang="ru-RU" sz="16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мотонейронов</a:t>
                      </a:r>
                      <a:r>
                        <a:rPr lang="ru-RU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передних рогов спинного мозга и двигательных ядер мозгового ствола и их нервных окончаний </a:t>
                      </a:r>
                    </a:p>
                    <a:p>
                      <a:pPr algn="ctr"/>
                      <a:endParaRPr lang="ru-RU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Прогрессирующие дегенеративные изменения в мышечных волокнах в отсутствие первичной патологии периферического </a:t>
                      </a:r>
                      <a:r>
                        <a:rPr lang="ru-RU" sz="16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мотонейрона</a:t>
                      </a:r>
                      <a:r>
                        <a:rPr lang="ru-RU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0796709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1484888" y="5599645"/>
            <a:ext cx="47320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2012</a:t>
            </a:r>
          </a:p>
        </p:txBody>
      </p:sp>
      <p:sp>
        <p:nvSpPr>
          <p:cNvPr id="25" name="Номер слайда 15"/>
          <p:cNvSpPr txBox="1">
            <a:spLocks/>
          </p:cNvSpPr>
          <p:nvPr/>
        </p:nvSpPr>
        <p:spPr bwMode="auto">
          <a:xfrm>
            <a:off x="150494" y="6813297"/>
            <a:ext cx="2274888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5998" tIns="48750" rIns="97500" bIns="4875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973138" rtl="0" fontAlgn="base">
              <a:spcBef>
                <a:spcPct val="0"/>
              </a:spcBef>
              <a:spcAft>
                <a:spcPct val="0"/>
              </a:spcAft>
              <a:defRPr sz="1300" b="0" kern="1200" smtClean="0">
                <a:solidFill>
                  <a:srgbClr val="898989"/>
                </a:solidFill>
                <a:latin typeface="Calibri" pitchFamily="34" charset="0"/>
                <a:ea typeface="+mn-ea"/>
                <a:cs typeface="+mn-cs"/>
              </a:defRPr>
            </a:lvl1pPr>
            <a:lvl2pPr marL="485775" indent="-28575" algn="l" defTabSz="973138" rtl="0" fontAlgn="base">
              <a:spcBef>
                <a:spcPct val="0"/>
              </a:spcBef>
              <a:spcAft>
                <a:spcPct val="0"/>
              </a:spcAft>
              <a:defRPr sz="1100" b="1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2pPr>
            <a:lvl3pPr marL="973138" indent="-58738" algn="l" defTabSz="973138" rtl="0" fontAlgn="base">
              <a:spcBef>
                <a:spcPct val="0"/>
              </a:spcBef>
              <a:spcAft>
                <a:spcPct val="0"/>
              </a:spcAft>
              <a:defRPr sz="1100" b="1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3pPr>
            <a:lvl4pPr marL="1460500" indent="-88900" algn="l" defTabSz="973138" rtl="0" fontAlgn="base">
              <a:spcBef>
                <a:spcPct val="0"/>
              </a:spcBef>
              <a:spcAft>
                <a:spcPct val="0"/>
              </a:spcAft>
              <a:defRPr sz="1100" b="1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4pPr>
            <a:lvl5pPr marL="1947863" indent="-119063" algn="l" defTabSz="973138" rtl="0" fontAlgn="base">
              <a:spcBef>
                <a:spcPct val="0"/>
              </a:spcBef>
              <a:spcAft>
                <a:spcPct val="0"/>
              </a:spcAft>
              <a:defRPr sz="1100" b="1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100" b="1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100" b="1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100" b="1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100" b="1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BE79278C-DC32-42D9-8A3E-D934BEFB60B0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754581" y="1233061"/>
            <a:ext cx="2493816" cy="817418"/>
          </a:xfrm>
          <a:prstGeom prst="round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Дизартрия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718950" y="2673926"/>
            <a:ext cx="4565075" cy="9281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/>
              <a:t>Нарушение тонуса мышц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761466" y="4305218"/>
            <a:ext cx="3852098" cy="109805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/>
              <a:t>Мышечные нарушения «первичны» 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186790" y="4277510"/>
            <a:ext cx="3887938" cy="11257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/>
              <a:t>Мышечные нарушения «вторичны»</a:t>
            </a:r>
          </a:p>
        </p:txBody>
      </p:sp>
      <p:cxnSp>
        <p:nvCxnSpPr>
          <p:cNvPr id="13" name="Соединительная линия уступом 12"/>
          <p:cNvCxnSpPr>
            <a:stCxn id="9" idx="2"/>
            <a:endCxn id="11" idx="0"/>
          </p:cNvCxnSpPr>
          <p:nvPr/>
        </p:nvCxnSpPr>
        <p:spPr>
          <a:xfrm rot="5400000">
            <a:off x="3492943" y="2796673"/>
            <a:ext cx="703118" cy="2313973"/>
          </a:xfrm>
          <a:prstGeom prst="bentConnector3">
            <a:avLst/>
          </a:prstGeom>
          <a:ln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" name="Соединительная линия уступом 15"/>
          <p:cNvCxnSpPr>
            <a:stCxn id="9" idx="2"/>
            <a:endCxn id="12" idx="0"/>
          </p:cNvCxnSpPr>
          <p:nvPr/>
        </p:nvCxnSpPr>
        <p:spPr>
          <a:xfrm rot="16200000" flipH="1">
            <a:off x="5728418" y="2875169"/>
            <a:ext cx="675410" cy="2129271"/>
          </a:xfrm>
          <a:prstGeom prst="bentConnector3">
            <a:avLst/>
          </a:prstGeom>
          <a:ln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>
            <a:stCxn id="5" idx="2"/>
            <a:endCxn id="9" idx="0"/>
          </p:cNvCxnSpPr>
          <p:nvPr/>
        </p:nvCxnSpPr>
        <p:spPr>
          <a:xfrm flipH="1">
            <a:off x="5001488" y="2050479"/>
            <a:ext cx="1" cy="623447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0" y="0"/>
            <a:ext cx="9753600" cy="770108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13551" y="6033172"/>
            <a:ext cx="361079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>
                <a:solidFill>
                  <a:srgbClr val="C00000"/>
                </a:solidFill>
              </a:rPr>
              <a:t>нарушения в мышечной ткани</a:t>
            </a:r>
          </a:p>
        </p:txBody>
      </p:sp>
      <p:sp>
        <p:nvSpPr>
          <p:cNvPr id="10" name="Овал 9"/>
          <p:cNvSpPr/>
          <p:nvPr/>
        </p:nvSpPr>
        <p:spPr>
          <a:xfrm>
            <a:off x="761466" y="5730451"/>
            <a:ext cx="3852099" cy="994238"/>
          </a:xfrm>
          <a:prstGeom prst="ellipse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7" name="Прямая соединительная линия 16"/>
          <p:cNvCxnSpPr>
            <a:stCxn id="10" idx="0"/>
            <a:endCxn id="11" idx="2"/>
          </p:cNvCxnSpPr>
          <p:nvPr/>
        </p:nvCxnSpPr>
        <p:spPr>
          <a:xfrm flipH="1" flipV="1">
            <a:off x="2687515" y="5403273"/>
            <a:ext cx="1" cy="32717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5676099" y="6025762"/>
            <a:ext cx="287348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>
                <a:solidFill>
                  <a:srgbClr val="C00000"/>
                </a:solidFill>
              </a:rPr>
              <a:t>нарушения иннервации</a:t>
            </a:r>
          </a:p>
        </p:txBody>
      </p:sp>
      <p:sp>
        <p:nvSpPr>
          <p:cNvPr id="23" name="Овал 22"/>
          <p:cNvSpPr/>
          <p:nvPr/>
        </p:nvSpPr>
        <p:spPr>
          <a:xfrm>
            <a:off x="5186790" y="5741767"/>
            <a:ext cx="3852099" cy="982921"/>
          </a:xfrm>
          <a:prstGeom prst="ellipse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 flipH="1" flipV="1">
            <a:off x="7084863" y="5414589"/>
            <a:ext cx="1" cy="32717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7" name="Заголовок 1"/>
          <p:cNvSpPr>
            <a:spLocks noGrp="1"/>
          </p:cNvSpPr>
          <p:nvPr>
            <p:ph type="title"/>
          </p:nvPr>
        </p:nvSpPr>
        <p:spPr>
          <a:xfrm>
            <a:off x="159499" y="72289"/>
            <a:ext cx="8309456" cy="630384"/>
          </a:xfrm>
        </p:spPr>
        <p:txBody>
          <a:bodyPr>
            <a:normAutofit/>
          </a:bodyPr>
          <a:lstStyle/>
          <a:p>
            <a:pPr lvl="0"/>
            <a:r>
              <a:rPr lang="ru-RU" sz="2400" dirty="0">
                <a:solidFill>
                  <a:srgbClr val="004990"/>
                </a:solidFill>
                <a:latin typeface="Calibri" pitchFamily="34" charset="0"/>
                <a:ea typeface="+mn-ea"/>
                <a:cs typeface="Arial" pitchFamily="34" charset="0"/>
              </a:rPr>
              <a:t>Дизартрия и характер мышечных нарушений</a:t>
            </a:r>
          </a:p>
        </p:txBody>
      </p:sp>
    </p:spTree>
    <p:extLst>
      <p:ext uri="{BB962C8B-B14F-4D97-AF65-F5344CB8AC3E}">
        <p14:creationId xmlns:p14="http://schemas.microsoft.com/office/powerpoint/2010/main" val="1947078831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753600" cy="770108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0"/>
            <a:ext cx="9483265" cy="828256"/>
          </a:xfrm>
        </p:spPr>
        <p:txBody>
          <a:bodyPr>
            <a:normAutofit/>
          </a:bodyPr>
          <a:lstStyle/>
          <a:p>
            <a:pPr algn="just"/>
            <a:r>
              <a:rPr lang="ru-RU" sz="2400" dirty="0">
                <a:solidFill>
                  <a:srgbClr val="004990"/>
                </a:solidFill>
                <a:latin typeface="Calibri" pitchFamily="34" charset="0"/>
                <a:ea typeface="+mn-ea"/>
                <a:cs typeface="Arial" pitchFamily="34" charset="0"/>
              </a:rPr>
              <a:t>Патогенез и соответствующие формы дизартрии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149660" y="4527613"/>
            <a:ext cx="47320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2011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79363" y="2724421"/>
            <a:ext cx="47320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2012</a:t>
            </a:r>
          </a:p>
        </p:txBody>
      </p:sp>
      <p:sp>
        <p:nvSpPr>
          <p:cNvPr id="25" name="Номер слайда 15"/>
          <p:cNvSpPr txBox="1">
            <a:spLocks/>
          </p:cNvSpPr>
          <p:nvPr/>
        </p:nvSpPr>
        <p:spPr bwMode="auto">
          <a:xfrm>
            <a:off x="152400" y="6792323"/>
            <a:ext cx="2274888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5998" tIns="48750" rIns="97500" bIns="4875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973138" rtl="0" fontAlgn="base">
              <a:spcBef>
                <a:spcPct val="0"/>
              </a:spcBef>
              <a:spcAft>
                <a:spcPct val="0"/>
              </a:spcAft>
              <a:defRPr sz="1300" b="0" kern="1200" smtClean="0">
                <a:solidFill>
                  <a:srgbClr val="898989"/>
                </a:solidFill>
                <a:latin typeface="Calibri" pitchFamily="34" charset="0"/>
                <a:ea typeface="+mn-ea"/>
                <a:cs typeface="+mn-cs"/>
              </a:defRPr>
            </a:lvl1pPr>
            <a:lvl2pPr marL="485775" indent="-28575" algn="l" defTabSz="973138" rtl="0" fontAlgn="base">
              <a:spcBef>
                <a:spcPct val="0"/>
              </a:spcBef>
              <a:spcAft>
                <a:spcPct val="0"/>
              </a:spcAft>
              <a:defRPr sz="1100" b="1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2pPr>
            <a:lvl3pPr marL="973138" indent="-58738" algn="l" defTabSz="973138" rtl="0" fontAlgn="base">
              <a:spcBef>
                <a:spcPct val="0"/>
              </a:spcBef>
              <a:spcAft>
                <a:spcPct val="0"/>
              </a:spcAft>
              <a:defRPr sz="1100" b="1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3pPr>
            <a:lvl4pPr marL="1460500" indent="-88900" algn="l" defTabSz="973138" rtl="0" fontAlgn="base">
              <a:spcBef>
                <a:spcPct val="0"/>
              </a:spcBef>
              <a:spcAft>
                <a:spcPct val="0"/>
              </a:spcAft>
              <a:defRPr sz="1100" b="1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4pPr>
            <a:lvl5pPr marL="1947863" indent="-119063" algn="l" defTabSz="973138" rtl="0" fontAlgn="base">
              <a:spcBef>
                <a:spcPct val="0"/>
              </a:spcBef>
              <a:spcAft>
                <a:spcPct val="0"/>
              </a:spcAft>
              <a:defRPr sz="1100" b="1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100" b="1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100" b="1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100" b="1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100" b="1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BE79278C-DC32-42D9-8A3E-D934BEFB60B0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52400" y="152400"/>
            <a:ext cx="975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756756" y="1787428"/>
            <a:ext cx="2399487" cy="1450510"/>
          </a:xfrm>
          <a:prstGeom prst="round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914400"/>
            <a:r>
              <a:rPr lang="ru-RU" altLang="ru-RU" sz="2400" dirty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Бульбарная </a:t>
            </a:r>
            <a:r>
              <a:rPr lang="ru-RU" altLang="ru-RU" sz="1400" dirty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дизартрия</a:t>
            </a:r>
            <a:endParaRPr lang="ru-RU" altLang="ru-RU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756756" y="4453129"/>
            <a:ext cx="2399487" cy="1450510"/>
          </a:xfrm>
          <a:prstGeom prst="round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914400"/>
            <a:r>
              <a:rPr lang="ru-RU" altLang="ru-RU" sz="2400" dirty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«Мышечная» </a:t>
            </a:r>
            <a:r>
              <a:rPr lang="ru-RU" altLang="ru-RU" sz="1400" dirty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дизартрия</a:t>
            </a:r>
            <a:endParaRPr lang="ru-RU" altLang="ru-RU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Выноска со стрелкой вправо 13"/>
          <p:cNvSpPr/>
          <p:nvPr/>
        </p:nvSpPr>
        <p:spPr>
          <a:xfrm>
            <a:off x="1622866" y="1478604"/>
            <a:ext cx="4904393" cy="2068159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7824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914400"/>
            <a:r>
              <a:rPr lang="ru-RU" altLang="ru-RU" sz="1800" dirty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Атрофия поперечнополосатой мускулатуры, связанная с прогрессирующей дегенерацией </a:t>
            </a:r>
            <a:r>
              <a:rPr lang="ru-RU" altLang="ru-RU" sz="1800" dirty="0" err="1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мотонейронов</a:t>
            </a:r>
            <a:r>
              <a:rPr lang="ru-RU" altLang="ru-RU" sz="1800" dirty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передних рогов спинного мозга либо двигательных ядер мозгового ствола</a:t>
            </a:r>
            <a:r>
              <a:rPr lang="ru-RU" altLang="ru-RU" sz="1600" dirty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lang="ru-RU" altLang="ru-RU" sz="1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Выноска со стрелкой вправо 22"/>
          <p:cNvSpPr/>
          <p:nvPr/>
        </p:nvSpPr>
        <p:spPr>
          <a:xfrm>
            <a:off x="1622866" y="4207780"/>
            <a:ext cx="4904393" cy="1943638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7824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914400"/>
            <a:r>
              <a:rPr lang="ru-RU" altLang="ru-RU" sz="1800" dirty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Прогрессирующие дегенеративные изменения в мышечных волокнах                       в отсутствие первичной патологии периферического </a:t>
            </a:r>
            <a:r>
              <a:rPr lang="ru-RU" altLang="ru-RU" sz="1800" dirty="0" err="1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мотонейрона</a:t>
            </a:r>
            <a:endParaRPr lang="ru-RU" altLang="ru-RU" sz="1800" dirty="0">
              <a:solidFill>
                <a:schemeClr val="bg1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 rot="16200000">
            <a:off x="-200852" y="4764101"/>
            <a:ext cx="26178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cap="all" dirty="0" err="1">
                <a:solidFill>
                  <a:srgbClr val="C00000"/>
                </a:solidFill>
              </a:rPr>
              <a:t>Миодистрофия</a:t>
            </a:r>
            <a:r>
              <a:rPr lang="ru-RU" sz="2400" cap="all" dirty="0">
                <a:solidFill>
                  <a:srgbClr val="C00000"/>
                </a:solidFill>
              </a:rPr>
              <a:t> </a:t>
            </a:r>
          </a:p>
          <a:p>
            <a:pPr algn="ctr"/>
            <a:r>
              <a:rPr lang="ru-RU" sz="2400" cap="all" dirty="0" err="1">
                <a:solidFill>
                  <a:srgbClr val="C00000"/>
                </a:solidFill>
              </a:rPr>
              <a:t>Дюшенна</a:t>
            </a:r>
            <a:endParaRPr lang="ru-RU" sz="2400" cap="all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 rot="16200000">
            <a:off x="-17602" y="2085721"/>
            <a:ext cx="216591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cap="all" dirty="0">
                <a:solidFill>
                  <a:srgbClr val="C00000"/>
                </a:solidFill>
              </a:rPr>
              <a:t>Спинальная </a:t>
            </a:r>
          </a:p>
          <a:p>
            <a:pPr algn="ctr"/>
            <a:r>
              <a:rPr lang="ru-RU" sz="2400" cap="all" dirty="0" err="1">
                <a:solidFill>
                  <a:srgbClr val="C00000"/>
                </a:solidFill>
              </a:rPr>
              <a:t>амиотрофия</a:t>
            </a:r>
            <a:endParaRPr lang="ru-RU" sz="2400" cap="all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3265730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Номер слайда 15"/>
          <p:cNvSpPr txBox="1">
            <a:spLocks/>
          </p:cNvSpPr>
          <p:nvPr/>
        </p:nvSpPr>
        <p:spPr bwMode="auto">
          <a:xfrm>
            <a:off x="111828" y="6782064"/>
            <a:ext cx="2274888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5998" tIns="48750" rIns="97500" bIns="4875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973138" rtl="0" fontAlgn="base">
              <a:spcBef>
                <a:spcPct val="0"/>
              </a:spcBef>
              <a:spcAft>
                <a:spcPct val="0"/>
              </a:spcAft>
              <a:defRPr sz="1300" b="0" kern="1200" smtClean="0">
                <a:solidFill>
                  <a:srgbClr val="898989"/>
                </a:solidFill>
                <a:latin typeface="Calibri" pitchFamily="34" charset="0"/>
                <a:ea typeface="+mn-ea"/>
                <a:cs typeface="+mn-cs"/>
              </a:defRPr>
            </a:lvl1pPr>
            <a:lvl2pPr marL="485775" indent="-28575" algn="l" defTabSz="973138" rtl="0" fontAlgn="base">
              <a:spcBef>
                <a:spcPct val="0"/>
              </a:spcBef>
              <a:spcAft>
                <a:spcPct val="0"/>
              </a:spcAft>
              <a:defRPr sz="1100" b="1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2pPr>
            <a:lvl3pPr marL="973138" indent="-58738" algn="l" defTabSz="973138" rtl="0" fontAlgn="base">
              <a:spcBef>
                <a:spcPct val="0"/>
              </a:spcBef>
              <a:spcAft>
                <a:spcPct val="0"/>
              </a:spcAft>
              <a:defRPr sz="1100" b="1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3pPr>
            <a:lvl4pPr marL="1460500" indent="-88900" algn="l" defTabSz="973138" rtl="0" fontAlgn="base">
              <a:spcBef>
                <a:spcPct val="0"/>
              </a:spcBef>
              <a:spcAft>
                <a:spcPct val="0"/>
              </a:spcAft>
              <a:defRPr sz="1100" b="1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4pPr>
            <a:lvl5pPr marL="1947863" indent="-119063" algn="l" defTabSz="973138" rtl="0" fontAlgn="base">
              <a:spcBef>
                <a:spcPct val="0"/>
              </a:spcBef>
              <a:spcAft>
                <a:spcPct val="0"/>
              </a:spcAft>
              <a:defRPr sz="1100" b="1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100" b="1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100" b="1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100" b="1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100" b="1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BE79278C-DC32-42D9-8A3E-D934BEFB60B0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1828" y="1462025"/>
            <a:ext cx="9379527" cy="446276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sz="3600" i="1" dirty="0">
                <a:solidFill>
                  <a:schemeClr val="accent1"/>
                </a:solidFill>
              </a:rPr>
              <a:t>Нарушения звукопроизношения и просодической стороны речи </a:t>
            </a:r>
            <a:r>
              <a:rPr lang="ru-RU" sz="3600" dirty="0">
                <a:solidFill>
                  <a:schemeClr val="accent1"/>
                </a:solidFill>
              </a:rPr>
              <a:t>                              </a:t>
            </a:r>
            <a:r>
              <a:rPr lang="ru-RU" sz="3200" dirty="0">
                <a:solidFill>
                  <a:schemeClr val="accent1"/>
                </a:solidFill>
              </a:rPr>
              <a:t>у детей с </a:t>
            </a:r>
            <a:r>
              <a:rPr lang="ru-RU" sz="3200" dirty="0" err="1">
                <a:solidFill>
                  <a:schemeClr val="accent1"/>
                </a:solidFill>
              </a:rPr>
              <a:t>миодистрофией</a:t>
            </a:r>
            <a:r>
              <a:rPr lang="ru-RU" sz="3200" dirty="0">
                <a:solidFill>
                  <a:schemeClr val="accent1"/>
                </a:solidFill>
              </a:rPr>
              <a:t> </a:t>
            </a:r>
            <a:r>
              <a:rPr lang="ru-RU" sz="3200" dirty="0" err="1">
                <a:solidFill>
                  <a:schemeClr val="accent1"/>
                </a:solidFill>
              </a:rPr>
              <a:t>Дюшенна</a:t>
            </a:r>
            <a:r>
              <a:rPr lang="ru-RU" sz="3200" dirty="0">
                <a:solidFill>
                  <a:schemeClr val="accent1"/>
                </a:solidFill>
              </a:rPr>
              <a:t>, обусловленные первичным              дистрофическим процессом в мышцах,                                              </a:t>
            </a:r>
            <a:r>
              <a:rPr lang="ru-RU" sz="3600" dirty="0">
                <a:solidFill>
                  <a:schemeClr val="accent1"/>
                </a:solidFill>
              </a:rPr>
              <a:t>могут быть квалифицированы логопедом </a:t>
            </a:r>
          </a:p>
          <a:p>
            <a:pPr algn="ctr"/>
            <a:r>
              <a:rPr lang="ru-RU" sz="4000" dirty="0">
                <a:solidFill>
                  <a:srgbClr val="C00000"/>
                </a:solidFill>
              </a:rPr>
              <a:t>как </a:t>
            </a:r>
            <a:r>
              <a:rPr lang="ru-RU" sz="4000" i="1" dirty="0">
                <a:solidFill>
                  <a:srgbClr val="C00000"/>
                </a:solidFill>
              </a:rPr>
              <a:t>дизартрия, </a:t>
            </a:r>
          </a:p>
          <a:p>
            <a:pPr algn="ctr"/>
            <a:r>
              <a:rPr lang="ru-RU" sz="4000" i="1" dirty="0">
                <a:solidFill>
                  <a:srgbClr val="C00000"/>
                </a:solidFill>
              </a:rPr>
              <a:t>«мышечная» форма</a:t>
            </a:r>
            <a:r>
              <a:rPr lang="ru-RU" sz="3600" i="1" dirty="0">
                <a:solidFill>
                  <a:srgbClr val="C00000"/>
                </a:solidFill>
              </a:rPr>
              <a:t>.</a:t>
            </a:r>
            <a:r>
              <a:rPr lang="ru-RU" sz="3600" dirty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753600" cy="770108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111828" y="1462025"/>
            <a:ext cx="9503227" cy="4647426"/>
          </a:xfrm>
          <a:prstGeom prst="roundRect">
            <a:avLst/>
          </a:prstGeom>
          <a:noFill/>
          <a:ln w="635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52400" y="0"/>
            <a:ext cx="9483265" cy="828256"/>
          </a:xfrm>
        </p:spPr>
        <p:txBody>
          <a:bodyPr>
            <a:normAutofit/>
          </a:bodyPr>
          <a:lstStyle/>
          <a:p>
            <a:pPr algn="just"/>
            <a:r>
              <a:rPr lang="ru-RU" sz="2400" dirty="0">
                <a:solidFill>
                  <a:srgbClr val="004990"/>
                </a:solidFill>
                <a:latin typeface="Calibri" pitchFamily="34" charset="0"/>
                <a:ea typeface="+mn-ea"/>
                <a:cs typeface="Arial" pitchFamily="34" charset="0"/>
              </a:rPr>
              <a:t>Вывод 1</a:t>
            </a:r>
          </a:p>
        </p:txBody>
      </p:sp>
    </p:spTree>
    <p:extLst>
      <p:ext uri="{BB962C8B-B14F-4D97-AF65-F5344CB8AC3E}">
        <p14:creationId xmlns:p14="http://schemas.microsoft.com/office/powerpoint/2010/main" val="497933225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4_Office Theme">
  <a:themeElements>
    <a:clrScheme name="Другая 1">
      <a:dk1>
        <a:sysClr val="windowText" lastClr="000000"/>
      </a:dk1>
      <a:lt1>
        <a:sysClr val="window" lastClr="FFFFFF"/>
      </a:lt1>
      <a:dk2>
        <a:srgbClr val="1F497D"/>
      </a:dk2>
      <a:lt2>
        <a:srgbClr val="FFFFFF"/>
      </a:lt2>
      <a:accent1>
        <a:srgbClr val="1D4576"/>
      </a:accent1>
      <a:accent2>
        <a:srgbClr val="6597D8"/>
      </a:accent2>
      <a:accent3>
        <a:srgbClr val="FFC000"/>
      </a:accent3>
      <a:accent4>
        <a:srgbClr val="DCE8F6"/>
      </a:accent4>
      <a:accent5>
        <a:srgbClr val="1F497D"/>
      </a:accent5>
      <a:accent6>
        <a:srgbClr val="938953"/>
      </a:accent6>
      <a:hlink>
        <a:srgbClr val="0000FF"/>
      </a:hlink>
      <a:folHlink>
        <a:srgbClr val="800080"/>
      </a:folHlink>
    </a:clrScheme>
    <a:fontScheme name="4_Office Them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/>
      <a:bodyPr/>
      <a:lstStyle/>
      <a:style>
        <a:lnRef idx="3">
          <a:schemeClr val="accent1"/>
        </a:lnRef>
        <a:fillRef idx="0">
          <a:schemeClr val="accent1"/>
        </a:fillRef>
        <a:effectRef idx="2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9_Office Theme">
  <a:themeElements>
    <a:clrScheme name="FGC - Blu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4990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938953"/>
      </a:accent6>
      <a:hlink>
        <a:srgbClr val="0000FF"/>
      </a:hlink>
      <a:folHlink>
        <a:srgbClr val="800080"/>
      </a:folHlink>
    </a:clrScheme>
    <a:fontScheme name="9_Office Them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/>
      <a:bodyPr/>
      <a:lstStyle/>
      <a:style>
        <a:lnRef idx="3">
          <a:schemeClr val="accent1"/>
        </a:lnRef>
        <a:fillRef idx="0">
          <a:schemeClr val="accent1"/>
        </a:fillRef>
        <a:effectRef idx="2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46971</TotalTime>
  <Words>950</Words>
  <Application>Microsoft Office PowerPoint</Application>
  <PresentationFormat>Произвольный</PresentationFormat>
  <Paragraphs>109</Paragraphs>
  <Slides>11</Slides>
  <Notes>11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Wingdings</vt:lpstr>
      <vt:lpstr>4_Office Theme</vt:lpstr>
      <vt:lpstr>9_Office Theme</vt:lpstr>
      <vt:lpstr>ГБУЗ МО  «ДЕТСКАЯ ПСИХОНЕВРОЛОГИЧЕСКАЯ БОЛЬНИЦА»</vt:lpstr>
      <vt:lpstr>Дизартрические нарушения речи</vt:lpstr>
      <vt:lpstr>Логопедическое обследование детей с нервно-мышечными заболеваниями</vt:lpstr>
      <vt:lpstr>Определение цели и задач исследования</vt:lpstr>
      <vt:lpstr>Клинические проявления речевых нарушений</vt:lpstr>
      <vt:lpstr>Патогенез речевых нарушений и очаг поражения</vt:lpstr>
      <vt:lpstr>Дизартрия и характер мышечных нарушений</vt:lpstr>
      <vt:lpstr>Патогенез и соответствующие формы дизартрии</vt:lpstr>
      <vt:lpstr>Вывод 1</vt:lpstr>
      <vt:lpstr>Вывод 2</vt:lpstr>
      <vt:lpstr>Презентация PowerPoint</vt:lpstr>
    </vt:vector>
  </TitlesOfParts>
  <Company>PHJ Graphics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Phillip Maden</dc:creator>
  <cp:lastModifiedBy>Домашний</cp:lastModifiedBy>
  <cp:revision>3913</cp:revision>
  <cp:lastPrinted>2017-09-09T15:05:23Z</cp:lastPrinted>
  <dcterms:created xsi:type="dcterms:W3CDTF">2009-12-01T11:18:54Z</dcterms:created>
  <dcterms:modified xsi:type="dcterms:W3CDTF">2020-02-25T11:46:38Z</dcterms:modified>
</cp:coreProperties>
</file>