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1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2D7CB-A760-420A-9BBB-B5756E06973F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329F6-708B-47D8-96E7-F2E33B0EA7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2" name="Picture 8" descr="C:\Users\User\Desktop\папка грамот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643042" y="1357298"/>
            <a:ext cx="5643602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МУЗЫКАЛЬНЫЕ ИГРЫ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ДЕТСКОМ САДУ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3888" y="4214818"/>
            <a:ext cx="4937202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МУЗЫКАЛЬНЫЙ РУКОВОДИТЕЛЬ: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Ахмедова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Руманият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Нукербековна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Г.Когалым 2020 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User\Desktop\папка грамот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034" y="714356"/>
            <a:ext cx="80010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0034" y="428604"/>
            <a:ext cx="8215369" cy="59093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«Чудесный мешочек».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i="1" dirty="0"/>
              <a:t>(игра на развитие </a:t>
            </a:r>
            <a:r>
              <a:rPr lang="ru-RU" sz="2400" i="1" dirty="0" err="1"/>
              <a:t>звуковысотного</a:t>
            </a:r>
            <a:r>
              <a:rPr lang="ru-RU" sz="2400" i="1" dirty="0"/>
              <a:t> слуха и закрепление программного материала)</a:t>
            </a:r>
            <a:endParaRPr lang="ru-RU" sz="2400" dirty="0"/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Игровой материал: </a:t>
            </a:r>
            <a:r>
              <a:rPr lang="ru-RU" sz="2400" dirty="0"/>
              <a:t>небольшой мешочек , в нем игрушки (мишка, заяц, птичка, кошка, петушок).Можно использовать персонажи из кукольного театра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Ход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игры</a:t>
            </a:r>
            <a:r>
              <a:rPr lang="ru-RU" sz="2400" dirty="0"/>
              <a:t>. Участвует вся группа. «Дети , к нам на занятие пришли гости, но где же они спрятались? Может быть здесь?»- говорит воспитатель. Показывает мешочек. «Сейчас мы послушаем музыку и узнаем кто там».</a:t>
            </a:r>
          </a:p>
          <a:p>
            <a:r>
              <a:rPr lang="ru-RU" sz="2400" dirty="0"/>
              <a:t>Наигрываются мелодии знакомых песен : «Петушок» (р.н.м.), «Серенькая кошечка» </a:t>
            </a:r>
            <a:r>
              <a:rPr lang="ru-RU" sz="2400" dirty="0" err="1"/>
              <a:t>Ветлина</a:t>
            </a:r>
            <a:r>
              <a:rPr lang="ru-RU" sz="2400" dirty="0"/>
              <a:t>,  «Воробушки» </a:t>
            </a:r>
            <a:r>
              <a:rPr lang="ru-RU" sz="2400" dirty="0" err="1"/>
              <a:t>Красева</a:t>
            </a:r>
            <a:r>
              <a:rPr lang="ru-RU" sz="2400" dirty="0"/>
              <a:t>,  «Медведь» </a:t>
            </a:r>
            <a:r>
              <a:rPr lang="ru-RU" sz="2400" dirty="0" err="1"/>
              <a:t>Рябикова</a:t>
            </a:r>
            <a:r>
              <a:rPr lang="ru-RU" sz="2400" dirty="0"/>
              <a:t> и др.</a:t>
            </a:r>
          </a:p>
          <a:p>
            <a:r>
              <a:rPr lang="ru-RU" sz="2400" dirty="0"/>
              <a:t>Дети узнают музыку , кто либо из них достает из мешочка соответствующую игрушку и показывает всем.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папка грамот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1"/>
            <a:ext cx="9081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79512" y="556630"/>
            <a:ext cx="8964488" cy="5940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Прогулка (на развитие чувства ритма)</a:t>
            </a:r>
          </a:p>
          <a:p>
            <a:pPr marL="0" marR="0" lvl="0" indent="4683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68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normalizeH="0" baseline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68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Игровой материал : музыкальные молоточки по числу играющих.</a:t>
            </a:r>
          </a:p>
          <a:p>
            <a:pPr marL="0" marR="0" lvl="0" indent="468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Ход игры .Дети рассаживаются полукругом. Воспитатель: «Дети сейчас мы с вами пойдем на прогулку, но она не обычная. Мы будем гулять в группе  а помогать нам будут музыкальные молоточки.</a:t>
            </a: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 Вот мы с вами медленно спускаемся по лестнице,- педагог медленно ударяет молоточком по ладони. Дети повторяют такой же ритмический рисунок. «А теперь вышли на улицу, светит солнышко, все обрадовались и побежали . Вот так!»- частыми ударами передают бег. Дети повторяют. «Остальные дети стали быстро прыгать скок-скок!»-быстро ударяем молоточком. Дети повторяют. «Но вдруг на небе появилась туча , закрыла солнышко и пошел дождь. Сначала это были маленькие , редкие капли, а потом начался сильный ливень»-повторяют.</a:t>
            </a:r>
            <a:endParaRPr kumimoji="0" lang="ru-RU" sz="2000" i="0" u="none" strike="noStrike" normalizeH="0" baseline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«Испугались ребята и побежали в детский сад»-быстро и ритмично ударяют молоточком.</a:t>
            </a:r>
            <a:endParaRPr kumimoji="0" lang="ru-RU" sz="2000" i="0" u="none" strike="noStrike" normalizeH="0" baseline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В игре может принимать как подгруппа детей , так и вся группа. Желательно проводить игру в часы досуга</a:t>
            </a:r>
            <a:r>
              <a:rPr kumimoji="0" lang="ru-RU" sz="2000" i="0" u="none" strike="noStrike" normalizeH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i="0" u="none" strike="noStrike" normalizeH="0" baseline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папка грамот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7504" y="295611"/>
            <a:ext cx="8750775" cy="57246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3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u="none" strike="noStrike" normalizeH="0" baseline="0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Verdana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4683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«Веселый ученый кузнечик»</a:t>
            </a:r>
            <a:endParaRPr kumimoji="0" lang="ru-RU" sz="36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Calibri" pitchFamily="34" charset="0"/>
              </a:rPr>
              <a:t>(</a:t>
            </a:r>
            <a:r>
              <a:rPr kumimoji="0" lang="ru-RU" sz="2400" i="1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Calibri" pitchFamily="34" charset="0"/>
              </a:rPr>
              <a:t>игра на развитие ладового восприятия)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Игровой материал: </a:t>
            </a:r>
            <a:r>
              <a:rPr kumimoji="0" lang="ru-RU" sz="2400" i="0" u="none" strike="noStrike" normalizeH="0" baseline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фланелеграф</a:t>
            </a: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, 5 цветов одуванчиков, небольшая палочка на конце которой прикреплен кузнечик.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Ход игры. Воспитатель располагает цветы на </a:t>
            </a:r>
            <a:r>
              <a:rPr kumimoji="0" lang="ru-RU" sz="2400" i="0" u="none" strike="noStrike" normalizeH="0" baseline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фланелеграфе</a:t>
            </a: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 как бы на 5ти ступенчатой лестнице фа мажор или минор. « Вот это домик кузнечика запомните его»-говорит воспитатель и показывает его. «Кузнечик прыгает с цветка на цветок, но вечером возвращается домой»-продолжает педагог.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Дети следят за движением кузнечика сначала с музыкальным </a:t>
            </a:r>
            <a:r>
              <a:rPr kumimoji="0" lang="ru-RU" sz="2400" i="0" u="none" strike="noStrike" normalizeH="0" baseline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сопровожденим</a:t>
            </a: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  а потом без него.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Например, первую ступень -до и с –фа. Последовательность ступеней необходимо менять , но начинать и заканчивать на первой ступени.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папка грамот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79511" y="438487"/>
            <a:ext cx="8750207" cy="58169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3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normalizeH="0" baseline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Calibri" pitchFamily="34" charset="0"/>
              </a:rPr>
              <a:t>«Колпачки»</a:t>
            </a:r>
            <a:endParaRPr kumimoji="0" lang="ru-RU" sz="3600" i="0" u="none" strike="noStrike" normalizeH="0" baseline="0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Calibri" pitchFamily="34" charset="0"/>
              </a:rPr>
              <a:t>(для развития тембрового слуха)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Игровой материал: 3 красочных бумажных колпачка, детские музыкальные инструменты- губная гармошка, металлофон, балалайка.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Ход игры. Подгруппа детей сидит полукругом, перед ними стол, на нем под колпаками лежат  музыкальные инструменты.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Воспитатель приглашает к столу ребенка и предлагает ему повернуться спиной ,и отгадать на чем он будет играть. Для проверки ответа разрешается заглянуть под колпачок.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Игра проводиться в свободное от занятий время.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папка грамот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-2283"/>
            <a:ext cx="8858279" cy="58169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3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«Нам игрушки принесли»</a:t>
            </a:r>
            <a:endParaRPr kumimoji="0" lang="ru-RU" sz="36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(для развития тембрового слуха)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Игровой материал: музыкальные игрушки (дудочка, колокольчик, музыкальный молоточек), кошка , коробка.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Ход игры. Воспитатель берет коробку, перевязанную лентой, достает  оттуда кошку и поет песню «Серенькая кошечка» Витлина. 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Затем говорит что в коробке есть еще музыкальные игрушки. Дети узнают их. Кошка дает игрушку ребенку, тот звенит колокольчиком, играет на дудочке и т.д. затем кошка передает игрушку другому ребенку (одна и та же дудочка не передается, желательно иметь их несколько). 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Игра проводится в час досуга.</a:t>
            </a:r>
            <a:endParaRPr kumimoji="0" lang="ru-RU" sz="28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папка грамот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57200" y="251547"/>
            <a:ext cx="8401081" cy="60324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683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1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Times New Roman" pitchFamily="18" charset="0"/>
              <a:cs typeface="Arial" pitchFamily="34" charset="0"/>
            </a:endParaRPr>
          </a:p>
          <a:p>
            <a:pPr marL="0" marR="0" lvl="0" indent="4683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200" i="1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itchFamily="18" charset="0"/>
                <a:cs typeface="Arial" pitchFamily="34" charset="0"/>
              </a:rPr>
              <a:t>Зайцы»</a:t>
            </a:r>
            <a:endParaRPr kumimoji="0" lang="ru-RU" sz="32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itchFamily="34" charset="0"/>
            </a:endParaRP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(для развития чувства ритма)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Игровой материал : на планшете изображен лес , поляна (в центре сделаны разрезы, туда могут вставляться картинки- «Зайцы спят» и «Зайцы пляшут».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Ход игры. Воспитатель предлагает детям пойти на «полянку». 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«Здесь живут маленькие зайчики, а что они делают вы узнаете сами  , когда услышите музыку»- говорит воспитатель.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Звучит колыбельная или танцевальная музыка. Дети определяют её и по просьбе воспитателя вставляют соответствующую картинку. Если ребенок узнал  музыкальное произведение , дети аплодируют.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8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Игру можно использовать на занятии и в часы досуга</a:t>
            </a:r>
            <a:r>
              <a:rPr kumimoji="0" lang="ru-RU" sz="2400" i="0" u="none" strike="noStrike" normalizeH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</a:t>
            </a:r>
            <a:endParaRPr kumimoji="0" lang="ru-RU" sz="2400" i="0" u="none" strike="noStrike" normalizeH="0" baseline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папка грамот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9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428604"/>
            <a:ext cx="8215370" cy="553997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«ЭХО»</a:t>
            </a:r>
            <a:endParaRPr lang="ru-RU" sz="2800" dirty="0"/>
          </a:p>
          <a:p>
            <a:r>
              <a:rPr lang="ru-RU" sz="2800" dirty="0"/>
              <a:t>(на развитие </a:t>
            </a:r>
            <a:r>
              <a:rPr lang="ru-RU" sz="2800" dirty="0" err="1"/>
              <a:t>звуковысотного</a:t>
            </a:r>
            <a:r>
              <a:rPr lang="ru-RU" sz="2800" dirty="0"/>
              <a:t> восприятия)</a:t>
            </a:r>
          </a:p>
          <a:p>
            <a:r>
              <a:rPr lang="ru-RU" sz="2800" dirty="0"/>
              <a:t> </a:t>
            </a:r>
            <a:endParaRPr lang="ru-RU" sz="2800" dirty="0" smtClean="0"/>
          </a:p>
          <a:p>
            <a:r>
              <a:rPr lang="ru-RU" sz="2800" dirty="0" smtClean="0"/>
              <a:t>Слова </a:t>
            </a:r>
            <a:r>
              <a:rPr lang="ru-RU" sz="2800" dirty="0" err="1"/>
              <a:t>Долинова</a:t>
            </a:r>
            <a:r>
              <a:rPr lang="ru-RU" sz="2800" dirty="0"/>
              <a:t>, музыка Тиличеевой.</a:t>
            </a:r>
          </a:p>
          <a:p>
            <a:r>
              <a:rPr lang="ru-RU" sz="2800" dirty="0"/>
              <a:t>Кричу в лесу АУ-АУ</a:t>
            </a:r>
          </a:p>
          <a:p>
            <a:r>
              <a:rPr lang="ru-RU" sz="2800" dirty="0"/>
              <a:t>И мне в ответ АУ-АУ</a:t>
            </a:r>
          </a:p>
          <a:p>
            <a:r>
              <a:rPr lang="ru-RU" sz="2800" dirty="0"/>
              <a:t>В горах кричу АУ-АУ</a:t>
            </a:r>
          </a:p>
          <a:p>
            <a:r>
              <a:rPr lang="ru-RU" sz="2800" dirty="0"/>
              <a:t>Гора в ответ АУ-АУ.</a:t>
            </a:r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 </a:t>
            </a:r>
            <a:r>
              <a:rPr lang="ru-RU" sz="2800" dirty="0" smtClean="0"/>
              <a:t>Дети </a:t>
            </a:r>
            <a:r>
              <a:rPr lang="ru-RU" sz="2800" dirty="0"/>
              <a:t>условно разделены на подгруппы (эхо и дети). Одна подгруппа «дети»-запевает, другая «эхо»-повторяет.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папка грамот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93" y="24199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 rot="10800000" flipV="1">
            <a:off x="2555776" y="1752042"/>
            <a:ext cx="4176464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6000" b="1" dirty="0" smtClean="0"/>
              <a:t>СПАСИБО!!!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8493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803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Тема Office</vt:lpstr>
      <vt:lpstr>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15</cp:revision>
  <dcterms:created xsi:type="dcterms:W3CDTF">2016-03-22T14:29:31Z</dcterms:created>
  <dcterms:modified xsi:type="dcterms:W3CDTF">2020-07-09T09:42:09Z</dcterms:modified>
</cp:coreProperties>
</file>