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65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96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6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09.07.2020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09.07.2020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09.07.2020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09.07.2020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09.07.2020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908720"/>
            <a:ext cx="7772400" cy="1470025"/>
          </a:xfrm>
          <a:solidFill>
            <a:schemeClr val="accent5">
              <a:lumMod val="40000"/>
              <a:lumOff val="60000"/>
            </a:schemeClr>
          </a:solidFill>
        </p:spPr>
        <p:txBody>
          <a:bodyPr/>
          <a:lstStyle/>
          <a:p>
            <a:r>
              <a:rPr lang="ru-RU" dirty="0" smtClean="0">
                <a:solidFill>
                  <a:srgbClr val="0070C0"/>
                </a:solidFill>
              </a:rPr>
              <a:t>Олимпийские игры в древности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391472" y="5609456"/>
            <a:ext cx="4752528" cy="1248544"/>
          </a:xfrm>
          <a:solidFill>
            <a:srgbClr val="FF0000"/>
          </a:solidFill>
        </p:spPr>
        <p:txBody>
          <a:bodyPr>
            <a:normAutofit fontScale="62500" lnSpcReduction="20000"/>
          </a:bodyPr>
          <a:lstStyle/>
          <a:p>
            <a:r>
              <a:rPr lang="ru-RU" dirty="0">
                <a:solidFill>
                  <a:schemeClr val="tx1"/>
                </a:solidFill>
              </a:rPr>
              <a:t>Вдовцева Ю.А. </a:t>
            </a:r>
          </a:p>
          <a:p>
            <a:r>
              <a:rPr lang="ru-RU" dirty="0">
                <a:solidFill>
                  <a:schemeClr val="tx1"/>
                </a:solidFill>
              </a:rPr>
              <a:t>учитель истории </a:t>
            </a:r>
          </a:p>
          <a:p>
            <a:r>
              <a:rPr lang="ru-RU" dirty="0">
                <a:solidFill>
                  <a:schemeClr val="tx1"/>
                </a:solidFill>
              </a:rPr>
              <a:t>МОУ «СОШ №38 им</a:t>
            </a:r>
            <a:r>
              <a:rPr lang="ru-RU" dirty="0" smtClean="0">
                <a:solidFill>
                  <a:schemeClr val="tx1"/>
                </a:solidFill>
              </a:rPr>
              <a:t>. В.И. </a:t>
            </a:r>
            <a:r>
              <a:rPr lang="ru-RU" dirty="0" err="1" smtClean="0">
                <a:solidFill>
                  <a:schemeClr val="tx1"/>
                </a:solidFill>
              </a:rPr>
              <a:t>Машковцева</a:t>
            </a:r>
            <a:r>
              <a:rPr lang="ru-RU" dirty="0">
                <a:solidFill>
                  <a:schemeClr val="tx1"/>
                </a:solidFill>
              </a:rPr>
              <a:t>»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г. Магнитогорск, 2020г.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23528" y="188015"/>
            <a:ext cx="13681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</a:rPr>
              <a:t>§ 33</a:t>
            </a:r>
            <a:endParaRPr lang="ru-RU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4378209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8229600" cy="1143000"/>
          </a:xfrm>
        </p:spPr>
        <p:txBody>
          <a:bodyPr/>
          <a:lstStyle/>
          <a:p>
            <a:r>
              <a:rPr lang="ru-RU" dirty="0" smtClean="0"/>
              <a:t>На уроке узнаем: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-47872" y="908720"/>
            <a:ext cx="8229600" cy="4525963"/>
          </a:xfrm>
        </p:spPr>
        <p:txBody>
          <a:bodyPr/>
          <a:lstStyle/>
          <a:p>
            <a:r>
              <a:rPr lang="ru-RU" dirty="0" smtClean="0"/>
              <a:t>Где </a:t>
            </a:r>
            <a:r>
              <a:rPr lang="ru-RU" dirty="0"/>
              <a:t>проводились первые </a:t>
            </a:r>
            <a:r>
              <a:rPr lang="ru-RU" dirty="0" smtClean="0"/>
              <a:t>Олимпийские </a:t>
            </a:r>
            <a:r>
              <a:rPr lang="ru-RU" dirty="0"/>
              <a:t>игры?</a:t>
            </a:r>
          </a:p>
          <a:p>
            <a:r>
              <a:rPr lang="ru-RU" dirty="0" smtClean="0"/>
              <a:t>Когда </a:t>
            </a:r>
            <a:r>
              <a:rPr lang="ru-RU" dirty="0"/>
              <a:t>были проведены первые Олимпийские игры?</a:t>
            </a:r>
          </a:p>
          <a:p>
            <a:r>
              <a:rPr lang="ru-RU" dirty="0" smtClean="0"/>
              <a:t>Кто </a:t>
            </a:r>
            <a:r>
              <a:rPr lang="ru-RU" dirty="0"/>
              <a:t>принимал участие в первых Олимпийских играх?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3212976"/>
            <a:ext cx="9144000" cy="3617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754796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Олимпия – городок, расположенный в Южной Греции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608" y="1515515"/>
            <a:ext cx="7776864" cy="4865813"/>
          </a:xfrm>
        </p:spPr>
        <p:txBody>
          <a:bodyPr>
            <a:normAutofit/>
          </a:bodyPr>
          <a:lstStyle/>
          <a:p>
            <a:pPr marL="137160" indent="0" algn="ctr">
              <a:buNone/>
            </a:pPr>
            <a:r>
              <a:rPr lang="ru-RU" dirty="0" smtClean="0"/>
              <a:t>776 год до </a:t>
            </a:r>
            <a:r>
              <a:rPr lang="ru-RU" dirty="0" err="1" smtClean="0"/>
              <a:t>н.э</a:t>
            </a:r>
            <a:r>
              <a:rPr lang="ru-RU" dirty="0" smtClean="0"/>
              <a:t> состоялись первые Олимпийские игры</a:t>
            </a:r>
          </a:p>
          <a:p>
            <a:pPr marL="137160" indent="0" algn="ctr">
              <a:buNone/>
            </a:pPr>
            <a:r>
              <a:rPr lang="ru-RU" dirty="0"/>
              <a:t>Олимпийские игры – это спортивные состязания, посвящённые богу Зевсу. Это был чисто мужской праздник. </a:t>
            </a:r>
          </a:p>
        </p:txBody>
      </p:sp>
    </p:spTree>
    <p:extLst>
      <p:ext uri="{BB962C8B-B14F-4D97-AF65-F5344CB8AC3E}">
        <p14:creationId xmlns:p14="http://schemas.microsoft.com/office/powerpoint/2010/main" val="9999734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Миф об основании Олимпийских игр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137160" indent="0" algn="just">
              <a:buNone/>
            </a:pPr>
            <a:r>
              <a:rPr lang="ru-RU" dirty="0"/>
              <a:t>В древние времена миром правил отец Зевса бог Крон. Его супругой была богиня Рея.</a:t>
            </a:r>
          </a:p>
          <a:p>
            <a:pPr marL="137160" indent="0" algn="just">
              <a:buNone/>
            </a:pPr>
            <a:r>
              <a:rPr lang="ru-RU" dirty="0"/>
              <a:t>Крону предсказали, что у него отнимут власть его собственные дети. Поэтому, как только у Реи рождался ребёнок, Крон проглатывал младен­ца. Уже пятерых проглотил жестокий отец. Но вот у Реи родился млад­ший сын — Зевс. Боясь потерять и его, мать подала Крону не ребёнка, а завёрнутый в пелёнки продолговатый камень. Не заметив обмана, Крон проглотил камень.</a:t>
            </a:r>
          </a:p>
          <a:p>
            <a:pPr marL="137160" indent="0" algn="just">
              <a:buNone/>
            </a:pPr>
            <a:r>
              <a:rPr lang="ru-RU" dirty="0"/>
              <a:t>Когда Зевс возмужал, он опоил отца волшебным зельем, благодаря ко­торому Крон изрыгнул проглоченных им детей-богов. Затем между ними и их отцом Кроном началась упорная борьба за власть. Одержав побе­ду, Зевс в память о ней повелел устраивать состязания атлетов на земле Олимпии.</a:t>
            </a:r>
          </a:p>
          <a:p>
            <a:pPr marL="13716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641836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5770984" cy="1156990"/>
          </a:xfrm>
        </p:spPr>
        <p:txBody>
          <a:bodyPr/>
          <a:lstStyle/>
          <a:p>
            <a:r>
              <a:rPr lang="ru-RU" dirty="0" smtClean="0"/>
              <a:t>Правила:</a:t>
            </a:r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0057" y="3397831"/>
            <a:ext cx="6531428" cy="342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3400" y="836712"/>
            <a:ext cx="8859079" cy="2561119"/>
          </a:xfrm>
        </p:spPr>
        <p:txBody>
          <a:bodyPr>
            <a:normAutofit fontScale="85000" lnSpcReduction="20000"/>
          </a:bodyPr>
          <a:lstStyle/>
          <a:p>
            <a:pPr marL="137160" indent="0">
              <a:buNone/>
            </a:pPr>
            <a:r>
              <a:rPr lang="ru-RU" dirty="0"/>
              <a:t>Участники (атлеты): </a:t>
            </a:r>
          </a:p>
          <a:p>
            <a:r>
              <a:rPr lang="ru-RU" dirty="0"/>
              <a:t>только свободные эллины </a:t>
            </a:r>
          </a:p>
          <a:p>
            <a:r>
              <a:rPr lang="ru-RU" dirty="0"/>
              <a:t>предварительная тренировка около года на родине и месяц в </a:t>
            </a:r>
            <a:r>
              <a:rPr lang="ru-RU" dirty="0" smtClean="0"/>
              <a:t>Олимпии</a:t>
            </a:r>
            <a:endParaRPr lang="ru-RU" dirty="0"/>
          </a:p>
          <a:p>
            <a:pPr marL="137160" indent="0">
              <a:buNone/>
            </a:pPr>
            <a:r>
              <a:rPr lang="ru-RU" dirty="0"/>
              <a:t> Запрещалось: </a:t>
            </a:r>
          </a:p>
          <a:p>
            <a:r>
              <a:rPr lang="ru-RU" dirty="0"/>
              <a:t>воевать и носить оружие!!!</a:t>
            </a:r>
          </a:p>
          <a:p>
            <a:r>
              <a:rPr lang="ru-RU" dirty="0"/>
              <a:t>присутствовать женщинам</a:t>
            </a:r>
          </a:p>
          <a:p>
            <a:pPr marL="13716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87953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484784"/>
            <a:ext cx="8352928" cy="5112568"/>
          </a:xfrm>
        </p:spPr>
        <p:txBody>
          <a:bodyPr>
            <a:normAutofit fontScale="90000"/>
          </a:bodyPr>
          <a:lstStyle/>
          <a:p>
            <a:pPr algn="l"/>
            <a:r>
              <a:rPr lang="ru-RU" dirty="0" smtClean="0"/>
              <a:t>Атлет - это </a:t>
            </a:r>
            <a:r>
              <a:rPr lang="ru-RU" dirty="0"/>
              <a:t>участник состязаний,</a:t>
            </a:r>
            <a:br>
              <a:rPr lang="ru-RU" dirty="0"/>
            </a:br>
            <a:r>
              <a:rPr lang="ru-RU" dirty="0"/>
              <a:t> человек крепкого телосложения, </a:t>
            </a:r>
            <a:r>
              <a:rPr lang="ru-RU" dirty="0" smtClean="0"/>
              <a:t>силач.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Пять не забываемых </a:t>
            </a:r>
            <a:r>
              <a:rPr lang="ru-RU" dirty="0"/>
              <a:t>дней:</a:t>
            </a:r>
            <a:br>
              <a:rPr lang="ru-RU" dirty="0"/>
            </a:br>
            <a:r>
              <a:rPr lang="ru-RU" dirty="0"/>
              <a:t>1 день – </a:t>
            </a:r>
            <a:r>
              <a:rPr lang="ru-RU" dirty="0" smtClean="0"/>
              <a:t>жертвоприношение, клятва бороться честно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2-4 дни  - соревнования</a:t>
            </a:r>
            <a:br>
              <a:rPr lang="ru-RU" dirty="0"/>
            </a:br>
            <a:r>
              <a:rPr lang="ru-RU" dirty="0"/>
              <a:t>5 день – награждение </a:t>
            </a:r>
            <a:br>
              <a:rPr lang="ru-RU" dirty="0"/>
            </a:br>
            <a:r>
              <a:rPr lang="ru-RU" dirty="0"/>
              <a:t>победителей</a:t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4591832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79712" y="188640"/>
            <a:ext cx="7787208" cy="1012974"/>
          </a:xfrm>
        </p:spPr>
        <p:txBody>
          <a:bodyPr>
            <a:normAutofit/>
          </a:bodyPr>
          <a:lstStyle/>
          <a:p>
            <a:r>
              <a:rPr lang="ru-RU" dirty="0"/>
              <a:t>Виды </a:t>
            </a:r>
            <a:r>
              <a:rPr lang="ru-RU" dirty="0" smtClean="0"/>
              <a:t>состязаний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1412776"/>
            <a:ext cx="7272808" cy="4709160"/>
          </a:xfrm>
        </p:spPr>
        <p:txBody>
          <a:bodyPr>
            <a:normAutofit/>
          </a:bodyPr>
          <a:lstStyle/>
          <a:p>
            <a:pPr marL="137160" indent="0">
              <a:buNone/>
            </a:pPr>
            <a:r>
              <a:rPr lang="ru-RU" dirty="0" smtClean="0"/>
              <a:t>Пятиборье: </a:t>
            </a:r>
          </a:p>
          <a:p>
            <a:pPr marL="651510" indent="-514350">
              <a:buFont typeface="+mj-lt"/>
              <a:buAutoNum type="arabicPeriod"/>
            </a:pPr>
            <a:r>
              <a:rPr lang="ru-RU" dirty="0" smtClean="0"/>
              <a:t>Бег</a:t>
            </a:r>
          </a:p>
          <a:p>
            <a:pPr marL="651510" indent="-514350">
              <a:buFont typeface="+mj-lt"/>
              <a:buAutoNum type="arabicPeriod"/>
            </a:pPr>
            <a:r>
              <a:rPr lang="ru-RU" dirty="0" smtClean="0"/>
              <a:t>Прыжки в длину</a:t>
            </a:r>
          </a:p>
          <a:p>
            <a:pPr marL="651510" indent="-514350">
              <a:buFont typeface="+mj-lt"/>
              <a:buAutoNum type="arabicPeriod"/>
            </a:pPr>
            <a:r>
              <a:rPr lang="ru-RU" dirty="0" smtClean="0"/>
              <a:t>Метание копья и диска</a:t>
            </a:r>
          </a:p>
          <a:p>
            <a:pPr marL="651510" indent="-514350">
              <a:buFont typeface="+mj-lt"/>
              <a:buAutoNum type="arabicPeriod"/>
            </a:pPr>
            <a:r>
              <a:rPr lang="ru-RU" dirty="0" smtClean="0"/>
              <a:t>Борьба</a:t>
            </a:r>
          </a:p>
          <a:p>
            <a:pPr marL="651510" indent="-514350">
              <a:buFont typeface="+mj-lt"/>
              <a:buAutoNum type="arabicPeriod"/>
            </a:pPr>
            <a:r>
              <a:rPr lang="ru-RU" dirty="0" smtClean="0"/>
              <a:t>Гонки колесниц</a:t>
            </a:r>
          </a:p>
        </p:txBody>
      </p:sp>
    </p:spTree>
    <p:extLst>
      <p:ext uri="{BB962C8B-B14F-4D97-AF65-F5344CB8AC3E}">
        <p14:creationId xmlns:p14="http://schemas.microsoft.com/office/powerpoint/2010/main" val="82112470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Легендарные знаменитые атлеты: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Милон</a:t>
            </a:r>
          </a:p>
          <a:p>
            <a:r>
              <a:rPr lang="ru-RU" dirty="0" err="1" smtClean="0"/>
              <a:t>Полидам</a:t>
            </a:r>
            <a:endParaRPr lang="ru-RU" dirty="0" smtClean="0"/>
          </a:p>
          <a:p>
            <a:r>
              <a:rPr lang="ru-RU" dirty="0" err="1" smtClean="0"/>
              <a:t>Феаген</a:t>
            </a:r>
            <a:endParaRPr lang="ru-RU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5219" y="3756670"/>
            <a:ext cx="9145277" cy="3115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9402365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Домашнее задание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/>
              <a:t>Прочитать § 33 </a:t>
            </a:r>
            <a:r>
              <a:rPr lang="ru-RU" dirty="0" smtClean="0"/>
              <a:t>учебника </a:t>
            </a:r>
            <a:endParaRPr lang="ru-RU" dirty="0"/>
          </a:p>
          <a:p>
            <a:r>
              <a:rPr lang="ru-RU" dirty="0"/>
              <a:t>Творческое задание (для всех): </a:t>
            </a:r>
            <a:r>
              <a:rPr lang="ru-RU" dirty="0" smtClean="0"/>
              <a:t>составить </a:t>
            </a:r>
            <a:r>
              <a:rPr lang="ru-RU" dirty="0"/>
              <a:t>рассказ от имени зрителя, попавшего на Олимпийские игры в Древнюю Грецию. </a:t>
            </a:r>
          </a:p>
          <a:p>
            <a:r>
              <a:rPr lang="ru-RU" dirty="0"/>
              <a:t>Для любознательных! (выполняется по желанию) </a:t>
            </a:r>
          </a:p>
          <a:p>
            <a:pPr marL="137160" indent="0">
              <a:buNone/>
            </a:pPr>
            <a:r>
              <a:rPr lang="ru-RU" dirty="0"/>
              <a:t>Кто из российских спортсменов стал первым олимпийским чемпионом?</a:t>
            </a:r>
          </a:p>
          <a:p>
            <a:pPr marL="137160" indent="0">
              <a:buNone/>
            </a:pPr>
            <a:r>
              <a:rPr lang="ru-RU" dirty="0"/>
              <a:t>Кто из наших земляков (жителей </a:t>
            </a:r>
            <a:r>
              <a:rPr lang="ru-RU" dirty="0" smtClean="0"/>
              <a:t>Челябинской области</a:t>
            </a:r>
            <a:r>
              <a:rPr lang="ru-RU" dirty="0"/>
              <a:t>) является Олимпийским чемпионом?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0282641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75</TotalTime>
  <Words>334</Words>
  <Application>Microsoft Office PowerPoint</Application>
  <PresentationFormat>Экран (4:3)</PresentationFormat>
  <Paragraphs>42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Апекс</vt:lpstr>
      <vt:lpstr>Олимпийские игры в древности</vt:lpstr>
      <vt:lpstr>На уроке узнаем:</vt:lpstr>
      <vt:lpstr>Олимпия – городок, расположенный в Южной Греции</vt:lpstr>
      <vt:lpstr>Миф об основании Олимпийских игр</vt:lpstr>
      <vt:lpstr>Правила:</vt:lpstr>
      <vt:lpstr>Атлет - это участник состязаний,  человек крепкого телосложения, силач.   Пять не забываемых дней: 1 день – жертвоприношение, клятва бороться честно 2-4 дни  - соревнования 5 день – награждение  победителей   </vt:lpstr>
      <vt:lpstr>Виды состязаний</vt:lpstr>
      <vt:lpstr>Легендарные знаменитые атлеты:</vt:lpstr>
      <vt:lpstr>Домашнее задание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Олимпийские игры в древности</dc:title>
  <dc:creator>1</dc:creator>
  <cp:lastModifiedBy>1</cp:lastModifiedBy>
  <cp:revision>16</cp:revision>
  <dcterms:created xsi:type="dcterms:W3CDTF">2020-07-09T07:52:45Z</dcterms:created>
  <dcterms:modified xsi:type="dcterms:W3CDTF">2020-07-09T09:53:21Z</dcterms:modified>
</cp:coreProperties>
</file>