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sldIdLst>
    <p:sldId id="256" r:id="rId2"/>
    <p:sldId id="257" r:id="rId3"/>
    <p:sldId id="260" r:id="rId4"/>
    <p:sldId id="264" r:id="rId5"/>
    <p:sldId id="258" r:id="rId6"/>
    <p:sldId id="261" r:id="rId7"/>
    <p:sldId id="266" r:id="rId8"/>
    <p:sldId id="265" r:id="rId9"/>
    <p:sldId id="262" r:id="rId10"/>
    <p:sldId id="26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89C60-C707-4EAC-ABB5-1A7EB684ADA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8CFF7CD-9379-4A95-9465-299FD6067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477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89C60-C707-4EAC-ABB5-1A7EB684ADA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8CFF7CD-9379-4A95-9465-299FD6067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07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89C60-C707-4EAC-ABB5-1A7EB684ADA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8CFF7CD-9379-4A95-9465-299FD60674B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527218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89C60-C707-4EAC-ABB5-1A7EB684ADA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CFF7CD-9379-4A95-9465-299FD6067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4753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89C60-C707-4EAC-ABB5-1A7EB684ADA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CFF7CD-9379-4A95-9465-299FD60674B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07918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89C60-C707-4EAC-ABB5-1A7EB684ADA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CFF7CD-9379-4A95-9465-299FD6067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9256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89C60-C707-4EAC-ABB5-1A7EB684ADA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F7CD-9379-4A95-9465-299FD6067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9256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89C60-C707-4EAC-ABB5-1A7EB684ADA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F7CD-9379-4A95-9465-299FD6067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900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89C60-C707-4EAC-ABB5-1A7EB684ADA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F7CD-9379-4A95-9465-299FD6067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626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89C60-C707-4EAC-ABB5-1A7EB684ADA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8CFF7CD-9379-4A95-9465-299FD6067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902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89C60-C707-4EAC-ABB5-1A7EB684ADA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8CFF7CD-9379-4A95-9465-299FD6067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854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89C60-C707-4EAC-ABB5-1A7EB684ADA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8CFF7CD-9379-4A95-9465-299FD6067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944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89C60-C707-4EAC-ABB5-1A7EB684ADA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F7CD-9379-4A95-9465-299FD6067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593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89C60-C707-4EAC-ABB5-1A7EB684ADA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F7CD-9379-4A95-9465-299FD6067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724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89C60-C707-4EAC-ABB5-1A7EB684ADA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F7CD-9379-4A95-9465-299FD6067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516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89C60-C707-4EAC-ABB5-1A7EB684ADA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CFF7CD-9379-4A95-9465-299FD6067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524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  <a:solidFill>
            <a:schemeClr val="accent1">
              <a:lumMod val="75000"/>
              <a:alpha val="40000"/>
            </a:schemeClr>
          </a:solidFill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0"/>
            <a:ext cx="2356674" cy="6853283"/>
            <a:chOff x="6627813" y="195452"/>
            <a:chExt cx="1952625" cy="5678299"/>
          </a:xfrm>
          <a:solidFill>
            <a:schemeClr val="accent1"/>
          </a:solidFill>
        </p:grpSpPr>
        <p:sp>
          <p:nvSpPr>
            <p:cNvPr id="11" name="Freeform 27"/>
            <p:cNvSpPr/>
            <p:nvPr/>
          </p:nvSpPr>
          <p:spPr bwMode="auto">
            <a:xfrm>
              <a:off x="6627813" y="19545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89C60-C707-4EAC-ABB5-1A7EB684ADA3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8CFF7CD-9379-4A95-9465-299FD6067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423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1508167"/>
            <a:ext cx="8915399" cy="1864426"/>
          </a:xfrm>
        </p:spPr>
        <p:txBody>
          <a:bodyPr/>
          <a:lstStyle/>
          <a:p>
            <a:r>
              <a:rPr lang="ru-RU" dirty="0" smtClean="0"/>
              <a:t>«Писцы древнего Египта»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3990110"/>
            <a:ext cx="8915399" cy="1199408"/>
          </a:xfrm>
        </p:spPr>
        <p:txBody>
          <a:bodyPr/>
          <a:lstStyle/>
          <a:p>
            <a:r>
              <a:rPr lang="ru-RU" dirty="0" smtClean="0"/>
              <a:t>Знакомство  детей с профессией писца в древнем Египте,</a:t>
            </a:r>
          </a:p>
          <a:p>
            <a:r>
              <a:rPr lang="ru-RU" dirty="0" smtClean="0"/>
              <a:t>Познакомить со словом « налоги» и значением этого слова.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9993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/>
              <a:t>Спасибо за внимание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058" y="2133600"/>
            <a:ext cx="6657709" cy="3778250"/>
          </a:xfrm>
        </p:spPr>
      </p:pic>
    </p:spTree>
    <p:extLst>
      <p:ext uri="{BB962C8B-B14F-4D97-AF65-F5344CB8AC3E}">
        <p14:creationId xmlns:p14="http://schemas.microsoft.com/office/powerpoint/2010/main" val="1734491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f62/000da3f1-d046db0c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972" y="651070"/>
            <a:ext cx="9617818" cy="6206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4619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680/000c899f-907f7821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-227054"/>
            <a:ext cx="998022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459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796" y="380011"/>
            <a:ext cx="8604731" cy="6005256"/>
          </a:xfrm>
        </p:spPr>
      </p:pic>
    </p:spTree>
    <p:extLst>
      <p:ext uri="{BB962C8B-B14F-4D97-AF65-F5344CB8AC3E}">
        <p14:creationId xmlns:p14="http://schemas.microsoft.com/office/powerpoint/2010/main" val="3240784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792" y="365126"/>
            <a:ext cx="8799615" cy="6095052"/>
          </a:xfrm>
        </p:spPr>
      </p:pic>
    </p:spTree>
    <p:extLst>
      <p:ext uri="{BB962C8B-B14F-4D97-AF65-F5344CB8AC3E}">
        <p14:creationId xmlns:p14="http://schemas.microsoft.com/office/powerpoint/2010/main" val="35637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965" y="365126"/>
            <a:ext cx="8596814" cy="6046860"/>
          </a:xfrm>
        </p:spPr>
      </p:pic>
    </p:spTree>
    <p:extLst>
      <p:ext uri="{BB962C8B-B14F-4D97-AF65-F5344CB8AC3E}">
        <p14:creationId xmlns:p14="http://schemas.microsoft.com/office/powerpoint/2010/main" val="1620336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528" y="475013"/>
            <a:ext cx="8582877" cy="5937663"/>
          </a:xfrm>
        </p:spPr>
      </p:pic>
    </p:spTree>
    <p:extLst>
      <p:ext uri="{BB962C8B-B14F-4D97-AF65-F5344CB8AC3E}">
        <p14:creationId xmlns:p14="http://schemas.microsoft.com/office/powerpoint/2010/main" val="155579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2.infourok.ru/uploads/ex/0140/0003e557-56ba3afd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170" y="-107311"/>
            <a:ext cx="8711540" cy="653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768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290" y="556004"/>
            <a:ext cx="8989621" cy="5868547"/>
          </a:xfrm>
        </p:spPr>
      </p:pic>
    </p:spTree>
    <p:extLst>
      <p:ext uri="{BB962C8B-B14F-4D97-AF65-F5344CB8AC3E}">
        <p14:creationId xmlns:p14="http://schemas.microsoft.com/office/powerpoint/2010/main" val="36096710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C333A"/>
      </a:dk2>
      <a:lt2>
        <a:srgbClr val="D6ECED"/>
      </a:lt2>
      <a:accent1>
        <a:srgbClr val="DE32DE"/>
      </a:accent1>
      <a:accent2>
        <a:srgbClr val="F42B8A"/>
      </a:accent2>
      <a:accent3>
        <a:srgbClr val="349FE7"/>
      </a:accent3>
      <a:accent4>
        <a:srgbClr val="565FF8"/>
      </a:accent4>
      <a:accent5>
        <a:srgbClr val="876BE7"/>
      </a:accent5>
      <a:accent6>
        <a:srgbClr val="F268C2"/>
      </a:accent6>
      <a:hlink>
        <a:srgbClr val="F55CF9"/>
      </a:hlink>
      <a:folHlink>
        <a:srgbClr val="E8A0EE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F20B7C8E-B819-43F3-AAF9-EE50B1A8363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</TotalTime>
  <Words>29</Words>
  <Application>Microsoft Office PowerPoint</Application>
  <PresentationFormat>Широкоэкранный</PresentationFormat>
  <Paragraphs>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Легкий дым</vt:lpstr>
      <vt:lpstr>«Писцы древнего Египта»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«Писцы древнего Египта»</dc:title>
  <dc:creator>Ученик</dc:creator>
  <cp:lastModifiedBy>Ученик</cp:lastModifiedBy>
  <cp:revision>10</cp:revision>
  <dcterms:created xsi:type="dcterms:W3CDTF">2020-07-09T03:45:37Z</dcterms:created>
  <dcterms:modified xsi:type="dcterms:W3CDTF">2020-07-09T04:14:44Z</dcterms:modified>
</cp:coreProperties>
</file>