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57" r:id="rId3"/>
    <p:sldId id="262" r:id="rId4"/>
    <p:sldId id="258" r:id="rId5"/>
    <p:sldId id="263" r:id="rId6"/>
    <p:sldId id="261" r:id="rId7"/>
    <p:sldId id="259" r:id="rId8"/>
    <p:sldId id="260" r:id="rId9"/>
    <p:sldId id="264" r:id="rId10"/>
    <p:sldId id="267" r:id="rId11"/>
    <p:sldId id="265" r:id="rId12"/>
    <p:sldId id="269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09" d="100"/>
          <a:sy n="109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41BFB-A623-4870-8FCA-A5DA170302D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E0D6C-B768-48C5-9BD3-40568176BE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70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E0D6C-B768-48C5-9BD3-40568176BEE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2F89-52AF-4A41-B78C-E4D42B940FB1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641EF-9C4D-4E99-92B1-92D31FE2C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4;&#1082;&#1089;&#1072;&#1085;&#1072;\&#1050;&#1086;&#1085;&#1082;&#1091;&#1088;&#1089;%202013\&#1088;&#1072;&#1079;&#1084;&#1080;&#1085;&#1082;&#1072;.wmv" TargetMode="Externa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4;&#1082;&#1089;&#1072;&#1085;&#1072;\&#1050;&#1086;&#1085;&#1082;&#1091;&#1088;&#1089;%202013\CHasy_tikajut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4;&#1082;&#1089;&#1072;&#1085;&#1072;\&#1050;&#1086;&#1085;&#1082;&#1091;&#1088;&#1089;%202013\CHasy_tikajut.mp3" TargetMode="Externa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4;&#1082;&#1089;&#1072;&#1085;&#1072;\&#1050;&#1086;&#1085;&#1082;&#1091;&#1088;&#1089;%202013\&#1056;&#1101;&#1087;&#1095;&#1080;&#1082;.wmv" TargetMode="Externa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4;&#1082;&#1089;&#1072;&#1085;&#1072;\&#1050;&#1086;&#1085;&#1082;&#1091;&#1088;&#1089;%202013\CHasy_tikajut.mp3" TargetMode="Externa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714356"/>
            <a:ext cx="6500858" cy="2357454"/>
          </a:xfrm>
        </p:spPr>
        <p:txBody>
          <a:bodyPr>
            <a:normAutofit fontScale="92500" lnSpcReduction="20000"/>
          </a:bodyPr>
          <a:lstStyle/>
          <a:p>
            <a:r>
              <a:rPr lang="en-US" sz="6200" b="1" dirty="0" smtClean="0">
                <a:solidFill>
                  <a:schemeClr val="tx1"/>
                </a:solidFill>
              </a:rPr>
              <a:t>Present Perfect or</a:t>
            </a:r>
          </a:p>
          <a:p>
            <a:r>
              <a:rPr lang="en-US" sz="6200" b="1" dirty="0" smtClean="0">
                <a:solidFill>
                  <a:schemeClr val="tx1"/>
                </a:solidFill>
              </a:rPr>
              <a:t>Past Simple?</a:t>
            </a:r>
          </a:p>
          <a:p>
            <a:r>
              <a:rPr lang="en-US" sz="4400" b="1" dirty="0" smtClean="0">
                <a:solidFill>
                  <a:schemeClr val="tx1"/>
                </a:solidFill>
              </a:rPr>
              <a:t>That is the question!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1030" name="Picture 6" descr="http://im5-tub-ru.yandex.net/i?id=1731366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500438"/>
            <a:ext cx="2500320" cy="2357444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28693080"/>
      </p:ext>
    </p:extLst>
  </p:cSld>
  <p:clrMapOvr>
    <a:masterClrMapping/>
  </p:clrMapOvr>
  <p:transition advTm="2437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азминка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2857500" y="2057400"/>
            <a:ext cx="3429000" cy="2743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415184"/>
              </p:ext>
            </p:extLst>
          </p:nvPr>
        </p:nvGraphicFramePr>
        <p:xfrm>
          <a:off x="357158" y="785794"/>
          <a:ext cx="8429680" cy="5888736"/>
        </p:xfrm>
        <a:graphic>
          <a:graphicData uri="http://schemas.openxmlformats.org/drawingml/2006/table">
            <a:tbl>
              <a:tblPr/>
              <a:tblGrid>
                <a:gridCol w="701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1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  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d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c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  l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  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44" marR="64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8119" y="106568"/>
            <a:ext cx="89119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TASK3: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FIND 12 TIME EXPRESSIONS OF THE PAST SIMPLE AND THE PRESENT PERFECT IN THE TABLE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285984" y="4641858"/>
            <a:ext cx="5643602" cy="1588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86116" y="2641594"/>
            <a:ext cx="2714644" cy="1588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-322694" y="5678106"/>
            <a:ext cx="1643868" cy="1588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57158" y="3213098"/>
            <a:ext cx="2071702" cy="1588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86116" y="1214422"/>
            <a:ext cx="3357586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71472" y="1712900"/>
            <a:ext cx="257176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1250927" y="4964123"/>
            <a:ext cx="1214446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2429654" y="4214024"/>
            <a:ext cx="1714512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1215208" y="3071016"/>
            <a:ext cx="1285884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6537339" y="3035297"/>
            <a:ext cx="29289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4287042" y="3428206"/>
            <a:ext cx="214314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CHasy_tikaj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86776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74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22889" y="150503"/>
            <a:ext cx="54769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TASK 4: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READ  THE  SENTENCE</a:t>
            </a:r>
            <a:r>
              <a:rPr lang="en-US" sz="1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FIND  AND  CORRECT  THE  MISTAKES.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85784" y="928670"/>
            <a:ext cx="51435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Tom </a:t>
            </a:r>
            <a:r>
              <a:rPr lang="en-US" b="1" u="sng" dirty="0" smtClean="0"/>
              <a:t>arrived</a:t>
            </a:r>
            <a:r>
              <a:rPr lang="en-US" b="1" dirty="0" smtClean="0"/>
              <a:t> last week.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u="sng" dirty="0" smtClean="0"/>
              <a:t>Have </a:t>
            </a:r>
            <a:r>
              <a:rPr lang="en-US" b="1" dirty="0" smtClean="0"/>
              <a:t>you </a:t>
            </a:r>
            <a:r>
              <a:rPr lang="en-US" b="1" u="sng" dirty="0" smtClean="0"/>
              <a:t>seen </a:t>
            </a:r>
            <a:r>
              <a:rPr lang="en-US" b="1" dirty="0" smtClean="0"/>
              <a:t>Pam last week?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I </a:t>
            </a:r>
            <a:r>
              <a:rPr lang="en-US" b="1" u="sng" dirty="0" smtClean="0"/>
              <a:t>have finished </a:t>
            </a:r>
            <a:r>
              <a:rPr lang="en-US" b="1" dirty="0" smtClean="0"/>
              <a:t>my work.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I </a:t>
            </a:r>
            <a:r>
              <a:rPr lang="en-US" b="1" u="sng" dirty="0" smtClean="0"/>
              <a:t>have finished</a:t>
            </a:r>
            <a:r>
              <a:rPr lang="en-US" b="1" dirty="0" smtClean="0"/>
              <a:t> my work at 2 am.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When </a:t>
            </a:r>
            <a:r>
              <a:rPr lang="en-US" b="1" u="sng" dirty="0" smtClean="0"/>
              <a:t>have</a:t>
            </a:r>
            <a:r>
              <a:rPr lang="en-US" b="1" dirty="0" smtClean="0"/>
              <a:t> you </a:t>
            </a:r>
            <a:r>
              <a:rPr lang="en-US" b="1" u="sng" dirty="0" smtClean="0"/>
              <a:t>finished</a:t>
            </a:r>
            <a:r>
              <a:rPr lang="en-US" b="1" dirty="0" smtClean="0"/>
              <a:t> your work?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He </a:t>
            </a:r>
            <a:r>
              <a:rPr lang="en-US" b="1" u="sng" dirty="0" smtClean="0"/>
              <a:t>has left</a:t>
            </a:r>
            <a:r>
              <a:rPr lang="en-US" b="1" dirty="0" smtClean="0"/>
              <a:t> school 3 years ago.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Where is Ann? She </a:t>
            </a:r>
            <a:r>
              <a:rPr lang="en-US" b="1" u="sng" dirty="0" smtClean="0"/>
              <a:t>has gone</a:t>
            </a:r>
            <a:r>
              <a:rPr lang="en-US" b="1" dirty="0" smtClean="0"/>
              <a:t> to the cinema.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Napoleon </a:t>
            </a:r>
            <a:r>
              <a:rPr lang="en-US" b="1" u="sng" dirty="0" smtClean="0"/>
              <a:t>has died</a:t>
            </a:r>
            <a:r>
              <a:rPr lang="en-US" b="1" dirty="0" smtClean="0"/>
              <a:t> in 1821.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u="sng" dirty="0" smtClean="0"/>
              <a:t>Have </a:t>
            </a:r>
            <a:r>
              <a:rPr lang="en-US" b="1" dirty="0" smtClean="0"/>
              <a:t>you ever</a:t>
            </a:r>
            <a:r>
              <a:rPr lang="en-US" b="1" u="sng" dirty="0" smtClean="0"/>
              <a:t> been</a:t>
            </a:r>
            <a:r>
              <a:rPr lang="en-US" b="1" dirty="0" smtClean="0"/>
              <a:t> to Britain?</a:t>
            </a:r>
          </a:p>
          <a:p>
            <a:pPr marL="800100" lvl="1" indent="-342900">
              <a:buFont typeface="+mj-lt"/>
              <a:buAutoNum type="arabicPeriod"/>
            </a:pPr>
            <a:endParaRPr lang="ru-RU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b="1" dirty="0" smtClean="0"/>
              <a:t>The weather </a:t>
            </a:r>
            <a:r>
              <a:rPr lang="en-US" b="1" u="sng" dirty="0" smtClean="0"/>
              <a:t>has been</a:t>
            </a:r>
            <a:r>
              <a:rPr lang="en-US" b="1" dirty="0" smtClean="0"/>
              <a:t> very bad last week.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857232"/>
            <a:ext cx="41434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Tom arrived last week.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1405582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Did you see Pam last week?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1977086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have finished my work.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2500306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finished my work at 2 am.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3048656"/>
            <a:ext cx="52864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When did you finish your work?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67144" y="3571876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left school 3 years ago.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4120226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She has gone to the cinema.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4643446"/>
            <a:ext cx="4572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Napoleon died in 1821. 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5191796"/>
            <a:ext cx="491969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 you ever been to Britain?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5715016"/>
            <a:ext cx="407196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weather was very bad last week.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7" name="CHasy_tikaju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7643834" y="214290"/>
            <a:ext cx="304800" cy="304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57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эпчик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2411760" y="1556792"/>
            <a:ext cx="4572000" cy="2590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785794"/>
            <a:ext cx="814393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THANKS FOR </a:t>
            </a:r>
          </a:p>
          <a:p>
            <a:pPr algn="ctr">
              <a:buNone/>
            </a:pP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EXCELLENT</a:t>
            </a:r>
          </a:p>
          <a:p>
            <a:pPr algn="ctr">
              <a:buNone/>
            </a:pP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WORK!</a:t>
            </a:r>
            <a:endParaRPr lang="ru-RU" sz="9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8358246" cy="2357454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His shoes are dirty. He is cleaning his shoes. </a:t>
            </a:r>
            <a:br>
              <a:rPr lang="en-US" sz="3200" b="1" dirty="0" smtClean="0"/>
            </a:br>
            <a:r>
              <a:rPr lang="en-US" sz="3200" b="1" dirty="0" smtClean="0"/>
              <a:t>He </a:t>
            </a:r>
            <a:r>
              <a:rPr lang="en-US" sz="3200" b="1" u="sng" dirty="0" smtClean="0"/>
              <a:t>has cleaned </a:t>
            </a:r>
            <a:r>
              <a:rPr lang="en-US" sz="3200" b="1" dirty="0" smtClean="0"/>
              <a:t>his shoes.</a:t>
            </a:r>
            <a:br>
              <a:rPr lang="en-US" sz="3200" b="1" dirty="0" smtClean="0"/>
            </a:br>
            <a:r>
              <a:rPr lang="en-US" sz="3200" b="1" dirty="0" smtClean="0"/>
              <a:t>His shoes are </a:t>
            </a:r>
            <a:r>
              <a:rPr lang="en-US" sz="3200" b="1" u="sng" dirty="0" smtClean="0"/>
              <a:t>clean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now</a:t>
            </a:r>
            <a:r>
              <a:rPr lang="en-US" sz="3200" b="1" dirty="0" smtClean="0"/>
              <a:t>!</a:t>
            </a:r>
            <a:endParaRPr lang="ru-RU" sz="3200" b="1" dirty="0"/>
          </a:p>
        </p:txBody>
      </p:sp>
      <p:pic>
        <p:nvPicPr>
          <p:cNvPr id="4098" name="Picture 2" descr="http://drvitel.files.wordpress.com/2012/03/20120301-012714.jpg?w=7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928934"/>
            <a:ext cx="3499703" cy="27527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Present Perfect!</a:t>
            </a:r>
            <a:endParaRPr lang="ru-RU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229600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</a:t>
            </a:r>
          </a:p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HAS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357422" y="2285992"/>
            <a:ext cx="441200" cy="1857388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2359406"/>
            <a:ext cx="65096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III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 глагола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615262" cy="197167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He </a:t>
            </a:r>
            <a:r>
              <a:rPr lang="en-US" sz="3600" b="1" u="sng" dirty="0" smtClean="0"/>
              <a:t>cleaned</a:t>
            </a:r>
            <a:r>
              <a:rPr lang="en-US" sz="3600" b="1" dirty="0" smtClean="0"/>
              <a:t> his shoes yesterday. </a:t>
            </a:r>
          </a:p>
          <a:p>
            <a:pPr algn="ctr"/>
            <a:r>
              <a:rPr lang="en-US" sz="3600" b="1" dirty="0" smtClean="0"/>
              <a:t> They are </a:t>
            </a:r>
            <a:r>
              <a:rPr lang="en-US" sz="3600" b="1" u="sng" dirty="0" smtClean="0"/>
              <a:t>dirty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now</a:t>
            </a:r>
            <a:r>
              <a:rPr lang="en-US" sz="3600" b="1" dirty="0" smtClean="0"/>
              <a:t>!</a:t>
            </a:r>
            <a:endParaRPr lang="ru-RU" sz="3600" b="1" dirty="0"/>
          </a:p>
        </p:txBody>
      </p:sp>
      <p:pic>
        <p:nvPicPr>
          <p:cNvPr id="15362" name="Picture 2" descr="http://scienceedge.net/wp-content/uploads/import/i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71744"/>
            <a:ext cx="3071822" cy="3071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PAST SIMPLE!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357430"/>
            <a:ext cx="5572164" cy="12858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 глагола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Divide these characteristics into two parts belonging to Present Perfect or Past Simple</a:t>
            </a:r>
            <a:endParaRPr lang="ru-RU" dirty="0"/>
          </a:p>
        </p:txBody>
      </p:sp>
      <p:pic>
        <p:nvPicPr>
          <p:cNvPr id="4" name="Рисунок 3" descr="Песочные часы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286124"/>
            <a:ext cx="2500330" cy="2407725"/>
          </a:xfrm>
          <a:prstGeom prst="rect">
            <a:avLst/>
          </a:prstGeom>
        </p:spPr>
      </p:pic>
      <p:pic>
        <p:nvPicPr>
          <p:cNvPr id="5" name="CHasy_tikaju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7643834" y="3714752"/>
            <a:ext cx="304800" cy="304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7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1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5768997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en-US" sz="4400" dirty="0" smtClean="0"/>
              <a:t>It puts emphasis on the result.</a:t>
            </a:r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None/>
            </a:pPr>
            <a:endParaRPr lang="ru-RU" dirty="0"/>
          </a:p>
          <a:p>
            <a:pPr lvl="0">
              <a:buBlip>
                <a:blip r:embed="rId3"/>
              </a:buBlip>
            </a:pPr>
            <a:r>
              <a:rPr lang="en-US" sz="4400" dirty="0" smtClean="0"/>
              <a:t>It characterizes an action that stopped recently.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285860"/>
            <a:ext cx="466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Perfect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5214950"/>
            <a:ext cx="466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Perfect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229600" cy="4525963"/>
          </a:xfrm>
        </p:spPr>
        <p:txBody>
          <a:bodyPr/>
          <a:lstStyle/>
          <a:p>
            <a:pPr lvl="0">
              <a:buBlip>
                <a:blip r:embed="rId3"/>
              </a:buBlip>
            </a:pPr>
            <a:r>
              <a:rPr lang="en-US" dirty="0" smtClean="0"/>
              <a:t>It describes a finished action that has an influence on the present.</a:t>
            </a:r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r>
              <a:rPr lang="en-US" dirty="0" smtClean="0"/>
              <a:t>Express a past state or habit.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071678"/>
            <a:ext cx="466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Perfect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4929198"/>
            <a:ext cx="3566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Past Simple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572560" cy="6500858"/>
          </a:xfrm>
        </p:spPr>
        <p:txBody>
          <a:bodyPr/>
          <a:lstStyle/>
          <a:p>
            <a:pPr lvl="0">
              <a:buBlip>
                <a:blip r:embed="rId3"/>
              </a:buBlip>
            </a:pPr>
            <a:r>
              <a:rPr lang="en-US" b="1" dirty="0" smtClean="0"/>
              <a:t>It expresses finished events in the past with no connection to the present</a:t>
            </a:r>
            <a:r>
              <a:rPr lang="ru-RU" b="1" dirty="0" smtClean="0"/>
              <a:t>.</a:t>
            </a:r>
            <a:endParaRPr lang="en-US" b="1" dirty="0" smtClean="0"/>
          </a:p>
          <a:p>
            <a:pPr lvl="0">
              <a:buBlip>
                <a:blip r:embed="rId3"/>
              </a:buBlip>
            </a:pPr>
            <a:endParaRPr lang="en-US" b="1" dirty="0" smtClean="0"/>
          </a:p>
          <a:p>
            <a:pPr lvl="0">
              <a:buBlip>
                <a:blip r:embed="rId3"/>
              </a:buBlip>
            </a:pPr>
            <a:endParaRPr lang="ru-RU" dirty="0" smtClean="0"/>
          </a:p>
          <a:p>
            <a:pPr lvl="0">
              <a:buBlip>
                <a:blip r:embed="rId3"/>
              </a:buBlip>
            </a:pPr>
            <a:r>
              <a:rPr lang="en-US" b="1" dirty="0" smtClean="0"/>
              <a:t>It’s used for stories / lists of events in the past</a:t>
            </a:r>
            <a:r>
              <a:rPr lang="ru-RU" b="1" dirty="0" smtClean="0"/>
              <a:t>.</a:t>
            </a:r>
            <a:endParaRPr lang="en-US" b="1" dirty="0" smtClean="0"/>
          </a:p>
          <a:p>
            <a:pPr lvl="0">
              <a:buBlip>
                <a:blip r:embed="rId3"/>
              </a:buBlip>
            </a:pPr>
            <a:endParaRPr lang="en-US" dirty="0" smtClean="0"/>
          </a:p>
          <a:p>
            <a:pPr lvl="0">
              <a:buBlip>
                <a:blip r:embed="rId3"/>
              </a:buBlip>
            </a:pPr>
            <a:endParaRPr lang="ru-RU" dirty="0" smtClean="0"/>
          </a:p>
          <a:p>
            <a:pPr>
              <a:buBlip>
                <a:blip r:embed="rId3"/>
              </a:buBlip>
            </a:pPr>
            <a:r>
              <a:rPr lang="en-US" dirty="0" smtClean="0"/>
              <a:t>We use it to talk about experiences. It is important if we have done it in our lives or not.</a:t>
            </a:r>
            <a:endParaRPr lang="ru-RU" dirty="0" smtClean="0"/>
          </a:p>
          <a:p>
            <a:pPr lvl="0">
              <a:buBlip>
                <a:blip r:embed="rId3"/>
              </a:buBlip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285860"/>
            <a:ext cx="3566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Past Simple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8520" y="3143248"/>
            <a:ext cx="3566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Past Simple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3928" y="5500702"/>
            <a:ext cx="466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None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Perfect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510</Words>
  <Application>Microsoft Office PowerPoint</Application>
  <PresentationFormat>Экран (4:3)</PresentationFormat>
  <Paragraphs>221</Paragraphs>
  <Slides>14</Slides>
  <Notes>1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His shoes are dirty. He is cleaning his shoes.  He has cleaned his shoes. His shoes are clean now!</vt:lpstr>
      <vt:lpstr>Present Perfect!</vt:lpstr>
      <vt:lpstr>Презентация PowerPoint</vt:lpstr>
      <vt:lpstr>PAST SIMPLE!</vt:lpstr>
      <vt:lpstr>TASK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Егор Хорохорин</cp:lastModifiedBy>
  <cp:revision>34</cp:revision>
  <dcterms:created xsi:type="dcterms:W3CDTF">2013-02-16T16:59:03Z</dcterms:created>
  <dcterms:modified xsi:type="dcterms:W3CDTF">2020-07-09T10:25:14Z</dcterms:modified>
</cp:coreProperties>
</file>