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8" d="100"/>
          <a:sy n="78" d="100"/>
        </p:scale>
        <p:origin x="60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F1A93-5E82-43C1-85E3-9CC671AC331F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A01B7-27A8-4118-9A6C-9A0197997CB4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2630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F1A93-5E82-43C1-85E3-9CC671AC331F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A01B7-27A8-4118-9A6C-9A0197997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547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F1A93-5E82-43C1-85E3-9CC671AC331F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A01B7-27A8-4118-9A6C-9A0197997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27904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F1A93-5E82-43C1-85E3-9CC671AC331F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A01B7-27A8-4118-9A6C-9A0197997CB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450676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F1A93-5E82-43C1-85E3-9CC671AC331F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A01B7-27A8-4118-9A6C-9A0197997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6919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F1A93-5E82-43C1-85E3-9CC671AC331F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A01B7-27A8-4118-9A6C-9A0197997CB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307126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F1A93-5E82-43C1-85E3-9CC671AC331F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A01B7-27A8-4118-9A6C-9A0197997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96434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F1A93-5E82-43C1-85E3-9CC671AC331F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A01B7-27A8-4118-9A6C-9A0197997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68491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F1A93-5E82-43C1-85E3-9CC671AC331F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A01B7-27A8-4118-9A6C-9A0197997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2444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F1A93-5E82-43C1-85E3-9CC671AC331F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A01B7-27A8-4118-9A6C-9A0197997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95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F1A93-5E82-43C1-85E3-9CC671AC331F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A01B7-27A8-4118-9A6C-9A0197997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8416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F1A93-5E82-43C1-85E3-9CC671AC331F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A01B7-27A8-4118-9A6C-9A0197997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167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F1A93-5E82-43C1-85E3-9CC671AC331F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A01B7-27A8-4118-9A6C-9A0197997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8607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F1A93-5E82-43C1-85E3-9CC671AC331F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A01B7-27A8-4118-9A6C-9A0197997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0104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F1A93-5E82-43C1-85E3-9CC671AC331F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A01B7-27A8-4118-9A6C-9A0197997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0367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F1A93-5E82-43C1-85E3-9CC671AC331F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A01B7-27A8-4118-9A6C-9A0197997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1332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F1A93-5E82-43C1-85E3-9CC671AC331F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A01B7-27A8-4118-9A6C-9A0197997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565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B4F1A93-5E82-43C1-85E3-9CC671AC331F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17A01B7-27A8-4118-9A6C-9A0197997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969073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192" y="-398721"/>
            <a:ext cx="12204192" cy="7256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755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0915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6723" y="0"/>
            <a:ext cx="933855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5899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3191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Спасибо за внимание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76914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Вода  - водичка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 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Презентация</a:t>
            </a:r>
          </a:p>
          <a:p>
            <a:endParaRPr lang="ru-RU" dirty="0" smtClean="0"/>
          </a:p>
          <a:p>
            <a:r>
              <a:rPr lang="ru-RU" dirty="0" smtClean="0"/>
              <a:t>                        Подготовила : </a:t>
            </a:r>
            <a:r>
              <a:rPr lang="ru-RU" dirty="0" err="1" smtClean="0"/>
              <a:t>Беломыльцева</a:t>
            </a:r>
            <a:r>
              <a:rPr lang="ru-RU" dirty="0" smtClean="0"/>
              <a:t> Е . А.</a:t>
            </a:r>
          </a:p>
          <a:p>
            <a:r>
              <a:rPr lang="ru-RU" dirty="0" smtClean="0"/>
              <a:t>                           МБДОУ БГО ЦРР детский сад 11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65595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646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434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298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4577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7645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1328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986893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17</TotalTime>
  <Words>26</Words>
  <Application>Microsoft Office PowerPoint</Application>
  <PresentationFormat>Широкоэкранный</PresentationFormat>
  <Paragraphs>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Century Gothic</vt:lpstr>
      <vt:lpstr>Wingdings 3</vt:lpstr>
      <vt:lpstr>Сектор</vt:lpstr>
      <vt:lpstr>Презентация PowerPoint</vt:lpstr>
      <vt:lpstr>                         Вода  - водичка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</cp:revision>
  <dcterms:created xsi:type="dcterms:W3CDTF">2020-07-09T13:36:23Z</dcterms:created>
  <dcterms:modified xsi:type="dcterms:W3CDTF">2020-07-09T14:17:13Z</dcterms:modified>
</cp:coreProperties>
</file>