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1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0835-E5B3-4E3B-9D14-90C09A2D4E2B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59F06-B75C-46B4-B576-8C0B1DE91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678" y="0"/>
            <a:ext cx="918335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99592" y="500042"/>
            <a:ext cx="691276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3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730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Методика обучения пению</a:t>
            </a:r>
          </a:p>
          <a:p>
            <a:pPr marL="0" marR="0" lvl="0" indent="5730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 в Детском </a:t>
            </a: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саду</a:t>
            </a:r>
          </a:p>
          <a:p>
            <a:pPr marL="0" marR="0" lvl="0" indent="573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248" y="3731448"/>
            <a:ext cx="7382054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Музыкальный руководитель: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Ахмедова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Руманият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Нукербековна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Г.Когалым 2020</a:t>
            </a:r>
          </a:p>
          <a:p>
            <a:pPr algn="ctr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571480"/>
            <a:ext cx="677615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Требования к песенному репертуару</a:t>
            </a:r>
            <a:endParaRPr 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85860"/>
            <a:ext cx="8643966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Песни должны иметь художественную ценность как в отношении мелодии, так и текста</a:t>
            </a:r>
          </a:p>
          <a:p>
            <a:r>
              <a:rPr lang="ru-RU" sz="2400" dirty="0" smtClean="0"/>
              <a:t>Мелодии песен должны быть простые, яркие и разнообразные по характеру</a:t>
            </a:r>
          </a:p>
          <a:p>
            <a:r>
              <a:rPr lang="ru-RU" sz="2400" dirty="0" smtClean="0"/>
              <a:t>Тематика песен должна быть разнообразной, но понятной детям по содержанию</a:t>
            </a:r>
          </a:p>
          <a:p>
            <a:r>
              <a:rPr lang="ru-RU" sz="2400" dirty="0" smtClean="0"/>
              <a:t>Мелодии песен должны соответствовать вокальным возможностям детей: диапазон не должен превышать диапазона, указанного в программе</a:t>
            </a:r>
          </a:p>
          <a:p>
            <a:r>
              <a:rPr lang="ru-RU" sz="2400" dirty="0" smtClean="0"/>
              <a:t>Понятный и простой для произношения текст</a:t>
            </a:r>
          </a:p>
          <a:p>
            <a:r>
              <a:rPr lang="ru-RU" sz="2400" dirty="0" smtClean="0"/>
              <a:t>Темп для малышей – не быстрый, со средней группы – более оживленный, в старших группах – песни разного темпа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50132" y="522972"/>
            <a:ext cx="664373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Диапазон детских голосов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397" y="1692276"/>
            <a:ext cx="7855205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2-3 года </a:t>
            </a:r>
            <a:r>
              <a:rPr lang="ru-RU" sz="3600" dirty="0" smtClean="0"/>
              <a:t>– </a:t>
            </a:r>
            <a:r>
              <a:rPr lang="ru-RU" sz="3600" b="1" dirty="0" err="1" smtClean="0"/>
              <a:t>ми-ля</a:t>
            </a:r>
            <a:endParaRPr lang="ru-RU" sz="3600" b="1" dirty="0" smtClean="0"/>
          </a:p>
          <a:p>
            <a:r>
              <a:rPr lang="ru-RU" sz="3600" b="1" dirty="0" smtClean="0"/>
              <a:t>3-4 года – ре-ля</a:t>
            </a:r>
          </a:p>
          <a:p>
            <a:r>
              <a:rPr lang="ru-RU" sz="3600" b="1" dirty="0" smtClean="0"/>
              <a:t>4-5 лет – ре-си</a:t>
            </a:r>
          </a:p>
          <a:p>
            <a:r>
              <a:rPr lang="ru-RU" sz="3600" b="1" dirty="0" smtClean="0"/>
              <a:t>5-6 лет – ре-си (до второй октавы)</a:t>
            </a:r>
          </a:p>
          <a:p>
            <a:r>
              <a:rPr lang="ru-RU" sz="3600" b="1" dirty="0" smtClean="0"/>
              <a:t>6-7 лет – (до, ре – до второй октавы)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61660" y="395735"/>
            <a:ext cx="6220677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Вокально-хоровые навыки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643050"/>
            <a:ext cx="4313185" cy="39703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Вокальные навыки</a:t>
            </a:r>
            <a:r>
              <a:rPr lang="ru-RU" sz="3600" dirty="0" smtClean="0"/>
              <a:t>:</a:t>
            </a:r>
          </a:p>
          <a:p>
            <a:r>
              <a:rPr lang="ru-RU" sz="3600" dirty="0" smtClean="0"/>
              <a:t>Звукообразование</a:t>
            </a:r>
          </a:p>
          <a:p>
            <a:r>
              <a:rPr lang="ru-RU" sz="3600" dirty="0" smtClean="0"/>
              <a:t>Дикция</a:t>
            </a:r>
          </a:p>
          <a:p>
            <a:r>
              <a:rPr lang="ru-RU" sz="3600" dirty="0" smtClean="0"/>
              <a:t>Дыхание</a:t>
            </a:r>
          </a:p>
          <a:p>
            <a:r>
              <a:rPr lang="ru-RU" sz="3600" b="1" dirty="0" smtClean="0"/>
              <a:t>Хоровые навыки</a:t>
            </a:r>
            <a:r>
              <a:rPr lang="ru-RU" sz="3600" dirty="0" smtClean="0"/>
              <a:t>:</a:t>
            </a:r>
          </a:p>
          <a:p>
            <a:r>
              <a:rPr lang="ru-RU" sz="3600" dirty="0" smtClean="0"/>
              <a:t>Строй</a:t>
            </a:r>
          </a:p>
          <a:p>
            <a:r>
              <a:rPr lang="ru-RU" sz="3600" dirty="0" smtClean="0"/>
              <a:t>Ансамбль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75656" y="378481"/>
            <a:ext cx="6359586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Методика обучения пению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1456" y="1417638"/>
            <a:ext cx="8143933" cy="44012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1 этап </a:t>
            </a:r>
            <a:r>
              <a:rPr lang="ru-RU" sz="4000" dirty="0" smtClean="0"/>
              <a:t>– </a:t>
            </a:r>
            <a:r>
              <a:rPr lang="ru-RU" sz="4000" b="1" dirty="0" smtClean="0"/>
              <a:t>работа над песней (ознакомление, восприятие):</a:t>
            </a:r>
          </a:p>
          <a:p>
            <a:r>
              <a:rPr lang="ru-RU" sz="4000" dirty="0" smtClean="0"/>
              <a:t>Яркое, выразительное исполнение </a:t>
            </a:r>
            <a:r>
              <a:rPr lang="ru-RU" sz="4000" dirty="0" err="1" smtClean="0"/>
              <a:t>педагогм</a:t>
            </a:r>
            <a:endParaRPr lang="ru-RU" sz="4000" dirty="0" smtClean="0"/>
          </a:p>
          <a:p>
            <a:r>
              <a:rPr lang="ru-RU" sz="4000" dirty="0" smtClean="0"/>
              <a:t>Беседа об эмоционально-образном содержании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500042"/>
            <a:ext cx="8286809" cy="30777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2 этап – собственно разучивание песни (3-5 занятий):</a:t>
            </a:r>
          </a:p>
          <a:p>
            <a:r>
              <a:rPr lang="ru-RU" sz="2800" dirty="0" smtClean="0"/>
              <a:t>Овладение вокально-хоровыми навыками</a:t>
            </a:r>
          </a:p>
          <a:p>
            <a:r>
              <a:rPr lang="ru-RU" sz="2800" dirty="0" smtClean="0"/>
              <a:t>Запоминание и воспроизведение мелодии, ритма, выразительных нюансов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3568" y="4077850"/>
            <a:ext cx="4674250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3 этап закрепление песни</a:t>
            </a:r>
          </a:p>
          <a:p>
            <a:r>
              <a:rPr lang="ru-RU" sz="2800" b="1" dirty="0" smtClean="0"/>
              <a:t>Пение песни по желанию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619672" y="2348880"/>
            <a:ext cx="511256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Спасибо!!!</a:t>
            </a:r>
            <a:endParaRPr lang="ru-RU" sz="7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8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3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1" y="857232"/>
            <a:ext cx="871543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3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</a:p>
          <a:p>
            <a:pPr marL="0" marR="0" lvl="0" indent="573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73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14290"/>
            <a:ext cx="7215238" cy="738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ОСНОВНЫЕ ПРИНЦИПЫ ОБУЧЕНИЯ ПЕНИЮ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867443"/>
            <a:ext cx="8280920" cy="5041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направленности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Обучение пению должно быть направлено не только на развитие певческого голоса детей, но также и на решение задач их воспитания и общего развития. Певческий процесс, общение с музыкальным искусством — сам по себе мощный воспитывающий и развивающий детей фак­тор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заинтересованности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как основное условие успешности обучения.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сознательности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включает в себя сознательное отношение к певческой деятельности, понимание   необходимости преодолевать трудности в процессе обучения, а также сознательное освоение знаний, умений и навыков в пении.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332656"/>
            <a:ext cx="8136905" cy="62232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перспективности. Задача педагога </a:t>
            </a:r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продвигать вперед развитие детей, а не ориентироваться только на достигнутый уровень, характерный для данного возраста.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перспективности в учебной работе проявляется в опоре на «зону ближайшего развития» (Л. С. Выготский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 что относится как к общему, так и к специфическому (вокальному) развитию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постепенности, последовательности и непрерывности в развитии певческого голоса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проявляется в постепенном усложнении певческого репертуара и вокальных упражнений, включенных в распевание и направленных на систематическое и последовательное развитие основных качеств певческого голоса и вокальных навыков.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704856" cy="6641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индивидуального подхода к детям. Необходимость соблюдения данного принципа </a:t>
            </a:r>
            <a:r>
              <a:rPr lang="ru-RU" sz="28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обуславливается многообразием природных индивидуальных различий.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Отсюда и наблюдающееся в практике разнообразие приемов и методов обучения в зависимости от тех или иных задач по воспитанию и развитию данного ребенка и его голоса. Поэтому-то педагогика рассматривает воспитание и обучение как творческий процесс.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Реализация принципа индивидуального подхода при коллективном занятии идет по пути </a:t>
            </a:r>
            <a:r>
              <a:rPr lang="ru-RU" sz="28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учета возрастных и индивидуальных возможностей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а </a:t>
            </a:r>
            <a:r>
              <a:rPr lang="ru-RU" sz="28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также певческого опыта и общего развития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28662" y="714356"/>
            <a:ext cx="7858180" cy="48936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единства художественного и технического развития детей. </a:t>
            </a:r>
            <a:r>
              <a:rPr lang="ru-RU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Задача технического развития певческого голоса детей должна быть полностью подчинена художественным целям.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r>
              <a:rPr lang="ru-RU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единства технического и художественного в развитии детского голоса подразумевает гармоническое сочетание вокально-технического развития с художественным и идейным развитием детей в процессе всего обучения. Реализация данного принципа ведет к постепенному приобретению навыков глубокого проникновения в суть исполняемых произведений, навыков осмысленного выразительного пения.</a:t>
            </a:r>
            <a:endParaRPr lang="ru-RU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642918"/>
            <a:ext cx="738718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Охрана детского голоса (Г. Струве)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428736"/>
            <a:ext cx="8001057" cy="43088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допускать крика, не требовать большой силы голоса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Утомляет продолжительное пение (на занятиях – 2-3 песни, на праздниках – 4-5, в младших группах – не более 3)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петь непосильные песни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петь на морозе (при температуре воздуха ниже +18, влажности выше 40-60%</a:t>
            </a:r>
          </a:p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928670"/>
            <a:ext cx="8215370" cy="38164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закрепления певческих навыков нужно, чтобы песня звучала не только в стенах ДОУ, но и в семье (педагогам следует проводить работу с родителями, знакомя их с детскими песнями, объясняя вред крикливого пения, громкого разговора, особенно на улице в сырую погоду</a:t>
            </a:r>
          </a:p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2" y="313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47540" y="555971"/>
            <a:ext cx="564891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Виды певческой деятельности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442008"/>
            <a:ext cx="7744945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1) Пение для развития музыкального восприятия: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Слушание песен, не предназначенных для пения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Слушание песен, предназначенных для последующего исполнения</a:t>
            </a:r>
          </a:p>
          <a:p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Пение мелодий и упражнений для развития представлений о высоте, тембре, длительности, силе звуков</a:t>
            </a:r>
            <a:endParaRPr 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ЛЕНА\НАГЛЯДНОСТЬ\music foni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92152" y="455386"/>
            <a:ext cx="7286676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певческой деятельности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32126"/>
            <a:ext cx="7959829" cy="48936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2) Исполнение песен: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Пение с сопровождением и без него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Пение с собственным сопровождением на детских музыкальных инструментах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Пение для сопровождения движений (хороводы) 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3) Песенное творчество: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Импровизации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Сочинение мелодий к заданным текстам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Сочинение хороводов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4) Пение в музыкально-образовательной деятельности: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Пение упражнений для приобретения певческих умений и навыков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Педагогический анализ песен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2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745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20</cp:revision>
  <dcterms:created xsi:type="dcterms:W3CDTF">2016-03-22T18:19:28Z</dcterms:created>
  <dcterms:modified xsi:type="dcterms:W3CDTF">2020-07-09T06:49:13Z</dcterms:modified>
</cp:coreProperties>
</file>