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559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753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770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5734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412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8534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5943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0445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406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796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613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823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73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289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796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195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0C91647-3124-4AAD-A3E5-979522A5B432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BD8810A-895A-4B24-8C23-7412C3F26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7942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Воздух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</a:t>
            </a:r>
            <a:r>
              <a:rPr lang="ru-RU" dirty="0" err="1"/>
              <a:t>Б</a:t>
            </a:r>
            <a:r>
              <a:rPr lang="ru-RU" smtClean="0"/>
              <a:t>еломыльцева</a:t>
            </a:r>
            <a:r>
              <a:rPr lang="ru-RU" dirty="0" smtClean="0"/>
              <a:t> </a:t>
            </a:r>
            <a:r>
              <a:rPr lang="ru-RU" dirty="0" smtClean="0"/>
              <a:t>Е.А.</a:t>
            </a:r>
          </a:p>
          <a:p>
            <a:r>
              <a:rPr lang="ru-RU" dirty="0" smtClean="0"/>
              <a:t>МБДОУ БГО ЦРР детский сад №11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518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379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530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503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344" y="115824"/>
            <a:ext cx="9217152" cy="674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302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33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707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873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875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739" y="171026"/>
            <a:ext cx="8514522" cy="651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975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746" y="109728"/>
            <a:ext cx="8245832" cy="6608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694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7536"/>
            <a:ext cx="8128000" cy="664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510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897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192" y="182880"/>
            <a:ext cx="9144000" cy="653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66567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23</TotalTime>
  <Words>12</Words>
  <Application>Microsoft Office PowerPoint</Application>
  <PresentationFormat>Широкоэкранный</PresentationFormat>
  <Paragraphs>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Century Gothic</vt:lpstr>
      <vt:lpstr>Wingdings 3</vt:lpstr>
      <vt:lpstr>Сектор</vt:lpstr>
      <vt:lpstr>Воздух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Воздух</dc:title>
  <dc:creator>USER</dc:creator>
  <cp:lastModifiedBy>USER</cp:lastModifiedBy>
  <cp:revision>5</cp:revision>
  <dcterms:created xsi:type="dcterms:W3CDTF">2020-07-09T14:38:32Z</dcterms:created>
  <dcterms:modified xsi:type="dcterms:W3CDTF">2020-07-09T15:03:31Z</dcterms:modified>
</cp:coreProperties>
</file>