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05" autoAdjust="0"/>
  </p:normalViewPr>
  <p:slideViewPr>
    <p:cSldViewPr>
      <p:cViewPr varScale="1">
        <p:scale>
          <a:sx n="82" d="100"/>
          <a:sy n="82" d="100"/>
        </p:scale>
        <p:origin x="-84" y="-6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83C0-1A44-4BCD-BA91-0FDB4DE584E3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2538-7A22-4237-974B-605256A22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83C0-1A44-4BCD-BA91-0FDB4DE584E3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2538-7A22-4237-974B-605256A22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83C0-1A44-4BCD-BA91-0FDB4DE584E3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2538-7A22-4237-974B-605256A22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83C0-1A44-4BCD-BA91-0FDB4DE584E3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2538-7A22-4237-974B-605256A22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83C0-1A44-4BCD-BA91-0FDB4DE584E3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2538-7A22-4237-974B-605256A22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83C0-1A44-4BCD-BA91-0FDB4DE584E3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2538-7A22-4237-974B-605256A22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83C0-1A44-4BCD-BA91-0FDB4DE584E3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2538-7A22-4237-974B-605256A22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83C0-1A44-4BCD-BA91-0FDB4DE584E3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2538-7A22-4237-974B-605256A22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83C0-1A44-4BCD-BA91-0FDB4DE584E3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2538-7A22-4237-974B-605256A22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83C0-1A44-4BCD-BA91-0FDB4DE584E3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82538-7A22-4237-974B-605256A22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83C0-1A44-4BCD-BA91-0FDB4DE584E3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7582538-7A22-4237-974B-605256A22D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8483C0-1A44-4BCD-BA91-0FDB4DE584E3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582538-7A22-4237-974B-605256A22D1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2435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 </a:t>
            </a:r>
            <a:r>
              <a:rPr lang="ru-RU" sz="6700" dirty="0" smtClean="0"/>
              <a:t>«</a:t>
            </a:r>
            <a:r>
              <a:rPr lang="ru-RU" sz="6700" dirty="0"/>
              <a:t>Я хочу здоровым быть»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924944"/>
            <a:ext cx="7854696" cy="2304256"/>
          </a:xfrm>
        </p:spPr>
        <p:txBody>
          <a:bodyPr>
            <a:normAutofit fontScale="92500"/>
          </a:bodyPr>
          <a:lstStyle/>
          <a:p>
            <a:r>
              <a:rPr lang="ru-RU" sz="3200" dirty="0" smtClean="0"/>
              <a:t>Краткосрочный проект    по  </a:t>
            </a:r>
            <a:r>
              <a:rPr lang="ru-RU" sz="3200" dirty="0" err="1" smtClean="0"/>
              <a:t>здоровьесберегающим</a:t>
            </a:r>
            <a:r>
              <a:rPr lang="ru-RU" sz="3200" dirty="0" smtClean="0"/>
              <a:t>                    </a:t>
            </a:r>
            <a:br>
              <a:rPr lang="ru-RU" sz="3200" dirty="0" smtClean="0"/>
            </a:br>
            <a:r>
              <a:rPr lang="ru-RU" sz="3200" dirty="0" smtClean="0"/>
              <a:t>                                   технологиям для детей  </a:t>
            </a:r>
          </a:p>
          <a:p>
            <a:r>
              <a:rPr lang="ru-RU" sz="3200" dirty="0" smtClean="0"/>
              <a:t>подготовительной группы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3314" name="Picture 2" descr="http://100-bal.ru/pars_docs/refs/37/36928/36928_html_m20fce19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96952"/>
            <a:ext cx="3752688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/>
              <a:t>Гимнастика для глаз, точечный массаж, дыхательная гимнастика</a:t>
            </a:r>
            <a:endParaRPr lang="ru-RU" sz="4400" b="1" dirty="0"/>
          </a:p>
        </p:txBody>
      </p:sp>
      <p:pic>
        <p:nvPicPr>
          <p:cNvPr id="9" name="Содержимое 8" descr="CAM0227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623344"/>
            <a:ext cx="4038600" cy="3028950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Содержимое 11" descr="CAM02293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623344"/>
            <a:ext cx="4038600" cy="3028950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«Зелёная аптека рядом с нами».</a:t>
            </a:r>
            <a:endParaRPr lang="ru-RU" b="1" dirty="0"/>
          </a:p>
        </p:txBody>
      </p:sp>
      <p:pic>
        <p:nvPicPr>
          <p:cNvPr id="5" name="Содержимое 4" descr="CAM0225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623344"/>
            <a:ext cx="4038600" cy="3028950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Содержимое 5" descr="CAM0227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004792" y="1920875"/>
            <a:ext cx="3325416" cy="4433888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              Фоторепортаж                           </a:t>
            </a:r>
            <a:br>
              <a:rPr lang="ru-RU" b="1" dirty="0" smtClean="0"/>
            </a:br>
            <a:r>
              <a:rPr lang="ru-RU" b="1" dirty="0" smtClean="0"/>
              <a:t>        «Движенье-   здоровье».</a:t>
            </a:r>
            <a:endParaRPr lang="ru-RU" b="1" dirty="0"/>
          </a:p>
        </p:txBody>
      </p:sp>
      <p:pic>
        <p:nvPicPr>
          <p:cNvPr id="1026" name="Picture 2" descr="E:\Новая папка\детский сад\CAM022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916832"/>
            <a:ext cx="1836204" cy="2448272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E:\Новая папка\детский сад\CAM023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4581128"/>
            <a:ext cx="2555776" cy="1916832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E:\Новая папка\детский сад\CAM0230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99792" y="1988840"/>
            <a:ext cx="1836204" cy="2448272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9" name="Picture 5" descr="E:\Новая папка\детский сад\CAM0231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47864" y="4581128"/>
            <a:ext cx="2472275" cy="1854206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30" name="Picture 6" descr="E:\Новая папка\детский сад\CAM0231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12160" y="4581128"/>
            <a:ext cx="2448272" cy="1836204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31" name="Picture 7" descr="E:\Новая папка\детский сад\CAM0224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16016" y="1964838"/>
            <a:ext cx="1872208" cy="2496278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32" name="Picture 8" descr="E:\Новая папка\детский сад\CAM02216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876256" y="1964837"/>
            <a:ext cx="1854206" cy="2472275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</a:t>
            </a:r>
            <a:r>
              <a:rPr lang="ru-RU" b="1" dirty="0" smtClean="0"/>
              <a:t>Работа с родителями.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Консультация           «Режим дня, как средство воспитания здорового ребенка».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Консультация              </a:t>
            </a:r>
          </a:p>
          <a:p>
            <a:pPr>
              <a:buNone/>
            </a:pPr>
            <a:r>
              <a:rPr lang="ru-RU" dirty="0" smtClean="0"/>
              <a:t> «Движенье и здоровье».</a:t>
            </a:r>
            <a:endParaRPr lang="ru-RU" dirty="0"/>
          </a:p>
        </p:txBody>
      </p:sp>
      <p:pic>
        <p:nvPicPr>
          <p:cNvPr id="1026" name="Picture 2" descr="http://files.mechta-45.ru/200001470-d60dbd7091/01-2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3212976"/>
            <a:ext cx="4241835" cy="3140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http://ds20mr.ru/userfiles/images/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3212976"/>
            <a:ext cx="3312368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</a:t>
            </a:r>
            <a:r>
              <a:rPr lang="ru-RU" b="1" dirty="0" smtClean="0"/>
              <a:t>Проблема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Забота о здоровье ребёнка стала занимать во всём мире приоритетные позиции. Сегодня важно формировать и поддерживать у родителей интерес к оздоровлению, как самих себя, так и своих детей. Помочь понять им, что здоровье означает не только отсутствие болезней, но и психическое и социальное благополучие.</a:t>
            </a:r>
            <a:endParaRPr lang="ru-RU" sz="2800" dirty="0"/>
          </a:p>
        </p:txBody>
      </p:sp>
      <p:pic>
        <p:nvPicPr>
          <p:cNvPr id="12290" name="Picture 2" descr="http://www.volynnews.com/files/news/2014/03-22/112834/gymnastic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869160"/>
            <a:ext cx="2572699" cy="1784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600" dirty="0" smtClean="0"/>
              <a:t>Формирование убеждений привычек здорового образа жизни, развитие познавательных и творческих способностей детей.</a:t>
            </a:r>
            <a:endParaRPr lang="ru-RU" sz="3600" dirty="0"/>
          </a:p>
        </p:txBody>
      </p:sp>
      <p:pic>
        <p:nvPicPr>
          <p:cNvPr id="11266" name="Picture 2" descr="http://fs00.infourok.ru/images/doc/12/16146/hello_html_m1327c5a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221088"/>
            <a:ext cx="2850173" cy="24197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r>
              <a:rPr lang="ru-RU" b="1" dirty="0" smtClean="0"/>
              <a:t>Задачи: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mtClean="0"/>
              <a:t>    </a:t>
            </a:r>
            <a:r>
              <a:rPr lang="ru-RU" dirty="0" smtClean="0"/>
              <a:t>1</a:t>
            </a:r>
            <a:r>
              <a:rPr lang="ru-RU" smtClean="0"/>
              <a:t>.Сформировать </a:t>
            </a:r>
            <a:r>
              <a:rPr lang="ru-RU" dirty="0" smtClean="0"/>
              <a:t>у детей представление о здоровье как одной из главных ценностей человеческой жизни, об умении беречь своё здоровье и заботиться о нём.                                                                             2.Формировать базу знаний и практических навыков здорового образа жизни.                                                        3.Привить потребность в здоровом образе жизни, уважение к физическим упражнениям, занятиям спортом, обратить внимание на то, что порядок и чистота способствуют крепкому здоровью.                                4.Развивать свободное общение со взрослыми и детьми по поводу здоровья и здорового образа жизни.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</a:t>
            </a:r>
            <a:r>
              <a:rPr lang="ru-RU" b="1" dirty="0" smtClean="0"/>
              <a:t>НОД по образовательной     </a:t>
            </a:r>
            <a:br>
              <a:rPr lang="ru-RU" b="1" dirty="0" smtClean="0"/>
            </a:br>
            <a:r>
              <a:rPr lang="ru-RU" b="1" dirty="0" smtClean="0"/>
              <a:t>          области «Познание».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«Путешествие в страну здоровья».</a:t>
            </a:r>
          </a:p>
          <a:p>
            <a:r>
              <a:rPr lang="ru-RU" dirty="0" smtClean="0"/>
              <a:t>«Если хочешь быть здоров».</a:t>
            </a:r>
          </a:p>
          <a:p>
            <a:r>
              <a:rPr lang="ru-RU" dirty="0" smtClean="0"/>
              <a:t>«Могут ли овощи навредить здоровью? »</a:t>
            </a:r>
          </a:p>
          <a:p>
            <a:r>
              <a:rPr lang="ru-RU" dirty="0" smtClean="0"/>
              <a:t>«Зелёная аптека рядом с нами».</a:t>
            </a:r>
            <a:endParaRPr lang="ru-RU" dirty="0"/>
          </a:p>
        </p:txBody>
      </p:sp>
      <p:pic>
        <p:nvPicPr>
          <p:cNvPr id="9218" name="Picture 2" descr="http://ddu04.zhodino-edu.by/wp-content/uploads/2015/04/%D1%81%D0%BF%D0%BE%D1%80%D1%82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501008"/>
            <a:ext cx="3024336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«Художественное творчество»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28800"/>
            <a:ext cx="4040188" cy="885800"/>
          </a:xfrm>
        </p:spPr>
        <p:txBody>
          <a:bodyPr/>
          <a:lstStyle/>
          <a:p>
            <a:r>
              <a:rPr lang="ru-RU" dirty="0" smtClean="0"/>
              <a:t>Аппликация «Где живут витамины? 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628801"/>
            <a:ext cx="4041775" cy="885800"/>
          </a:xfrm>
        </p:spPr>
        <p:txBody>
          <a:bodyPr>
            <a:normAutofit/>
          </a:bodyPr>
          <a:lstStyle/>
          <a:p>
            <a:r>
              <a:rPr lang="ru-RU" dirty="0" smtClean="0"/>
              <a:t>Рисование «Витаминные продукты».</a:t>
            </a:r>
            <a:endParaRPr lang="ru-RU" dirty="0"/>
          </a:p>
        </p:txBody>
      </p:sp>
      <p:pic>
        <p:nvPicPr>
          <p:cNvPr id="7" name="Содержимое 6" descr="CAM02255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1034851" y="2514600"/>
            <a:ext cx="2884885" cy="3846513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CAM02250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5223470" y="2514600"/>
            <a:ext cx="2884885" cy="3846513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194" name="Picture 2" descr="http://doc4web.ru/uploads/files/8/7558/hello_html_1fe2d38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221088"/>
            <a:ext cx="2699247" cy="2420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r>
              <a:rPr lang="ru-RU" dirty="0" smtClean="0"/>
              <a:t>        </a:t>
            </a:r>
            <a:r>
              <a:rPr lang="ru-RU" b="1" dirty="0" smtClean="0"/>
              <a:t>Дидактические игры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28800"/>
            <a:ext cx="4040188" cy="885800"/>
          </a:xfrm>
        </p:spPr>
        <p:txBody>
          <a:bodyPr/>
          <a:lstStyle/>
          <a:p>
            <a:r>
              <a:rPr lang="ru-RU" dirty="0" smtClean="0"/>
              <a:t>          Лото «Спорт»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700809"/>
            <a:ext cx="4041775" cy="813792"/>
          </a:xfrm>
        </p:spPr>
        <p:txBody>
          <a:bodyPr/>
          <a:lstStyle/>
          <a:p>
            <a:r>
              <a:rPr lang="ru-RU" dirty="0" smtClean="0"/>
              <a:t>        «Малыш- крепыш»</a:t>
            </a:r>
            <a:endParaRPr lang="ru-RU" dirty="0"/>
          </a:p>
        </p:txBody>
      </p:sp>
      <p:pic>
        <p:nvPicPr>
          <p:cNvPr id="7" name="Содержимое 6" descr="CAM02262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1034851" y="2514600"/>
            <a:ext cx="2884885" cy="3846513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CAM02265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5076056" y="2564904"/>
            <a:ext cx="2884885" cy="3846513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170" name="Picture 2" descr="http://100-bal.ru/pars_docs/refs/37/36928/36928_html_m52b8b5f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4293096"/>
            <a:ext cx="2580817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>
            <a:normAutofit/>
          </a:bodyPr>
          <a:lstStyle/>
          <a:p>
            <a:r>
              <a:rPr lang="ru-RU" dirty="0" smtClean="0"/>
              <a:t>      </a:t>
            </a:r>
            <a:r>
              <a:rPr lang="ru-RU" b="1" dirty="0" smtClean="0"/>
              <a:t>Дидактические игры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00808"/>
            <a:ext cx="4040188" cy="813792"/>
          </a:xfrm>
        </p:spPr>
        <p:txBody>
          <a:bodyPr/>
          <a:lstStyle/>
          <a:p>
            <a:r>
              <a:rPr lang="ru-RU" dirty="0" smtClean="0"/>
              <a:t>         «</a:t>
            </a:r>
            <a:r>
              <a:rPr lang="ru-RU" dirty="0" err="1" smtClean="0"/>
              <a:t>Валеология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CAM02269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1034851" y="2514600"/>
            <a:ext cx="2884885" cy="3846513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CAM02271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5220072" y="2492896"/>
            <a:ext cx="2884885" cy="3846513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          Игровой массаж                     </a:t>
            </a:r>
            <a:br>
              <a:rPr lang="ru-RU" b="1" dirty="0" smtClean="0"/>
            </a:br>
            <a:r>
              <a:rPr lang="ru-RU" b="1" dirty="0" smtClean="0"/>
              <a:t>       «Поиграем с ручками».  </a:t>
            </a:r>
            <a:endParaRPr lang="ru-RU" b="1" dirty="0"/>
          </a:p>
        </p:txBody>
      </p:sp>
      <p:pic>
        <p:nvPicPr>
          <p:cNvPr id="5" name="Содержимое 4" descr="CAM0229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623344"/>
            <a:ext cx="4038600" cy="3028950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Содержимое 5" descr="CAM0229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623344"/>
            <a:ext cx="4038600" cy="3028950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2" name="Picture 2" descr="http://bom-bom.ru/wp-content/uploads/2014/02/1350501999_foto_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4725144"/>
            <a:ext cx="2785800" cy="1782960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</TotalTime>
  <Words>276</Words>
  <Application>Microsoft Office PowerPoint</Application>
  <PresentationFormat>Экран (4:3)</PresentationFormat>
  <Paragraphs>31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Проект «Я хочу здоровым быть» </vt:lpstr>
      <vt:lpstr>                 Проблема</vt:lpstr>
      <vt:lpstr>  Цель:</vt:lpstr>
      <vt:lpstr>   Задачи:</vt:lpstr>
      <vt:lpstr>      НОД по образовательной                области «Познание».</vt:lpstr>
      <vt:lpstr>«Художественное творчество»</vt:lpstr>
      <vt:lpstr>        Дидактические игры</vt:lpstr>
      <vt:lpstr>      Дидактические игры</vt:lpstr>
      <vt:lpstr>              Игровой массаж                             «Поиграем с ручками».  </vt:lpstr>
      <vt:lpstr>Гимнастика для глаз, точечный массаж, дыхательная гимнастика</vt:lpstr>
      <vt:lpstr>«Зелёная аптека рядом с нами».</vt:lpstr>
      <vt:lpstr>                  Фоторепортаж                                    «Движенье-   здоровье».</vt:lpstr>
      <vt:lpstr>      Работа с родителями.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«Я хочу здоровым быть»</dc:title>
  <dc:creator>Юля</dc:creator>
  <cp:lastModifiedBy>Юля</cp:lastModifiedBy>
  <cp:revision>21</cp:revision>
  <dcterms:created xsi:type="dcterms:W3CDTF">2016-05-05T16:53:57Z</dcterms:created>
  <dcterms:modified xsi:type="dcterms:W3CDTF">2020-07-09T05:52:30Z</dcterms:modified>
</cp:coreProperties>
</file>