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notesMasterIdLst>
    <p:notesMasterId r:id="rId20"/>
  </p:notesMasterIdLst>
  <p:handoutMasterIdLst>
    <p:handoutMasterId r:id="rId21"/>
  </p:handoutMasterIdLst>
  <p:sldIdLst>
    <p:sldId id="257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68" r:id="rId19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3C98C"/>
    <a:srgbClr val="E5F6EC"/>
    <a:srgbClr val="52D0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533" autoAdjust="0"/>
  </p:normalViewPr>
  <p:slideViewPr>
    <p:cSldViewPr snapToGrid="0">
      <p:cViewPr varScale="1">
        <p:scale>
          <a:sx n="89" d="100"/>
          <a:sy n="89" d="100"/>
        </p:scale>
        <p:origin x="1099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74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F68E2-8283-46B6-8FBF-264D443BE556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6C573-8121-487C-B7E4-735E1C5AD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7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6C573-8121-487C-B7E4-735E1C5AD77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365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24.png"/><Relationship Id="rId5" Type="http://schemas.openxmlformats.org/officeDocument/2006/relationships/image" Target="../media/image14.png"/><Relationship Id="rId10" Type="http://schemas.openxmlformats.org/officeDocument/2006/relationships/image" Target="../media/image12.png"/><Relationship Id="rId4" Type="http://schemas.openxmlformats.org/officeDocument/2006/relationships/image" Target="../media/image15.png"/><Relationship Id="rId9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8.png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12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5.png"/><Relationship Id="rId4" Type="http://schemas.openxmlformats.org/officeDocument/2006/relationships/image" Target="../media/image15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7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16.png"/><Relationship Id="rId10" Type="http://schemas.openxmlformats.org/officeDocument/2006/relationships/image" Target="../media/image8.png"/><Relationship Id="rId4" Type="http://schemas.openxmlformats.org/officeDocument/2006/relationships/image" Target="../media/image15.png"/><Relationship Id="rId9" Type="http://schemas.openxmlformats.org/officeDocument/2006/relationships/image" Target="../media/image7.png"/><Relationship Id="rId1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5.png"/><Relationship Id="rId9" Type="http://schemas.openxmlformats.org/officeDocument/2006/relationships/image" Target="../media/image3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11.png"/><Relationship Id="rId12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11" Type="http://schemas.openxmlformats.org/officeDocument/2006/relationships/image" Target="../media/image13.png"/><Relationship Id="rId5" Type="http://schemas.openxmlformats.org/officeDocument/2006/relationships/image" Target="../media/image20.png"/><Relationship Id="rId1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9.png"/><Relationship Id="rId9" Type="http://schemas.openxmlformats.org/officeDocument/2006/relationships/image" Target="../media/image14.png"/><Relationship Id="rId1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26.png"/><Relationship Id="rId12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5.png"/><Relationship Id="rId11" Type="http://schemas.openxmlformats.org/officeDocument/2006/relationships/image" Target="../media/image12.png"/><Relationship Id="rId5" Type="http://schemas.openxmlformats.org/officeDocument/2006/relationships/image" Target="../media/image24.png"/><Relationship Id="rId10" Type="http://schemas.openxmlformats.org/officeDocument/2006/relationships/image" Target="../media/image16.png"/><Relationship Id="rId4" Type="http://schemas.openxmlformats.org/officeDocument/2006/relationships/image" Target="../media/image21.png"/><Relationship Id="rId9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9.png"/><Relationship Id="rId3" Type="http://schemas.openxmlformats.org/officeDocument/2006/relationships/image" Target="../media/image21.png"/><Relationship Id="rId7" Type="http://schemas.openxmlformats.org/officeDocument/2006/relationships/image" Target="../media/image14.png"/><Relationship Id="rId12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11" Type="http://schemas.openxmlformats.org/officeDocument/2006/relationships/image" Target="../media/image8.png"/><Relationship Id="rId5" Type="http://schemas.openxmlformats.org/officeDocument/2006/relationships/image" Target="../media/image28.png"/><Relationship Id="rId1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openxmlformats.org/officeDocument/2006/relationships/image" Target="../media/image27.png"/><Relationship Id="rId9" Type="http://schemas.openxmlformats.org/officeDocument/2006/relationships/image" Target="../media/image18.png"/><Relationship Id="rId1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2.png"/><Relationship Id="rId3" Type="http://schemas.openxmlformats.org/officeDocument/2006/relationships/image" Target="../media/image31.png"/><Relationship Id="rId7" Type="http://schemas.openxmlformats.org/officeDocument/2006/relationships/image" Target="../media/image15.png"/><Relationship Id="rId12" Type="http://schemas.openxmlformats.org/officeDocument/2006/relationships/image" Target="../media/image9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png"/><Relationship Id="rId11" Type="http://schemas.openxmlformats.org/officeDocument/2006/relationships/image" Target="../media/image8.png"/><Relationship Id="rId5" Type="http://schemas.openxmlformats.org/officeDocument/2006/relationships/image" Target="../media/image21.png"/><Relationship Id="rId15" Type="http://schemas.openxmlformats.org/officeDocument/2006/relationships/image" Target="../media/image3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7.png"/><Relationship Id="rId14" Type="http://schemas.openxmlformats.org/officeDocument/2006/relationships/image" Target="../media/image13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4.png"/><Relationship Id="rId3" Type="http://schemas.openxmlformats.org/officeDocument/2006/relationships/image" Target="../media/image21.png"/><Relationship Id="rId7" Type="http://schemas.openxmlformats.org/officeDocument/2006/relationships/image" Target="../media/image16.png"/><Relationship Id="rId12" Type="http://schemas.openxmlformats.org/officeDocument/2006/relationships/image" Target="../media/image2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33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15.png"/><Relationship Id="rId9" Type="http://schemas.openxmlformats.org/officeDocument/2006/relationships/image" Target="../media/image12.png"/><Relationship Id="rId1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16.png"/><Relationship Id="rId12" Type="http://schemas.openxmlformats.org/officeDocument/2006/relationships/image" Target="../media/image2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14.png"/><Relationship Id="rId15" Type="http://schemas.openxmlformats.org/officeDocument/2006/relationships/image" Target="../media/image4.png"/><Relationship Id="rId10" Type="http://schemas.openxmlformats.org/officeDocument/2006/relationships/image" Target="../media/image13.png"/><Relationship Id="rId4" Type="http://schemas.openxmlformats.org/officeDocument/2006/relationships/image" Target="../media/image15.png"/><Relationship Id="rId9" Type="http://schemas.openxmlformats.org/officeDocument/2006/relationships/image" Target="../media/image9.png"/><Relationship Id="rId14" Type="http://schemas.openxmlformats.org/officeDocument/2006/relationships/image" Target="../media/image1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6774" y="1840070"/>
            <a:ext cx="7004052" cy="819125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anchor="ctr"/>
          <a:lstStyle>
            <a:lvl1pPr algn="ctr">
              <a:defRPr sz="4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2197" y="4566542"/>
            <a:ext cx="468160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524" y="775312"/>
            <a:ext cx="5552300" cy="10589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963" y="4924645"/>
            <a:ext cx="2382837" cy="156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75" y="993038"/>
            <a:ext cx="1097893" cy="11684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76" y="51088"/>
            <a:ext cx="361857" cy="7446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42" y="4556282"/>
            <a:ext cx="436679" cy="4155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09" y="3339076"/>
            <a:ext cx="658107" cy="24344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806" y="827326"/>
            <a:ext cx="927614" cy="1533403"/>
          </a:xfrm>
          <a:prstGeom prst="rect">
            <a:avLst/>
          </a:prstGeom>
        </p:spPr>
      </p:pic>
      <p:sp>
        <p:nvSpPr>
          <p:cNvPr id="2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286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63" y="1227549"/>
            <a:ext cx="707792" cy="9227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3057">
            <a:off x="8455763" y="2987368"/>
            <a:ext cx="1166561" cy="166651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101" y="4589599"/>
            <a:ext cx="478603" cy="45544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938" y="1934365"/>
            <a:ext cx="809625" cy="11811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602" y="4628999"/>
            <a:ext cx="1444277" cy="183865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80" y="1070194"/>
            <a:ext cx="975935" cy="12374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34" y="158636"/>
            <a:ext cx="652116" cy="7350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791" y="5120659"/>
            <a:ext cx="762178" cy="138271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92" y="5771341"/>
            <a:ext cx="1453058" cy="76016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26" y="158636"/>
            <a:ext cx="339364" cy="698400"/>
          </a:xfrm>
          <a:prstGeom prst="rect">
            <a:avLst/>
          </a:prstGeom>
        </p:spPr>
      </p:pic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1673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11" y="901700"/>
            <a:ext cx="1071394" cy="12366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209" y="4405232"/>
            <a:ext cx="478603" cy="45544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34" y="158636"/>
            <a:ext cx="652116" cy="73501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26" y="158636"/>
            <a:ext cx="339364" cy="6984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712" y="4474791"/>
            <a:ext cx="1574863" cy="2004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5" y="1021967"/>
            <a:ext cx="787174" cy="11326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23" y="3314457"/>
            <a:ext cx="1053317" cy="11857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16559" y="5019404"/>
            <a:ext cx="876502" cy="1444790"/>
          </a:xfrm>
          <a:prstGeom prst="rect">
            <a:avLst/>
          </a:prstGeom>
        </p:spPr>
      </p:pic>
      <p:sp>
        <p:nvSpPr>
          <p:cNvPr id="2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7866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_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41574" y="2868770"/>
            <a:ext cx="7004052" cy="819125"/>
          </a:xfrm>
          <a:prstGeom prst="rect">
            <a:avLst/>
          </a:prstGeom>
          <a:noFill/>
          <a:ln w="76200">
            <a:noFill/>
          </a:ln>
        </p:spPr>
        <p:txBody>
          <a:bodyPr anchor="ctr"/>
          <a:lstStyle>
            <a:lvl1pPr algn="ctr">
              <a:defRPr sz="4500" b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44" y="578113"/>
            <a:ext cx="2382837" cy="1560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1" y="2000383"/>
            <a:ext cx="628873" cy="6333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637" y="4244007"/>
            <a:ext cx="361857" cy="7446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42" y="4556282"/>
            <a:ext cx="436679" cy="4155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230" y="3927341"/>
            <a:ext cx="260739" cy="7777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53" y="4338695"/>
            <a:ext cx="608174" cy="86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81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3.33333E-6 L 0.0024 -0.7513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375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2821E-7 2.96296E-6 L -5.12821E-7 -0.25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85185E-6 L -0.00064 -0.3882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1942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641E-6 -1.85185E-6 L -0.01073 -0.77222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" y="-3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24" y="1249875"/>
            <a:ext cx="794968" cy="9175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50" y="388307"/>
            <a:ext cx="963284" cy="1221418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7857" y="1031120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5978" y="3253199"/>
            <a:ext cx="764828" cy="12556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337" y="3286275"/>
            <a:ext cx="966682" cy="138097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929" y="2306446"/>
            <a:ext cx="778330" cy="108849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208" y="4667249"/>
            <a:ext cx="1386617" cy="176525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69703" y="1249875"/>
            <a:ext cx="823391" cy="105657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873" y="5820767"/>
            <a:ext cx="1396537" cy="66183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787" y="4495604"/>
            <a:ext cx="590550" cy="56197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792" y="643051"/>
            <a:ext cx="688603" cy="77613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626" y="184370"/>
            <a:ext cx="345164" cy="7103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106" y="216245"/>
            <a:ext cx="624137" cy="62856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784" y="458988"/>
            <a:ext cx="634542" cy="435719"/>
          </a:xfrm>
          <a:prstGeom prst="rect">
            <a:avLst/>
          </a:prstGeom>
        </p:spPr>
      </p:pic>
      <p:sp>
        <p:nvSpPr>
          <p:cNvPr id="2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2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94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761" y="1202774"/>
            <a:ext cx="987469" cy="11116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77" y="1189973"/>
            <a:ext cx="746224" cy="9728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25" y="1161401"/>
            <a:ext cx="592776" cy="1152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0439" y="3435037"/>
            <a:ext cx="841645" cy="1429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91" y="4751849"/>
            <a:ext cx="464188" cy="17306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905" y="5878800"/>
            <a:ext cx="1273784" cy="6036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904" y="21234"/>
            <a:ext cx="842533" cy="8485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915" y="171760"/>
            <a:ext cx="266018" cy="5474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911" y="418929"/>
            <a:ext cx="854576" cy="58680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10" y="512483"/>
            <a:ext cx="633932" cy="71451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5899">
            <a:off x="8493321" y="2890748"/>
            <a:ext cx="1225797" cy="175113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478" y="2249390"/>
            <a:ext cx="555609" cy="81053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390" y="4641886"/>
            <a:ext cx="1445787" cy="184057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943" y="4512580"/>
            <a:ext cx="436776" cy="415642"/>
          </a:xfrm>
          <a:prstGeom prst="rect">
            <a:avLst/>
          </a:prstGeom>
        </p:spPr>
      </p:pic>
      <p:sp>
        <p:nvSpPr>
          <p:cNvPr id="2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8054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63" y="1227549"/>
            <a:ext cx="707792" cy="9227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67" y="4589599"/>
            <a:ext cx="509952" cy="19012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898" y="169079"/>
            <a:ext cx="452356" cy="16733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703" y="5212537"/>
            <a:ext cx="805593" cy="12782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73" y="4789545"/>
            <a:ext cx="573525" cy="134839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3057">
            <a:off x="8455763" y="2987368"/>
            <a:ext cx="1166561" cy="166651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101" y="4589599"/>
            <a:ext cx="478603" cy="45544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938" y="1934365"/>
            <a:ext cx="809625" cy="11811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602" y="4628999"/>
            <a:ext cx="1444277" cy="1838655"/>
          </a:xfrm>
          <a:prstGeom prst="rect">
            <a:avLst/>
          </a:prstGeom>
        </p:spPr>
      </p:pic>
      <p:sp>
        <p:nvSpPr>
          <p:cNvPr id="2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6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711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8008" y="5084280"/>
            <a:ext cx="769448" cy="13959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50508" y="271531"/>
            <a:ext cx="1433276" cy="7467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303" y="365427"/>
            <a:ext cx="361857" cy="7446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94" y="1164272"/>
            <a:ext cx="761628" cy="99293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29136" y="4561218"/>
            <a:ext cx="644334" cy="121707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4497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1" y="1045394"/>
            <a:ext cx="1058823" cy="11268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501" y="139077"/>
            <a:ext cx="619433" cy="85172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8008" y="5084280"/>
            <a:ext cx="769448" cy="139590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303" y="365427"/>
            <a:ext cx="361857" cy="74469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17282" y="5661939"/>
            <a:ext cx="1050490" cy="805716"/>
          </a:xfrm>
          <a:prstGeom prst="rect">
            <a:avLst/>
          </a:prstGeom>
        </p:spPr>
      </p:pic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3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756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401" y="51088"/>
            <a:ext cx="361857" cy="7446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159" y="2201806"/>
            <a:ext cx="616199" cy="10984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87" y="5854331"/>
            <a:ext cx="1224228" cy="6404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51" y="3676124"/>
            <a:ext cx="914010" cy="11812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6" y="1005738"/>
            <a:ext cx="1015622" cy="1172287"/>
          </a:xfrm>
          <a:prstGeom prst="rect">
            <a:avLst/>
          </a:prstGeom>
        </p:spPr>
      </p:pic>
      <p:sp>
        <p:nvSpPr>
          <p:cNvPr id="2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985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15" y="2606228"/>
            <a:ext cx="504680" cy="18815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76" y="51088"/>
            <a:ext cx="361857" cy="7446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42" y="4556282"/>
            <a:ext cx="436679" cy="41554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14" y="5343524"/>
            <a:ext cx="713528" cy="11322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09" y="3105184"/>
            <a:ext cx="510457" cy="12001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143" y="1909690"/>
            <a:ext cx="634221" cy="123359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6" y="1005738"/>
            <a:ext cx="1015622" cy="1172287"/>
          </a:xfrm>
          <a:prstGeom prst="rect">
            <a:avLst/>
          </a:prstGeom>
        </p:spPr>
      </p:pic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3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1330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064" y="1891934"/>
            <a:ext cx="7879887" cy="1790700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pPr algn="ctr"/>
            <a:r>
              <a:rPr lang="ru-RU" sz="8800" b="1" dirty="0" smtClean="0">
                <a:latin typeface="Constantia" panose="02030602050306030303" pitchFamily="18" charset="0"/>
              </a:rPr>
              <a:t>Русский язык</a:t>
            </a:r>
            <a:endParaRPr lang="ru-RU" sz="88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656273" y="138023"/>
            <a:ext cx="7729268" cy="13543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В, л…су, </a:t>
            </a:r>
            <a:r>
              <a:rPr lang="ru-RU" sz="4800" dirty="0" err="1" smtClean="0"/>
              <a:t>ст</a:t>
            </a:r>
            <a:r>
              <a:rPr lang="ru-RU" sz="4800" dirty="0" smtClean="0"/>
              <a:t>…яла, ель, высокая.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09956" y="1616736"/>
            <a:ext cx="7729267" cy="12422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 устроила, на, Белка, ели, </a:t>
            </a:r>
            <a:r>
              <a:rPr lang="ru-RU" sz="4800" dirty="0" err="1" smtClean="0"/>
              <a:t>гн</a:t>
            </a:r>
            <a:r>
              <a:rPr lang="ru-RU" sz="4800" dirty="0" smtClean="0"/>
              <a:t>…</a:t>
            </a:r>
            <a:r>
              <a:rPr lang="ru-RU" sz="4800" dirty="0" err="1" smtClean="0"/>
              <a:t>здо</a:t>
            </a:r>
            <a:r>
              <a:rPr lang="ru-RU" sz="4800" dirty="0" smtClean="0"/>
              <a:t>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29130" y="2983306"/>
            <a:ext cx="7539487" cy="13816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Не, страшна, </a:t>
            </a:r>
            <a:r>
              <a:rPr lang="ru-RU" sz="4800" dirty="0" err="1" smtClean="0"/>
              <a:t>зв</a:t>
            </a:r>
            <a:r>
              <a:rPr lang="ru-RU" sz="4800" dirty="0" smtClean="0"/>
              <a:t>…</a:t>
            </a:r>
            <a:r>
              <a:rPr lang="ru-RU" sz="4800" dirty="0" err="1" smtClean="0"/>
              <a:t>рьку</a:t>
            </a:r>
            <a:r>
              <a:rPr lang="ru-RU" sz="4800" dirty="0" smtClean="0"/>
              <a:t>, пушистому, з…</a:t>
            </a:r>
            <a:r>
              <a:rPr lang="ru-RU" sz="4800" dirty="0" err="1" smtClean="0"/>
              <a:t>ма</a:t>
            </a:r>
            <a:r>
              <a:rPr lang="ru-RU" sz="4800" dirty="0" smtClean="0"/>
              <a:t>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12210" y="4560497"/>
            <a:ext cx="7056407" cy="14089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В,  белки, у, </a:t>
            </a:r>
            <a:r>
              <a:rPr lang="ru-RU" sz="4800" dirty="0" err="1" smtClean="0"/>
              <a:t>гн</a:t>
            </a:r>
            <a:r>
              <a:rPr lang="ru-RU" sz="4800" dirty="0" smtClean="0"/>
              <a:t>…</a:t>
            </a:r>
            <a:r>
              <a:rPr lang="ru-RU" sz="4800" dirty="0" err="1" smtClean="0"/>
              <a:t>зде</a:t>
            </a:r>
            <a:r>
              <a:rPr lang="ru-RU" sz="4800" dirty="0" smtClean="0"/>
              <a:t>, т…</a:t>
            </a:r>
            <a:r>
              <a:rPr lang="ru-RU" sz="4800" dirty="0" err="1" smtClean="0"/>
              <a:t>пло</a:t>
            </a:r>
            <a:r>
              <a:rPr lang="ru-RU" sz="4800" dirty="0" smtClean="0"/>
              <a:t>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56273" y="138022"/>
            <a:ext cx="7729268" cy="13543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В л…су </a:t>
            </a:r>
            <a:r>
              <a:rPr lang="ru-RU" sz="4800" dirty="0" err="1" smtClean="0"/>
              <a:t>ст</a:t>
            </a:r>
            <a:r>
              <a:rPr lang="ru-RU" sz="4800" dirty="0" smtClean="0"/>
              <a:t>…яла высокая ель.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713005" y="577968"/>
            <a:ext cx="435636" cy="4572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е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97389" y="612471"/>
            <a:ext cx="435636" cy="4226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009955" y="1615301"/>
            <a:ext cx="7729267" cy="12422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Белка устроила на ели </a:t>
            </a:r>
            <a:r>
              <a:rPr lang="ru-RU" sz="4800" dirty="0" err="1" smtClean="0"/>
              <a:t>гн</a:t>
            </a:r>
            <a:r>
              <a:rPr lang="ru-RU" sz="4800" dirty="0" smtClean="0"/>
              <a:t>…</a:t>
            </a:r>
            <a:r>
              <a:rPr lang="ru-RU" sz="4800" dirty="0" err="1" smtClean="0"/>
              <a:t>здо</a:t>
            </a:r>
            <a:r>
              <a:rPr lang="ru-RU" sz="4800" dirty="0" smtClean="0"/>
              <a:t>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387193" y="2386650"/>
            <a:ext cx="435636" cy="4572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е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329129" y="2980436"/>
            <a:ext cx="7539487" cy="13816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Не страшна пушистому </a:t>
            </a:r>
            <a:r>
              <a:rPr lang="ru-RU" sz="4800" dirty="0" err="1" smtClean="0"/>
              <a:t>зв</a:t>
            </a:r>
            <a:r>
              <a:rPr lang="ru-RU" sz="4800" dirty="0" smtClean="0"/>
              <a:t>…</a:t>
            </a:r>
            <a:r>
              <a:rPr lang="ru-RU" sz="4800" dirty="0" err="1" smtClean="0"/>
              <a:t>рьку</a:t>
            </a:r>
            <a:r>
              <a:rPr lang="ru-RU" sz="4800" dirty="0" smtClean="0"/>
              <a:t> з…</a:t>
            </a:r>
            <a:r>
              <a:rPr lang="ru-RU" sz="4800" dirty="0" err="1" smtClean="0"/>
              <a:t>ма</a:t>
            </a:r>
            <a:r>
              <a:rPr lang="ru-RU" sz="4800" dirty="0" smtClean="0"/>
              <a:t>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733025" y="3774063"/>
            <a:ext cx="435636" cy="4572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е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731478" y="3840199"/>
            <a:ext cx="435636" cy="4572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812210" y="4557627"/>
            <a:ext cx="7056407" cy="14089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В </a:t>
            </a:r>
            <a:r>
              <a:rPr lang="ru-RU" sz="4800" dirty="0" err="1" smtClean="0"/>
              <a:t>гн</a:t>
            </a:r>
            <a:r>
              <a:rPr lang="ru-RU" sz="4800" dirty="0" smtClean="0"/>
              <a:t>…</a:t>
            </a:r>
            <a:r>
              <a:rPr lang="ru-RU" sz="4800" dirty="0" err="1" smtClean="0"/>
              <a:t>зде</a:t>
            </a:r>
            <a:r>
              <a:rPr lang="ru-RU" sz="4800" dirty="0" smtClean="0"/>
              <a:t> у белки т…</a:t>
            </a:r>
            <a:r>
              <a:rPr lang="ru-RU" sz="4800" dirty="0" err="1" smtClean="0"/>
              <a:t>пло</a:t>
            </a:r>
            <a:r>
              <a:rPr lang="ru-RU" sz="4800" dirty="0" smtClean="0"/>
              <a:t>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221192" y="5132721"/>
            <a:ext cx="376688" cy="38387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е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990934" y="5096059"/>
            <a:ext cx="435636" cy="4572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е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67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422694" y="462951"/>
            <a:ext cx="2691442" cy="8798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белка</a:t>
            </a:r>
            <a:endParaRPr lang="ru-RU" sz="5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47049" y="468702"/>
            <a:ext cx="3493698" cy="8798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беленький</a:t>
            </a:r>
            <a:endParaRPr lang="ru-RU" sz="54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076535" y="462951"/>
            <a:ext cx="2691442" cy="8798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белить</a:t>
            </a:r>
            <a:endParaRPr lang="ru-RU" sz="5400" dirty="0"/>
          </a:p>
        </p:txBody>
      </p:sp>
      <p:sp>
        <p:nvSpPr>
          <p:cNvPr id="20" name="Дуга 19"/>
          <p:cNvSpPr/>
          <p:nvPr/>
        </p:nvSpPr>
        <p:spPr>
          <a:xfrm rot="19905982">
            <a:off x="3053190" y="611733"/>
            <a:ext cx="1593481" cy="1062489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H="1">
            <a:off x="4124284" y="462951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Дуга 21"/>
          <p:cNvSpPr/>
          <p:nvPr/>
        </p:nvSpPr>
        <p:spPr>
          <a:xfrm rot="19905982">
            <a:off x="6946370" y="643363"/>
            <a:ext cx="1593481" cy="1062489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H="1">
            <a:off x="8653242" y="462951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422694" y="1836969"/>
            <a:ext cx="2691442" cy="8798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водный</a:t>
            </a:r>
            <a:endParaRPr lang="ru-RU" sz="54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744163" y="1860005"/>
            <a:ext cx="2691442" cy="8798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вода</a:t>
            </a:r>
            <a:endParaRPr lang="ru-RU" sz="5400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076535" y="1836969"/>
            <a:ext cx="2691442" cy="8798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водить</a:t>
            </a:r>
            <a:endParaRPr lang="ru-RU" sz="5400" dirty="0"/>
          </a:p>
        </p:txBody>
      </p:sp>
      <p:sp>
        <p:nvSpPr>
          <p:cNvPr id="27" name="Дуга 26"/>
          <p:cNvSpPr/>
          <p:nvPr/>
        </p:nvSpPr>
        <p:spPr>
          <a:xfrm rot="19905982">
            <a:off x="156523" y="2023589"/>
            <a:ext cx="1593481" cy="1062489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19905982">
            <a:off x="3869395" y="2055220"/>
            <a:ext cx="1593481" cy="1062489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H="1">
            <a:off x="1188428" y="1857130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5667123" y="1854221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кругленный прямоугольник 30"/>
          <p:cNvSpPr/>
          <p:nvPr/>
        </p:nvSpPr>
        <p:spPr>
          <a:xfrm>
            <a:off x="422694" y="3397924"/>
            <a:ext cx="2691442" cy="8798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корень</a:t>
            </a:r>
            <a:endParaRPr lang="ru-RU" sz="54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076535" y="3426646"/>
            <a:ext cx="2691442" cy="8798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коржи</a:t>
            </a:r>
            <a:endParaRPr lang="ru-RU" sz="5400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347049" y="3384386"/>
            <a:ext cx="3493697" cy="8798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корневой</a:t>
            </a:r>
            <a:endParaRPr lang="ru-RU" sz="5400" dirty="0"/>
          </a:p>
        </p:txBody>
      </p:sp>
      <p:sp>
        <p:nvSpPr>
          <p:cNvPr id="34" name="Дуга 33"/>
          <p:cNvSpPr/>
          <p:nvPr/>
        </p:nvSpPr>
        <p:spPr>
          <a:xfrm rot="19905982">
            <a:off x="247729" y="3587846"/>
            <a:ext cx="1593481" cy="1062489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уга 34"/>
          <p:cNvSpPr/>
          <p:nvPr/>
        </p:nvSpPr>
        <p:spPr>
          <a:xfrm rot="19905982">
            <a:off x="3173896" y="3587848"/>
            <a:ext cx="1593481" cy="1062489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H="1">
            <a:off x="1274693" y="3397924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5973579" y="3384386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024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2" grpId="0" animBg="1"/>
      <p:bldP spid="26" grpId="0" animBg="1"/>
      <p:bldP spid="27" grpId="0" animBg="1"/>
      <p:bldP spid="28" grpId="0" animBg="1"/>
      <p:bldP spid="32" grpId="0" animBg="1"/>
      <p:bldP spid="34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58792" y="224287"/>
            <a:ext cx="5210355" cy="13629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Заниматься лепкой</a:t>
            </a:r>
            <a:endParaRPr lang="ru-RU" sz="5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85448" y="550652"/>
            <a:ext cx="3821501" cy="8195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лепить</a:t>
            </a:r>
            <a:endParaRPr lang="ru-RU" sz="66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785449" y="4488611"/>
            <a:ext cx="3821501" cy="8195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подарить</a:t>
            </a:r>
            <a:endParaRPr lang="ru-RU" sz="66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871713" y="2519631"/>
            <a:ext cx="3821501" cy="8195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вредить</a:t>
            </a:r>
            <a:endParaRPr lang="ru-RU" sz="66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8791" y="2093344"/>
            <a:ext cx="5210355" cy="13629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Наносить вред</a:t>
            </a:r>
            <a:endParaRPr lang="ru-RU" sz="54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8791" y="4367842"/>
            <a:ext cx="5210355" cy="13629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Сделать подарок</a:t>
            </a:r>
            <a:endParaRPr lang="ru-RU" sz="540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6892506" y="1293962"/>
            <a:ext cx="4140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139797" y="3266535"/>
            <a:ext cx="4140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7368395" y="5233358"/>
            <a:ext cx="4140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478438" y="5233358"/>
            <a:ext cx="4140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8005312" y="487391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8289983" y="2409644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8376248" y="4396596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73165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58792" y="224287"/>
            <a:ext cx="5210355" cy="13629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Издавать крики</a:t>
            </a:r>
            <a:endParaRPr lang="ru-RU" sz="5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85448" y="550652"/>
            <a:ext cx="3821501" cy="8195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кричать</a:t>
            </a:r>
            <a:endParaRPr lang="ru-RU" sz="66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785449" y="4488611"/>
            <a:ext cx="3821501" cy="8195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стрелять</a:t>
            </a:r>
            <a:endParaRPr lang="ru-RU" sz="66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871713" y="2519631"/>
            <a:ext cx="3821501" cy="8195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светить</a:t>
            </a:r>
            <a:endParaRPr lang="ru-RU" sz="66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8791" y="2093344"/>
            <a:ext cx="5210355" cy="13629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Излучать свет</a:t>
            </a:r>
            <a:endParaRPr lang="ru-RU" sz="54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8791" y="4367842"/>
            <a:ext cx="5210355" cy="13629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Произвести выстрел</a:t>
            </a:r>
            <a:endParaRPr lang="ru-RU" sz="540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7139797" y="1285336"/>
            <a:ext cx="4140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210245" y="3249282"/>
            <a:ext cx="4140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7296509" y="5233358"/>
            <a:ext cx="4140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8203718" y="449291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8203718" y="2436243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8289983" y="4369279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5997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397479" y="1009291"/>
            <a:ext cx="7272068" cy="1017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Сегодня на уроке я повторил(а)…</a:t>
            </a:r>
            <a:endParaRPr lang="ru-RU" sz="3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97479" y="2685690"/>
            <a:ext cx="7272068" cy="1017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Сегодня на уроке у меня получилось…</a:t>
            </a:r>
            <a:endParaRPr lang="ru-RU" sz="3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97479" y="4362089"/>
            <a:ext cx="7272068" cy="1017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Сегодня на уроке мне понравилось…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492491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58196" y="2355012"/>
            <a:ext cx="7185804" cy="1231782"/>
          </a:xfrm>
          <a:prstGeom prst="rect">
            <a:avLst/>
          </a:prstGeom>
          <a:noFill/>
          <a:ln w="76200">
            <a:noFill/>
          </a:ln>
        </p:spPr>
        <p:txBody>
          <a:bodyPr anchor="ctr"/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z="9600" b="1" dirty="0" smtClean="0">
                <a:latin typeface="Constantia" panose="02030602050306030303" pitchFamily="18" charset="0"/>
              </a:rPr>
              <a:t>Молодцы!</a:t>
            </a:r>
            <a:endParaRPr lang="ru-RU" sz="9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455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8883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8883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6" presetClass="emph" presetSubtype="0" repeatCount="indefinite" fill="remove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19177" y="621101"/>
            <a:ext cx="3614468" cy="8971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Constantia" panose="02030602050306030303" pitchFamily="18" charset="0"/>
              </a:rPr>
              <a:t>Одежда</a:t>
            </a:r>
            <a:endParaRPr lang="ru-RU" sz="4800" dirty="0">
              <a:latin typeface="Constantia" panose="02030602050306030303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29532" y="621100"/>
            <a:ext cx="4017033" cy="8971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Constantia" panose="02030602050306030303" pitchFamily="18" charset="0"/>
              </a:rPr>
              <a:t>з</a:t>
            </a:r>
            <a:r>
              <a:rPr lang="ru-RU" sz="4800" dirty="0" smtClean="0">
                <a:latin typeface="Constantia" panose="02030602050306030303" pitchFamily="18" charset="0"/>
              </a:rPr>
              <a:t>дравствуйте</a:t>
            </a:r>
            <a:endParaRPr lang="ru-RU" sz="4800" dirty="0">
              <a:latin typeface="Constantia" panose="02030602050306030303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97347" y="2264432"/>
            <a:ext cx="3614468" cy="8971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Constantia" panose="02030602050306030303" pitchFamily="18" charset="0"/>
              </a:rPr>
              <a:t>скоро</a:t>
            </a:r>
            <a:endParaRPr lang="ru-RU" sz="4800" dirty="0">
              <a:latin typeface="Constantia" panose="02030602050306030303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91532" y="3094006"/>
            <a:ext cx="3614468" cy="8971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д</a:t>
            </a:r>
            <a:r>
              <a:rPr lang="ru-RU" sz="4800" dirty="0" smtClean="0"/>
              <a:t>о свидания</a:t>
            </a:r>
            <a:endParaRPr lang="ru-RU" sz="48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52513" y="4804912"/>
            <a:ext cx="3614468" cy="8971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извините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49659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691442" y="1184692"/>
            <a:ext cx="3338422" cy="7159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err="1" smtClean="0"/>
              <a:t>Бр</a:t>
            </a:r>
            <a:r>
              <a:rPr lang="ru-RU" sz="6600" dirty="0" smtClean="0"/>
              <a:t>…</a:t>
            </a:r>
            <a:r>
              <a:rPr lang="ru-RU" sz="6600" dirty="0" err="1" smtClean="0"/>
              <a:t>вно</a:t>
            </a:r>
            <a:endParaRPr lang="ru-RU" sz="6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67578" y="1184691"/>
            <a:ext cx="3338422" cy="825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брёвна</a:t>
            </a:r>
            <a:endParaRPr lang="ru-RU" sz="6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91442" y="2770516"/>
            <a:ext cx="3338422" cy="7159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err="1"/>
              <a:t>г</a:t>
            </a:r>
            <a:r>
              <a:rPr lang="ru-RU" sz="6600" dirty="0" err="1" smtClean="0"/>
              <a:t>н</a:t>
            </a:r>
            <a:r>
              <a:rPr lang="ru-RU" sz="6600" dirty="0" smtClean="0"/>
              <a:t>…</a:t>
            </a:r>
            <a:r>
              <a:rPr lang="ru-RU" sz="6600" dirty="0" err="1" smtClean="0"/>
              <a:t>здо</a:t>
            </a:r>
            <a:endParaRPr lang="ru-RU" sz="6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67578" y="2770516"/>
            <a:ext cx="3338422" cy="7159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гнёзда</a:t>
            </a:r>
            <a:endParaRPr lang="ru-RU" sz="66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567578" y="4412412"/>
            <a:ext cx="3338422" cy="7159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кот</a:t>
            </a:r>
            <a:endParaRPr lang="ru-RU" sz="66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691442" y="4403786"/>
            <a:ext cx="3338422" cy="7159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/>
              <a:t>к</a:t>
            </a:r>
            <a:r>
              <a:rPr lang="ru-RU" sz="6600" dirty="0" smtClean="0"/>
              <a:t>…</a:t>
            </a:r>
            <a:r>
              <a:rPr lang="ru-RU" sz="6600" dirty="0" err="1" smtClean="0"/>
              <a:t>тята</a:t>
            </a:r>
            <a:endParaRPr lang="ru-RU" sz="6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873260" y="1250830"/>
            <a:ext cx="569344" cy="602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е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91309" y="2827308"/>
            <a:ext cx="569344" cy="602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е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06637" y="4478551"/>
            <a:ext cx="569344" cy="602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rgbClr val="FF0000"/>
                </a:solidFill>
              </a:rPr>
              <a:t>о</a:t>
            </a:r>
          </a:p>
        </p:txBody>
      </p:sp>
    </p:spTree>
    <p:extLst>
      <p:ext uri="{BB962C8B-B14F-4D97-AF65-F5344CB8AC3E}">
        <p14:creationId xmlns:p14="http://schemas.microsoft.com/office/powerpoint/2010/main" val="31890301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691442" y="1184692"/>
            <a:ext cx="3338422" cy="7159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/>
              <a:t>л</a:t>
            </a:r>
            <a:r>
              <a:rPr lang="ru-RU" sz="6600" dirty="0" smtClean="0"/>
              <a:t>…</a:t>
            </a:r>
            <a:r>
              <a:rPr lang="ru-RU" sz="6600" dirty="0" err="1" smtClean="0"/>
              <a:t>нтяй</a:t>
            </a:r>
            <a:endParaRPr lang="ru-RU" sz="6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67578" y="1184692"/>
            <a:ext cx="3338422" cy="7159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лень</a:t>
            </a:r>
            <a:endParaRPr lang="ru-RU" sz="6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91442" y="2770516"/>
            <a:ext cx="3338422" cy="7159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err="1"/>
              <a:t>с</a:t>
            </a:r>
            <a:r>
              <a:rPr lang="ru-RU" sz="6600" dirty="0" err="1" smtClean="0"/>
              <a:t>л</a:t>
            </a:r>
            <a:r>
              <a:rPr lang="ru-RU" sz="6600" dirty="0" smtClean="0"/>
              <a:t>…за</a:t>
            </a:r>
            <a:endParaRPr lang="ru-RU" sz="6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67578" y="2770516"/>
            <a:ext cx="3338422" cy="7159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слёзы</a:t>
            </a:r>
            <a:endParaRPr lang="ru-RU" sz="66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567578" y="4412412"/>
            <a:ext cx="3338422" cy="7159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лес</a:t>
            </a:r>
            <a:endParaRPr lang="ru-RU" sz="66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691442" y="4403786"/>
            <a:ext cx="3338422" cy="7159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/>
              <a:t>л</a:t>
            </a:r>
            <a:r>
              <a:rPr lang="ru-RU" sz="6600" dirty="0" smtClean="0"/>
              <a:t>…сник</a:t>
            </a:r>
            <a:endParaRPr lang="ru-RU" sz="6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441939" y="1240764"/>
            <a:ext cx="569344" cy="602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е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75981" y="2827308"/>
            <a:ext cx="569344" cy="602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е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41939" y="4469204"/>
            <a:ext cx="569344" cy="602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е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7680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668437" y="112143"/>
            <a:ext cx="6811993" cy="1889185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В каком слове есть безударная гласная в корне?</a:t>
            </a:r>
            <a:endParaRPr lang="ru-RU" sz="4800" dirty="0"/>
          </a:p>
        </p:txBody>
      </p:sp>
      <p:sp>
        <p:nvSpPr>
          <p:cNvPr id="4" name="Овал 3"/>
          <p:cNvSpPr/>
          <p:nvPr/>
        </p:nvSpPr>
        <p:spPr>
          <a:xfrm>
            <a:off x="3269411" y="2372264"/>
            <a:ext cx="1000664" cy="78500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1.</a:t>
            </a:r>
            <a:endParaRPr lang="ru-RU" sz="4800" dirty="0"/>
          </a:p>
        </p:txBody>
      </p:sp>
      <p:sp>
        <p:nvSpPr>
          <p:cNvPr id="5" name="Овал 4"/>
          <p:cNvSpPr/>
          <p:nvPr/>
        </p:nvSpPr>
        <p:spPr>
          <a:xfrm>
            <a:off x="3269411" y="3467819"/>
            <a:ext cx="1000664" cy="756249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2.</a:t>
            </a:r>
            <a:endParaRPr lang="ru-RU" sz="4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70408" y="2372265"/>
            <a:ext cx="3338422" cy="7850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/>
              <a:t>н</a:t>
            </a:r>
            <a:r>
              <a:rPr lang="ru-RU" sz="6600" dirty="0" smtClean="0"/>
              <a:t>очник</a:t>
            </a:r>
            <a:endParaRPr lang="ru-RU" sz="6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70408" y="3485072"/>
            <a:ext cx="3338422" cy="8008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сладкий</a:t>
            </a:r>
            <a:endParaRPr lang="ru-RU" sz="66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7177177" y="2311879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988168" y="3351362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3269411" y="2372264"/>
            <a:ext cx="1000664" cy="78500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1.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56611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668437" y="112143"/>
            <a:ext cx="6811993" cy="1889185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Под какой цифрой проверочное слово для слова «кленовый»?</a:t>
            </a:r>
            <a:endParaRPr lang="ru-RU" sz="4800" dirty="0"/>
          </a:p>
        </p:txBody>
      </p:sp>
      <p:sp>
        <p:nvSpPr>
          <p:cNvPr id="4" name="Овал 3"/>
          <p:cNvSpPr/>
          <p:nvPr/>
        </p:nvSpPr>
        <p:spPr>
          <a:xfrm>
            <a:off x="3269411" y="2372264"/>
            <a:ext cx="1000664" cy="78500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1.</a:t>
            </a:r>
            <a:endParaRPr lang="ru-RU" sz="4800" dirty="0"/>
          </a:p>
        </p:txBody>
      </p:sp>
      <p:sp>
        <p:nvSpPr>
          <p:cNvPr id="5" name="Овал 4"/>
          <p:cNvSpPr/>
          <p:nvPr/>
        </p:nvSpPr>
        <p:spPr>
          <a:xfrm>
            <a:off x="3269411" y="3467819"/>
            <a:ext cx="1000664" cy="756249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2.</a:t>
            </a:r>
            <a:endParaRPr lang="ru-RU" sz="4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70407" y="2372265"/>
            <a:ext cx="3769743" cy="7850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кленовая</a:t>
            </a:r>
            <a:endParaRPr lang="ru-RU" sz="6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70408" y="3485072"/>
            <a:ext cx="3769742" cy="8008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клёны</a:t>
            </a:r>
            <a:endParaRPr lang="ru-RU" sz="66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6927011" y="2238554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3269411" y="3453440"/>
            <a:ext cx="1000664" cy="78500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2</a:t>
            </a:r>
            <a:r>
              <a:rPr lang="ru-RU" sz="4800" dirty="0" smtClean="0"/>
              <a:t>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2784345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668437" y="112143"/>
            <a:ext cx="6811993" cy="1889185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Под какой цифрой проверочное слово для слова «снежинка»?</a:t>
            </a:r>
            <a:endParaRPr lang="ru-RU" sz="4800" dirty="0"/>
          </a:p>
        </p:txBody>
      </p:sp>
      <p:sp>
        <p:nvSpPr>
          <p:cNvPr id="4" name="Овал 3"/>
          <p:cNvSpPr/>
          <p:nvPr/>
        </p:nvSpPr>
        <p:spPr>
          <a:xfrm>
            <a:off x="3269411" y="2372264"/>
            <a:ext cx="1000664" cy="78500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1.</a:t>
            </a:r>
            <a:endParaRPr lang="ru-RU" sz="4800" dirty="0"/>
          </a:p>
        </p:txBody>
      </p:sp>
      <p:sp>
        <p:nvSpPr>
          <p:cNvPr id="5" name="Овал 4"/>
          <p:cNvSpPr/>
          <p:nvPr/>
        </p:nvSpPr>
        <p:spPr>
          <a:xfrm>
            <a:off x="3269411" y="3467819"/>
            <a:ext cx="1000664" cy="756249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2.</a:t>
            </a:r>
            <a:endParaRPr lang="ru-RU" sz="4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70407" y="2372265"/>
            <a:ext cx="3769743" cy="7850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снег</a:t>
            </a:r>
            <a:endParaRPr lang="ru-RU" sz="6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70408" y="3485072"/>
            <a:ext cx="3769742" cy="8008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снеговик</a:t>
            </a:r>
            <a:endParaRPr lang="ru-RU" sz="6600" dirty="0"/>
          </a:p>
        </p:txBody>
      </p:sp>
      <p:sp>
        <p:nvSpPr>
          <p:cNvPr id="11" name="Овал 10"/>
          <p:cNvSpPr/>
          <p:nvPr/>
        </p:nvSpPr>
        <p:spPr>
          <a:xfrm>
            <a:off x="3269411" y="2359324"/>
            <a:ext cx="1000664" cy="79794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1.</a:t>
            </a:r>
            <a:endParaRPr lang="ru-RU" sz="48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7625750" y="3394496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093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668437" y="112143"/>
            <a:ext cx="6811993" cy="1889185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Под какой цифрой проверочное слово для слова «кольцо»?</a:t>
            </a:r>
            <a:endParaRPr lang="ru-RU" sz="4800" dirty="0"/>
          </a:p>
        </p:txBody>
      </p:sp>
      <p:sp>
        <p:nvSpPr>
          <p:cNvPr id="4" name="Овал 3"/>
          <p:cNvSpPr/>
          <p:nvPr/>
        </p:nvSpPr>
        <p:spPr>
          <a:xfrm>
            <a:off x="3269411" y="2372264"/>
            <a:ext cx="1000664" cy="78500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1.</a:t>
            </a:r>
            <a:endParaRPr lang="ru-RU" sz="4800" dirty="0"/>
          </a:p>
        </p:txBody>
      </p:sp>
      <p:sp>
        <p:nvSpPr>
          <p:cNvPr id="5" name="Овал 4"/>
          <p:cNvSpPr/>
          <p:nvPr/>
        </p:nvSpPr>
        <p:spPr>
          <a:xfrm>
            <a:off x="3269411" y="3467819"/>
            <a:ext cx="1000664" cy="756249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2.</a:t>
            </a:r>
            <a:endParaRPr lang="ru-RU" sz="4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70407" y="2372265"/>
            <a:ext cx="3769743" cy="7850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колечко</a:t>
            </a:r>
            <a:endParaRPr lang="ru-RU" sz="6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70408" y="3485072"/>
            <a:ext cx="3769742" cy="8008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кольца</a:t>
            </a:r>
            <a:endParaRPr lang="ru-RU" sz="6600" dirty="0"/>
          </a:p>
        </p:txBody>
      </p:sp>
      <p:sp>
        <p:nvSpPr>
          <p:cNvPr id="11" name="Овал 10"/>
          <p:cNvSpPr/>
          <p:nvPr/>
        </p:nvSpPr>
        <p:spPr>
          <a:xfrm>
            <a:off x="3269411" y="3446970"/>
            <a:ext cx="1000664" cy="79794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2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6754482" y="2238554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031300" y="3394496"/>
            <a:ext cx="86265" cy="2674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1785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668437" y="112143"/>
            <a:ext cx="6811993" cy="1889185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В какой строчке во всех словах пропущена буква «о»?</a:t>
            </a:r>
            <a:endParaRPr lang="ru-RU" sz="4800" dirty="0"/>
          </a:p>
        </p:txBody>
      </p:sp>
      <p:sp>
        <p:nvSpPr>
          <p:cNvPr id="4" name="Овал 3"/>
          <p:cNvSpPr/>
          <p:nvPr/>
        </p:nvSpPr>
        <p:spPr>
          <a:xfrm>
            <a:off x="1802919" y="2192364"/>
            <a:ext cx="1000664" cy="78500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1.</a:t>
            </a:r>
            <a:endParaRPr lang="ru-RU" sz="4800" dirty="0"/>
          </a:p>
        </p:txBody>
      </p:sp>
      <p:sp>
        <p:nvSpPr>
          <p:cNvPr id="5" name="Овал 4"/>
          <p:cNvSpPr/>
          <p:nvPr/>
        </p:nvSpPr>
        <p:spPr>
          <a:xfrm>
            <a:off x="1802919" y="3953411"/>
            <a:ext cx="1000664" cy="756249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2.</a:t>
            </a:r>
            <a:endParaRPr lang="ru-RU" sz="4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03584" y="2149774"/>
            <a:ext cx="7099539" cy="17619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/>
              <a:t>р</a:t>
            </a:r>
            <a:r>
              <a:rPr lang="ru-RU" sz="6600" dirty="0" smtClean="0"/>
              <a:t>…</a:t>
            </a:r>
            <a:r>
              <a:rPr lang="ru-RU" sz="6600" dirty="0" err="1" smtClean="0"/>
              <a:t>дник</a:t>
            </a:r>
            <a:r>
              <a:rPr lang="ru-RU" sz="6600" dirty="0" smtClean="0"/>
              <a:t>, </a:t>
            </a:r>
          </a:p>
          <a:p>
            <a:pPr algn="ctr"/>
            <a:r>
              <a:rPr lang="ru-RU" sz="6600" dirty="0" smtClean="0"/>
              <a:t>н…</a:t>
            </a:r>
            <a:r>
              <a:rPr lang="ru-RU" sz="6600" dirty="0" err="1" smtClean="0"/>
              <a:t>чник</a:t>
            </a:r>
            <a:r>
              <a:rPr lang="ru-RU" sz="6600" dirty="0" smtClean="0"/>
              <a:t>, т…</a:t>
            </a:r>
            <a:r>
              <a:rPr lang="ru-RU" sz="6600" dirty="0" err="1" smtClean="0"/>
              <a:t>йник</a:t>
            </a:r>
            <a:endParaRPr lang="ru-RU" sz="6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03583" y="3953411"/>
            <a:ext cx="7102417" cy="18866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с</a:t>
            </a:r>
            <a:r>
              <a:rPr lang="ru-RU" sz="6000" dirty="0" smtClean="0"/>
              <a:t>…</a:t>
            </a:r>
            <a:r>
              <a:rPr lang="ru-RU" sz="6000" dirty="0" err="1" smtClean="0"/>
              <a:t>сновый</a:t>
            </a:r>
            <a:r>
              <a:rPr lang="ru-RU" sz="6000" dirty="0" smtClean="0"/>
              <a:t>, с…</a:t>
            </a:r>
            <a:r>
              <a:rPr lang="ru-RU" sz="6000" dirty="0" err="1" smtClean="0"/>
              <a:t>лёный</a:t>
            </a:r>
            <a:r>
              <a:rPr lang="ru-RU" sz="6000" dirty="0" smtClean="0"/>
              <a:t>, б…</a:t>
            </a:r>
            <a:r>
              <a:rPr lang="ru-RU" sz="6000" dirty="0" err="1" smtClean="0"/>
              <a:t>льной</a:t>
            </a:r>
            <a:endParaRPr lang="ru-RU" sz="6000" dirty="0"/>
          </a:p>
        </p:txBody>
      </p:sp>
      <p:sp>
        <p:nvSpPr>
          <p:cNvPr id="11" name="Овал 10"/>
          <p:cNvSpPr/>
          <p:nvPr/>
        </p:nvSpPr>
        <p:spPr>
          <a:xfrm>
            <a:off x="1802919" y="3922854"/>
            <a:ext cx="1000664" cy="79794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2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75052" y="2283662"/>
            <a:ext cx="569344" cy="602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37959" y="3281719"/>
            <a:ext cx="569344" cy="602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920541" y="3281719"/>
            <a:ext cx="569344" cy="602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912743" y="4123333"/>
            <a:ext cx="569344" cy="602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23891" y="5016072"/>
            <a:ext cx="569344" cy="602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933481" y="5050048"/>
            <a:ext cx="569344" cy="6024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rgbClr val="FF0000"/>
                </a:solidFill>
              </a:rPr>
              <a:t>о</a:t>
            </a:r>
          </a:p>
        </p:txBody>
      </p:sp>
    </p:spTree>
    <p:extLst>
      <p:ext uri="{BB962C8B-B14F-4D97-AF65-F5344CB8AC3E}">
        <p14:creationId xmlns:p14="http://schemas.microsoft.com/office/powerpoint/2010/main" val="36150106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5E59A7-DF58-4F85-807F-3AA75654E97B}" vid="{8B2AD383-C7F3-454C-AC8C-DFBB819F710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BF3F3E-0E84-45A9-9007-9A4E7156EA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880E26-DDFD-405C-A0C2-FC59B81BC29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2E993325-FF8B-4CB4-A29A-61F7B3D856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по русскому языку Веселые человечки</Template>
  <TotalTime>0</TotalTime>
  <Words>251</Words>
  <Application>Microsoft Office PowerPoint</Application>
  <PresentationFormat>Лист A4 (210x297 мм)</PresentationFormat>
  <Paragraphs>102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Constantia</vt:lpstr>
      <vt:lpstr>Segoe UI</vt:lpstr>
      <vt:lpstr>Segoe UI Light</vt:lpstr>
      <vt:lpstr>Тема1</vt:lpstr>
      <vt:lpstr>Русский язык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2018-11-15T17:51:47Z</dcterms:created>
  <dcterms:modified xsi:type="dcterms:W3CDTF">2018-11-15T21:24:49Z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