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0072E1-EE59-4C57-A509-CE35502F6495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988AF7-E0B2-435E-9174-5517C6BBCA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177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88AF7-E0B2-435E-9174-5517C6BBCA8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549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88AF7-E0B2-435E-9174-5517C6BBCA8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483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B38D-F6FD-4D50-AD7D-006A6368DFEC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3D06-BB06-4458-A7C0-D122C11005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B38D-F6FD-4D50-AD7D-006A6368DFEC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3D06-BB06-4458-A7C0-D122C11005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B38D-F6FD-4D50-AD7D-006A6368DFEC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3D06-BB06-4458-A7C0-D122C11005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B38D-F6FD-4D50-AD7D-006A6368DFEC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3D06-BB06-4458-A7C0-D122C11005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B38D-F6FD-4D50-AD7D-006A6368DFEC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3D06-BB06-4458-A7C0-D122C11005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B38D-F6FD-4D50-AD7D-006A6368DFEC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3D06-BB06-4458-A7C0-D122C11005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B38D-F6FD-4D50-AD7D-006A6368DFEC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3D06-BB06-4458-A7C0-D122C11005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B38D-F6FD-4D50-AD7D-006A6368DFEC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3D06-BB06-4458-A7C0-D122C11005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B38D-F6FD-4D50-AD7D-006A6368DFEC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3D06-BB06-4458-A7C0-D122C11005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B38D-F6FD-4D50-AD7D-006A6368DFEC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3D06-BB06-4458-A7C0-D122C11005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B38D-F6FD-4D50-AD7D-006A6368DFEC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3D06-BB06-4458-A7C0-D122C110059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FA2B38D-F6FD-4D50-AD7D-006A6368DFEC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AD63D06-BB06-4458-A7C0-D122C110059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204864"/>
            <a:ext cx="7117180" cy="1470025"/>
          </a:xfrm>
        </p:spPr>
        <p:txBody>
          <a:bodyPr>
            <a:normAutofit/>
          </a:bodyPr>
          <a:lstStyle/>
          <a:p>
            <a:r>
              <a:rPr lang="ru-RU" b="1" dirty="0"/>
              <a:t>Тема «Звук [ж], буквы Ж, </a:t>
            </a:r>
            <a:r>
              <a:rPr lang="ru-RU" b="1" dirty="0" smtClean="0"/>
              <a:t>ж.»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4149080"/>
            <a:ext cx="2984376" cy="17526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Автор: Богдановская Елена Гертовна, учитель начальных классов первой категории МОУ «СОШ  №17», город Карталы, Челябинская область.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027266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Продолжите мои предложения: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-</a:t>
            </a:r>
            <a:r>
              <a:rPr lang="ru-RU" sz="2800" dirty="0"/>
              <a:t>Было интересно…</a:t>
            </a:r>
          </a:p>
          <a:p>
            <a:pPr marL="0" indent="0">
              <a:buNone/>
            </a:pPr>
            <a:r>
              <a:rPr lang="ru-RU" sz="2800" dirty="0"/>
              <a:t>-Было трудно…</a:t>
            </a:r>
          </a:p>
          <a:p>
            <a:pPr marL="0" indent="0">
              <a:buNone/>
            </a:pPr>
            <a:r>
              <a:rPr lang="ru-RU" sz="2800" dirty="0"/>
              <a:t>-У меня получилось…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923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620688"/>
            <a:ext cx="7125113" cy="9244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Спасибо за урок!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5" y="1807361"/>
            <a:ext cx="6298859" cy="24857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Ай да мы- молодцы, Молодцы –ай да мы!</a:t>
            </a:r>
            <a:endParaRPr lang="ru-RU" sz="32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5774" y="4437112"/>
            <a:ext cx="3090863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4961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Цель: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/>
              <a:t>-</a:t>
            </a:r>
            <a:r>
              <a:rPr lang="ru-RU" dirty="0" smtClean="0"/>
              <a:t>создать условия для осознания и осмысления нового материала.</a:t>
            </a:r>
          </a:p>
          <a:p>
            <a:pPr marL="0" indent="0">
              <a:buNone/>
            </a:pPr>
            <a:r>
              <a:rPr lang="ru-RU" b="1" dirty="0" smtClean="0"/>
              <a:t>Задачи урока:     </a:t>
            </a:r>
          </a:p>
          <a:p>
            <a:pPr marL="0" indent="0">
              <a:buNone/>
            </a:pPr>
            <a:r>
              <a:rPr lang="ru-RU" dirty="0" smtClean="0"/>
              <a:t>- познакомить  с буквой Ж и звуком   [ж];</a:t>
            </a:r>
          </a:p>
          <a:p>
            <a:pPr marL="0" indent="0">
              <a:buNone/>
            </a:pPr>
            <a:r>
              <a:rPr lang="ru-RU" dirty="0" smtClean="0"/>
              <a:t>-научить  различать звуки, выполнять звукобуквенный анализ слов;</a:t>
            </a:r>
          </a:p>
          <a:p>
            <a:pPr marL="0" indent="0">
              <a:buNone/>
            </a:pPr>
            <a:r>
              <a:rPr lang="ru-RU" dirty="0" smtClean="0"/>
              <a:t>- научиться читать слоги, слова, предложения, рассказы с новой буквой.</a:t>
            </a:r>
          </a:p>
          <a:p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7344" y="18864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7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3420152" cy="4224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83968" y="2708920"/>
            <a:ext cx="4176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Шевеля усами важно</a:t>
            </a:r>
          </a:p>
          <a:p>
            <a:r>
              <a:rPr lang="ru-RU" sz="2400" dirty="0" smtClean="0"/>
              <a:t>Он вперед ползёт отважно.</a:t>
            </a:r>
          </a:p>
          <a:p>
            <a:r>
              <a:rPr lang="ru-RU" sz="2400" dirty="0" smtClean="0"/>
              <a:t>Чёрный носит он сюртук,</a:t>
            </a:r>
          </a:p>
          <a:p>
            <a:r>
              <a:rPr lang="ru-RU" sz="2400" dirty="0" smtClean="0"/>
              <a:t>Посмотрите это …</a:t>
            </a:r>
            <a:endParaRPr lang="ru-RU" sz="24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88640"/>
            <a:ext cx="1944216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327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это звук?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Звук [Ж];</a:t>
            </a:r>
          </a:p>
          <a:p>
            <a:r>
              <a:rPr lang="ru-RU" dirty="0" smtClean="0"/>
              <a:t>Буквы Ж, ж. </a:t>
            </a:r>
          </a:p>
          <a:p>
            <a:endParaRPr lang="ru-RU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6462" y="2924944"/>
            <a:ext cx="2059674" cy="2059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670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2808312" cy="3741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35896" y="332656"/>
            <a:ext cx="47525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cs typeface="MV Boli" panose="02000500030200090000" pitchFamily="2" charset="0"/>
              </a:rPr>
              <a:t>Посмотри-ка: буква Ж</a:t>
            </a:r>
          </a:p>
          <a:p>
            <a:r>
              <a:rPr lang="ru-RU" sz="2800" dirty="0" smtClean="0">
                <a:cs typeface="MV Boli" panose="02000500030200090000" pitchFamily="2" charset="0"/>
              </a:rPr>
              <a:t>На жука похожа,</a:t>
            </a:r>
          </a:p>
          <a:p>
            <a:r>
              <a:rPr lang="ru-RU" sz="2800" dirty="0" smtClean="0">
                <a:cs typeface="MV Boli" panose="02000500030200090000" pitchFamily="2" charset="0"/>
              </a:rPr>
              <a:t>Потому что у нее</a:t>
            </a:r>
          </a:p>
          <a:p>
            <a:r>
              <a:rPr lang="ru-RU" sz="2800" dirty="0" smtClean="0">
                <a:cs typeface="MV Boli" panose="02000500030200090000" pitchFamily="2" charset="0"/>
              </a:rPr>
              <a:t>Шесть </a:t>
            </a:r>
            <a:r>
              <a:rPr lang="ru-RU" sz="2800" dirty="0" err="1" smtClean="0">
                <a:cs typeface="MV Boli" panose="02000500030200090000" pitchFamily="2" charset="0"/>
              </a:rPr>
              <a:t>жучиных</a:t>
            </a:r>
            <a:r>
              <a:rPr lang="ru-RU" sz="2800" dirty="0" smtClean="0">
                <a:cs typeface="MV Boli" panose="02000500030200090000" pitchFamily="2" charset="0"/>
              </a:rPr>
              <a:t> ножек.</a:t>
            </a:r>
            <a:endParaRPr lang="ru-RU" sz="2800" dirty="0">
              <a:cs typeface="MV Boli" panose="02000500030200090000" pitchFamily="2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89040"/>
            <a:ext cx="2614860" cy="2690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79304" y="3501008"/>
            <a:ext cx="5040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cs typeface="MV Boli" panose="02000500030200090000" pitchFamily="2" charset="0"/>
              </a:rPr>
              <a:t>Порхал над лугом мотылёк.</a:t>
            </a:r>
          </a:p>
          <a:p>
            <a:r>
              <a:rPr lang="ru-RU" sz="2000" dirty="0" smtClean="0">
                <a:cs typeface="MV Boli" panose="02000500030200090000" pitchFamily="2" charset="0"/>
              </a:rPr>
              <a:t>Устал, присел на василёк.</a:t>
            </a:r>
          </a:p>
          <a:p>
            <a:r>
              <a:rPr lang="ru-RU" sz="2000" dirty="0" smtClean="0">
                <a:cs typeface="MV Boli" panose="02000500030200090000" pitchFamily="2" charset="0"/>
              </a:rPr>
              <a:t>Раскрылись крылья мотылька,</a:t>
            </a:r>
          </a:p>
          <a:p>
            <a:r>
              <a:rPr lang="ru-RU" sz="2000" dirty="0" smtClean="0">
                <a:cs typeface="MV Boli" panose="02000500030200090000" pitchFamily="2" charset="0"/>
              </a:rPr>
              <a:t>Мне «Ж» напомнили слегка.</a:t>
            </a:r>
            <a:endParaRPr lang="ru-RU" sz="2000" dirty="0"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26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Слоги с буквой Ж: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1647501" cy="1792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484784"/>
            <a:ext cx="1598926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558" y="2556822"/>
            <a:ext cx="1610585" cy="1607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5851" y="2456100"/>
            <a:ext cx="1592318" cy="1801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773" y="3267881"/>
            <a:ext cx="1646237" cy="17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4422" y="3326615"/>
            <a:ext cx="1656184" cy="1791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772" y="4164024"/>
            <a:ext cx="1646237" cy="17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8655" y="4070231"/>
            <a:ext cx="1787717" cy="1979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454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172" y="433570"/>
            <a:ext cx="1800200" cy="2477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4887" y="429010"/>
            <a:ext cx="1925807" cy="2959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501779"/>
            <a:ext cx="2699306" cy="2409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645024"/>
            <a:ext cx="3066658" cy="2339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616448"/>
            <a:ext cx="2730500" cy="288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6909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213" y="1052736"/>
            <a:ext cx="3733126" cy="2765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196752"/>
            <a:ext cx="3530600" cy="269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120240"/>
            <a:ext cx="3530600" cy="276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53332" y="3326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Что лишнее?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343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лишнее?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2160240" cy="2801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412776"/>
            <a:ext cx="3689125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0641" y="4149080"/>
            <a:ext cx="1489208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059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158</TotalTime>
  <Words>195</Words>
  <Application>Microsoft Office PowerPoint</Application>
  <PresentationFormat>Экран (4:3)</PresentationFormat>
  <Paragraphs>34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Spring</vt:lpstr>
      <vt:lpstr>Тема «Звук [ж], буквы Ж, ж.»</vt:lpstr>
      <vt:lpstr>Презентация PowerPoint</vt:lpstr>
      <vt:lpstr>Презентация PowerPoint</vt:lpstr>
      <vt:lpstr>Какой это звук? </vt:lpstr>
      <vt:lpstr>Презентация PowerPoint</vt:lpstr>
      <vt:lpstr>Слоги с буквой Ж:</vt:lpstr>
      <vt:lpstr>Презентация PowerPoint</vt:lpstr>
      <vt:lpstr>Презентация PowerPoint</vt:lpstr>
      <vt:lpstr>Что лишнее?</vt:lpstr>
      <vt:lpstr>Продолжите мои предложения:</vt:lpstr>
      <vt:lpstr>Спасибо за урок!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«Звук [ж], буквы Ж, ж.»</dc:title>
  <dc:creator>ViolettaVika@outlook.com</dc:creator>
  <cp:lastModifiedBy>ViolettaVika@outlook.com</cp:lastModifiedBy>
  <cp:revision>11</cp:revision>
  <dcterms:created xsi:type="dcterms:W3CDTF">2020-07-08T14:16:41Z</dcterms:created>
  <dcterms:modified xsi:type="dcterms:W3CDTF">2020-07-09T10:59:39Z</dcterms:modified>
</cp:coreProperties>
</file>