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F80841A-E864-4DC7-B340-A307A9A19DB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9429E4-E789-4896-AF07-34FFC2C42C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620688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itchFamily="34" charset="0"/>
              </a:rPr>
              <a:t>Поделки из цветов и листьев: летом и круглый год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51833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chemeClr val="tx2">
                    <a:lumMod val="75000"/>
                  </a:schemeClr>
                </a:solidFill>
                <a:effectLst/>
                <a:latin typeface="Verdana"/>
              </a:rPr>
              <a:t>Дети любят все новое и необычное. Сегодня мы будем искать настоящие шедевры в окружающем нас мире. Природные материалы – неисчерпаемый кладезь вдохновения, который доступен каждому!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0" dirty="0" smtClean="0">
                <a:solidFill>
                  <a:schemeClr val="tx2">
                    <a:lumMod val="75000"/>
                  </a:schemeClr>
                </a:solidFill>
                <a:effectLst/>
                <a:latin typeface="Verdana"/>
              </a:rPr>
              <a:t>Не стоит дожидаться осени, чтобы начать творить из свежесобранных каштанов и желудей. Лето – отличное время для творческих занятий на природе. Вспомните свое детство. Вы делали маникюр из лепестков? Самое время научить дочку их «лепить»!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5" t="5703" r="10727"/>
          <a:stretch/>
        </p:blipFill>
        <p:spPr>
          <a:xfrm>
            <a:off x="3203848" y="4437156"/>
            <a:ext cx="2321874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0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8252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Цветочные человечки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3" t="6323" r="30468"/>
          <a:stretch/>
        </p:blipFill>
        <p:spPr>
          <a:xfrm>
            <a:off x="395536" y="1745228"/>
            <a:ext cx="2576945" cy="3194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3" t="11833" r="24983" b="12488"/>
          <a:stretch/>
        </p:blipFill>
        <p:spPr>
          <a:xfrm>
            <a:off x="3347864" y="1598473"/>
            <a:ext cx="2304000" cy="33686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7" t="7239" r="21533" b="4176"/>
          <a:stretch/>
        </p:blipFill>
        <p:spPr>
          <a:xfrm>
            <a:off x="6300191" y="1662814"/>
            <a:ext cx="213600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4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0" t="10666" r="21323" b="10443"/>
          <a:stretch/>
        </p:blipFill>
        <p:spPr>
          <a:xfrm>
            <a:off x="3420585" y="566648"/>
            <a:ext cx="1870782" cy="24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7" t="6932" r="25688" b="7614"/>
          <a:stretch/>
        </p:blipFill>
        <p:spPr>
          <a:xfrm>
            <a:off x="613467" y="260648"/>
            <a:ext cx="1717188" cy="306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8" t="8308" r="23818" b="4528"/>
          <a:stretch/>
        </p:blipFill>
        <p:spPr>
          <a:xfrm>
            <a:off x="6516216" y="332588"/>
            <a:ext cx="1987889" cy="30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4" r="20910"/>
          <a:stretch/>
        </p:blipFill>
        <p:spPr>
          <a:xfrm>
            <a:off x="467544" y="3320648"/>
            <a:ext cx="2378913" cy="2952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9" t="15711" r="22363" b="3480"/>
          <a:stretch/>
        </p:blipFill>
        <p:spPr>
          <a:xfrm>
            <a:off x="3671795" y="3515102"/>
            <a:ext cx="4076329" cy="256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20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4" t="6540" r="22768"/>
          <a:stretch/>
        </p:blipFill>
        <p:spPr>
          <a:xfrm>
            <a:off x="495159" y="1196752"/>
            <a:ext cx="2569658" cy="302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" r="4078"/>
          <a:stretch/>
        </p:blipFill>
        <p:spPr>
          <a:xfrm>
            <a:off x="3707904" y="3029333"/>
            <a:ext cx="5220000" cy="32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00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</TotalTime>
  <Words>41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Презентация PowerPoint</vt:lpstr>
      <vt:lpstr>Цветочные человечки 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ДДТ</dc:creator>
  <cp:lastModifiedBy>ДДТ</cp:lastModifiedBy>
  <cp:revision>3</cp:revision>
  <dcterms:created xsi:type="dcterms:W3CDTF">2020-07-09T12:20:49Z</dcterms:created>
  <dcterms:modified xsi:type="dcterms:W3CDTF">2020-07-09T12:42:18Z</dcterms:modified>
</cp:coreProperties>
</file>