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5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2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1BD6196-6EBC-415C-9D0F-8F7E0E34A46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154D260-9D07-46D1-9F3D-2A9587729CE7}" type="datetimeFigureOut">
              <a:rPr lang="ru-RU" smtClean="0"/>
              <a:t>09.07.2020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anose="020B0604020202020204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brightnessContrast contrast="-42000"/>
                    </a14:imgEffect>
                    <a14:imgEffect>
                      <a14:sharpenSoften amoun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460432" cy="6078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7543800" cy="1718047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 птицы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ДЛЯ ВОСПИТАННИКОВ МЛАДШЕЙ ГРУППЫ</a:t>
            </a:r>
            <a:br>
              <a:rPr lang="ru-RU" sz="1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РЕЧИ</a:t>
            </a:r>
            <a:endParaRPr lang="ru-RU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6047592"/>
            <a:ext cx="4608512" cy="79208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д/с №202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Козачук</a:t>
            </a: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058105"/>
            <a:ext cx="6300963" cy="5810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4906888" cy="337038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птицы? Не синицы.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Грудка алая, горит.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 уселись птицы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птицы…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(Снегири)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33872"/>
            <a:ext cx="7894807" cy="5924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4330824" cy="30823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поменьше воробья,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боюсь зимы и я,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известная вам птичка.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меня     (синичка).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321624" cy="2928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4"/>
            <a:ext cx="8555632" cy="641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0" y="5760"/>
            <a:ext cx="8448938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88" y="-13680"/>
            <a:ext cx="8532440" cy="639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8412427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268760"/>
            <a:ext cx="7369180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620000" cy="2204864"/>
          </a:xfrm>
        </p:spPr>
        <p:txBody>
          <a:bodyPr/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самоанализ деятельности детей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что нового вы сегодня узнали?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какими птицами познакомились?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нам помочь птицам, чтоб они не погибли зимой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96752"/>
            <a:ext cx="7488293" cy="5526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6000" contrast="-6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40" y="620688"/>
            <a:ext cx="8451642" cy="6237312"/>
          </a:xfrm>
          <a:prstGeom prst="rect">
            <a:avLst/>
          </a:prstGeom>
          <a:ln>
            <a:noFill/>
          </a:ln>
          <a:effectLst>
            <a:glow>
              <a:schemeClr val="accent1"/>
            </a:glow>
            <a:reflection endPos="0" dist="50800" dir="5400000" sy="-100000" algn="bl" rotWithShape="0"/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136904" cy="5184576"/>
          </a:xfrm>
        </p:spPr>
        <p:txBody>
          <a:bodyPr/>
          <a:lstStyle/>
          <a:p>
            <a:r>
              <a:rPr lang="ru-RU" sz="24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представление о зимующих птицах.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словарь: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 птицы, сорока, воробей, синица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представление о зимующих птицах, о сезонных изменениях в природе, учить воспринимать образ зимы средствами художественной и музыкальной выразительности.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 к жизни зимующих птиц, к наблюдению за зимними явлениями.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заботливое отношение к птицам, желание помогать им в трудных зимних условиях.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915067"/>
            <a:ext cx="6480720" cy="3942933"/>
          </a:xfrm>
          <a:prstGeom prst="rect">
            <a:avLst/>
          </a:prstGeom>
          <a:ln>
            <a:noFill/>
          </a:ln>
          <a:effectLst>
            <a:glow rad="1905000">
              <a:schemeClr val="accent1">
                <a:alpha val="0"/>
              </a:schemeClr>
            </a:glow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620000" cy="2952328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тему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(создание проблемной ситуации)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послушайте и отгадайте загадку: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Замела дорожки, разукрасила окошки,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детям подарила и на санках прокатила!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же время года сейчас гостит у нас?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956074"/>
            <a:ext cx="5197136" cy="3901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4" y="3082046"/>
            <a:ext cx="3408280" cy="364998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003232" cy="57843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самое чудесное и волшебное время года, но и холодное время для зверей и птиц. Холодно и голодно птицам зимой, многие держаться возле жилья человека, где могут прокормиться. Это воробьи, синицы, вороны, галки, бывает и снегири. Трудно птицам добывать корм. А что для этого может сделать человек?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280" y="0"/>
            <a:ext cx="495148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92487" cy="6264696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ПТИЦ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 зимой.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со всех концов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крыльцо.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богаты их корма.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зерна нужна,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одна —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страшна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им зима.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Приучите птиц в мороз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своему окну,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без песен не пришлось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встречать весну.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Яшин.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Поговорим о зимующих птицах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549" y="1600200"/>
            <a:ext cx="6793301" cy="4800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125024"/>
            <a:ext cx="4756117" cy="3747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5410944" cy="3240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Ворона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птица всем знакома -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ходит возле дома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Кар-Кар-Кар вдруг закричит,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спокойно улетит.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хитрая персона,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её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(Ворона)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49264"/>
            <a:ext cx="8334551" cy="4688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4618856" cy="31683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прыгать и летать,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и зёрнышки клевать,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«Здравствуйте» привык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всем «Чик-Чирик».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воробей)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495397"/>
            <a:ext cx="5327203" cy="5327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4114800" cy="2952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Голубь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сизокрылым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 детства зовут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символа мира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любят, и чтут.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Голубь)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</TotalTime>
  <Words>97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Зимующие птицы ЗАНЯТИЕ ДЛЯ ВОСПИТАННИКОВ МЛАДШЕЙ ГРУППЫ ПО РАЗВИТИЮ РЕЧИ</vt:lpstr>
      <vt:lpstr>Цель: Расширять представление о зимующих птицах.  Задачи: 1. Активизировать словарь: зимующие птицы, сорока, воробей, синица и д.р. 2. Образовательные: формировать у детей представление о зимующих птицах, о сезонных изменениях в природе, учить воспринимать образ зимы средствами художественной и музыкальной выразительности.  3. Развивающие: развивать познавательный интерес к жизни зимующих птиц, к наблюдению за зимними явлениями.  4. Воспитательные: воспитывать заботливое отношение к птицам, желание помогать им в трудных зимних условиях. </vt:lpstr>
      <vt:lpstr> Введение в тему (создание проблемной ситуации)  Ребята, послушайте и отгадайте загадку: Замела дорожки, разукрасила окошки, Радость детям подарила и на санках прокатила! Какое же время года сейчас гостит у нас? </vt:lpstr>
      <vt:lpstr>Презентация PowerPoint</vt:lpstr>
      <vt:lpstr>  ПОКОРМИТЕ ПТИЦ   Покормите птиц зимой.  Пусть со всех концов  К вам слетятся, как домой,  Стайки на крыльцо.  Не богаты их корма.  Горсть зерна нужна,  Горсть одна —  И не страшна  Будет им зима.  Приучите птиц в мороз  К своему окну,  Чтоб без песен не пришлось  Нам встречать весну.  Александр Яшин.  </vt:lpstr>
      <vt:lpstr>Поговорим о зимующих птицах</vt:lpstr>
      <vt:lpstr>Ворона Эта птица всем знакома -  Важно ходит возле дома  Кар-Кар-Кар вдруг закричит,  И спокойно улетит.  Очень хитрая персона,  А зовут её (Ворона)</vt:lpstr>
      <vt:lpstr> Воробей Любит прыгать и летать, Хлеб и зёрнышки клевать, Вместо «Здравствуйте» привык Говорить всем «Чик-Чирик». (воробей) </vt:lpstr>
      <vt:lpstr>Голубь Меня сизокрылым  Все с детства зовут.  Как символа мира  И любят, и чтут.  (Голубь)</vt:lpstr>
      <vt:lpstr>  Снегирь Что за птицы? Не синицы. Грудка алая, горит. На снегу уселись птицы Эти птицы… (Снегири)  </vt:lpstr>
      <vt:lpstr> Синица Хоть поменьше воробья, Не боюсь зимы и я, Всем известная вам птичка. А зовут меня     (синичка).  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и самоанализ деятельности детей Ребята, что нового вы сегодня узнали? С какими птицами познакомились? Как нам помочь птицам, чтоб они не погибли зимой?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 ЗАНЯТИЕ ДЛЯ ВОСППИТАННИКОВ МЛАДШЕЙ ГРУППЫ ПО РАЗВИТИЮ РЕЧИ</dc:title>
  <dc:creator>Admin</dc:creator>
  <cp:lastModifiedBy>Admin</cp:lastModifiedBy>
  <cp:revision>18</cp:revision>
  <dcterms:created xsi:type="dcterms:W3CDTF">2019-01-27T15:07:00Z</dcterms:created>
  <dcterms:modified xsi:type="dcterms:W3CDTF">2020-07-09T09:55:45Z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1033-10.2.0.5832</vt:lpwstr>
  </property>
</Properties>
</file>