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672" autoAdjust="0"/>
    <p:restoredTop sz="86377" autoAdjust="0"/>
  </p:normalViewPr>
  <p:slideViewPr>
    <p:cSldViewPr>
      <p:cViewPr varScale="1">
        <p:scale>
          <a:sx n="59" d="100"/>
          <a:sy n="59" d="100"/>
        </p:scale>
        <p:origin x="201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0C1C8A-F418-4434-B240-04A42F20578A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2BA6AA-1EDB-471C-A116-DD0CEDC1E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BA6AA-1EDB-471C-A116-DD0CEDC1EEC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BA6AA-1EDB-471C-A116-DD0CEDC1EECB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0D8C-F324-4A89-8C9A-2BA8AF0695A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48C55-5A32-4BDA-96C6-D5915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0D8C-F324-4A89-8C9A-2BA8AF0695A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48C55-5A32-4BDA-96C6-D5915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0D8C-F324-4A89-8C9A-2BA8AF0695A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48C55-5A32-4BDA-96C6-D5915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0D8C-F324-4A89-8C9A-2BA8AF0695A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48C55-5A32-4BDA-96C6-D5915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0D8C-F324-4A89-8C9A-2BA8AF0695A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48C55-5A32-4BDA-96C6-D5915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0D8C-F324-4A89-8C9A-2BA8AF0695A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48C55-5A32-4BDA-96C6-D5915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0D8C-F324-4A89-8C9A-2BA8AF0695A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48C55-5A32-4BDA-96C6-D5915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0D8C-F324-4A89-8C9A-2BA8AF0695A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48C55-5A32-4BDA-96C6-D5915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0D8C-F324-4A89-8C9A-2BA8AF0695A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48C55-5A32-4BDA-96C6-D5915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0D8C-F324-4A89-8C9A-2BA8AF0695A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48C55-5A32-4BDA-96C6-D5915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0D8C-F324-4A89-8C9A-2BA8AF0695A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48C55-5A32-4BDA-96C6-D5915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90D8C-F324-4A89-8C9A-2BA8AF0695A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48C55-5A32-4BDA-96C6-D5915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tunnel.ru/media/images/2017-06/post/107231/13.jpg" TargetMode="External"/><Relationship Id="rId13" Type="http://schemas.openxmlformats.org/officeDocument/2006/relationships/hyperlink" Target="http://900igr.net/datai/literatura/Tjutchev/0007-007-S.E.-Raich-domashnij-uchitel-F.I.-Tjutcheva.png" TargetMode="External"/><Relationship Id="rId18" Type="http://schemas.openxmlformats.org/officeDocument/2006/relationships/hyperlink" Target="http://zoozel.ru/gallery/images/176691_illustracii-rachev.jpg" TargetMode="External"/><Relationship Id="rId3" Type="http://schemas.openxmlformats.org/officeDocument/2006/relationships/hyperlink" Target="http://i809.photobucket.com/albums/zz11/bukvoed/106821/314886/img013_zps5ca81100.jpg" TargetMode="External"/><Relationship Id="rId7" Type="http://schemas.openxmlformats.org/officeDocument/2006/relationships/hyperlink" Target="http://ic.pics.livejournal.com/pochta_polevaya/16947880/204218/204218_600.jpg" TargetMode="External"/><Relationship Id="rId12" Type="http://schemas.openxmlformats.org/officeDocument/2006/relationships/hyperlink" Target="http://moreskazok.ru/images/personaji/chudo-yudo-1.jpg" TargetMode="External"/><Relationship Id="rId17" Type="http://schemas.openxmlformats.org/officeDocument/2006/relationships/hyperlink" Target="http://img12.nnm.me/3/d/1/e/d/05892f01f580c24bdf420dce61b.jpg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://uchebana5.ru/images/1853/3704369/e17c441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s.metronews.ru/userfiles/materials/93/935016/858x429.jpg" TargetMode="External"/><Relationship Id="rId11" Type="http://schemas.openxmlformats.org/officeDocument/2006/relationships/hyperlink" Target="https://fs00.infourok.ru/images/doc/294/294033/img1.jpg" TargetMode="External"/><Relationship Id="rId5" Type="http://schemas.openxmlformats.org/officeDocument/2006/relationships/hyperlink" Target="http://allart.biz/up/photos/album/B-C/Ivan%20Yakovlevich%20Bilibin/the_tale_of_tsar_saltan_4.jpg" TargetMode="External"/><Relationship Id="rId15" Type="http://schemas.openxmlformats.org/officeDocument/2006/relationships/hyperlink" Target="http://illustrators.ru/uploads/illustration/image/609570/main_609570_original.jpg" TargetMode="External"/><Relationship Id="rId10" Type="http://schemas.openxmlformats.org/officeDocument/2006/relationships/hyperlink" Target="http://www.stihi.ru/pics/2010/12/12/7518.jpg" TargetMode="External"/><Relationship Id="rId4" Type="http://schemas.openxmlformats.org/officeDocument/2006/relationships/hyperlink" Target="http://moreskazok.ru/images/personaji/ivan-tsarevich-1.jpg" TargetMode="External"/><Relationship Id="rId9" Type="http://schemas.openxmlformats.org/officeDocument/2006/relationships/hyperlink" Target="https://s00.yaplakal.com/pics/pics_original/7/8/4/8844487.jpg" TargetMode="External"/><Relationship Id="rId14" Type="http://schemas.openxmlformats.org/officeDocument/2006/relationships/hyperlink" Target="http://photoshare.ru/data/91/91005/1/7wksj9-2bp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9992" y="1556792"/>
            <a:ext cx="834401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Художники и иллюстраторы сказок</a:t>
            </a:r>
          </a:p>
        </p:txBody>
      </p:sp>
      <p:pic>
        <p:nvPicPr>
          <p:cNvPr id="10" name="Рисунок 9" descr="2181644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3041" y="2967186"/>
            <a:ext cx="5667375" cy="34861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D4E876-E12E-4AD1-8527-2BABB2A120D2}"/>
              </a:ext>
            </a:extLst>
          </p:cNvPr>
          <p:cNvSpPr txBox="1"/>
          <p:nvPr/>
        </p:nvSpPr>
        <p:spPr>
          <a:xfrm>
            <a:off x="203041" y="110498"/>
            <a:ext cx="85409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/>
              <a:t>МУНИЦИПАЛЬНОЕ КАЗЕННОЕ ОЩЕОБРАЗОВАТЕЛЬНОЕ УЧРЕЖДЕНИЕ </a:t>
            </a:r>
            <a:br>
              <a:rPr lang="ru-RU" sz="1800" dirty="0"/>
            </a:br>
            <a:r>
              <a:rPr lang="ru-RU" sz="1800" dirty="0"/>
              <a:t>«ОБСКАЯ ОСНОВНАЯ ОБЩЕОБРАЗОВАТЕЛЬНАЯ ШКОЛА» МОШКОВСКОГО РАЙОНА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4455C4-E68C-4B6F-94DA-7D5BC76164C2}"/>
              </a:ext>
            </a:extLst>
          </p:cNvPr>
          <p:cNvSpPr txBox="1"/>
          <p:nvPr/>
        </p:nvSpPr>
        <p:spPr>
          <a:xfrm>
            <a:off x="5870416" y="4921310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/>
              <a:t>ВЫПОЛНИЛА:</a:t>
            </a:r>
            <a:endParaRPr lang="ru-RU" dirty="0"/>
          </a:p>
          <a:p>
            <a:r>
              <a:rPr lang="ru-RU" sz="1800" dirty="0"/>
              <a:t>ТКАЧЕВА АЛЕКСАНДРА, </a:t>
            </a:r>
            <a:br>
              <a:rPr lang="ru-RU" sz="1800" dirty="0"/>
            </a:br>
            <a:r>
              <a:rPr lang="ru-RU" sz="1800" dirty="0"/>
              <a:t>ОБУЧАЮЩАЯСЯ 5 КЛАССА,</a:t>
            </a:r>
            <a:br>
              <a:rPr lang="ru-RU" sz="1800" dirty="0"/>
            </a:br>
            <a:r>
              <a:rPr lang="ru-RU" sz="1800"/>
              <a:t>УЧИТЕЛЬ: СОСНИНА </a:t>
            </a:r>
            <a:r>
              <a:rPr lang="ru-RU" sz="1800" dirty="0"/>
              <a:t>Н.В.</a:t>
            </a: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7-007-S.E.-Raich-domashnij-uchitel-F.I.-Tjutcheva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412776"/>
            <a:ext cx="3960440" cy="518457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1331640" y="332656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Борис Михайлович Бельтюков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2636912"/>
            <a:ext cx="3851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Живописец. Член Союза художников СССР.</a:t>
            </a:r>
          </a:p>
          <a:p>
            <a:r>
              <a:rPr lang="ru-RU" sz="2400" dirty="0"/>
              <a:t>Дипломная работа в ВАХ — «20-е годы», оценка — хорошо. Обучение проходило на живописном факультете, присвоена квалификация художника живописи.</a:t>
            </a:r>
          </a:p>
        </p:txBody>
      </p:sp>
    </p:spTree>
  </p:cSld>
  <p:clrMapOvr>
    <a:masterClrMapping/>
  </p:clrMapOvr>
  <p:transition>
    <p:blind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udo-yudo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047750"/>
            <a:ext cx="6768752" cy="554960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467544" y="188640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«Иван крестьянский сын и чудо юдо» Художник Б.М.Бельтюков </a:t>
            </a:r>
          </a:p>
        </p:txBody>
      </p:sp>
    </p:spTree>
  </p:cSld>
  <p:clrMapOvr>
    <a:masterClrMapping/>
  </p:clrMapOvr>
  <p:transition>
    <p:blinds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wksj9-2b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556792"/>
            <a:ext cx="5400600" cy="46805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755576" y="116633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«Иван крестьянский сын и чудо юдо» Художник Б.М.Бельтюков </a:t>
            </a:r>
          </a:p>
        </p:txBody>
      </p:sp>
    </p:spTree>
  </p:cSld>
  <p:clrMapOvr>
    <a:masterClrMapping/>
  </p:clrMapOvr>
  <p:transition>
    <p:circl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in_609570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556792"/>
            <a:ext cx="5472608" cy="465731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115616" y="332657"/>
            <a:ext cx="698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«Иван крестьянский сын и чудо юдо» Художник Б.М.Бельтюков </a:t>
            </a:r>
          </a:p>
        </p:txBody>
      </p:sp>
    </p:spTree>
  </p:cSld>
  <p:clrMapOvr>
    <a:masterClrMapping/>
  </p:clrMapOvr>
  <p:transition>
    <p:wipe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3605" y="2122400"/>
            <a:ext cx="514806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Родился 26 января (8 февраля) 1906 года в Томске. Детство провёл в Сибири в семье деда. После окончания гражданской войны, пробрался сквозь всю страну на юг в Новороссийск. Работал в порту грузчиком.</a:t>
            </a:r>
          </a:p>
          <a:p>
            <a:r>
              <a:rPr lang="ru-RU" dirty="0"/>
              <a:t>В 1928 году с отличием окончил Кубанский художественно-педагогический техникум, затем недолго учился в Киеве в художественном институте, с 1930 года начал сотрудничать в различных издательствах в качестве художника-иллюстратора. Его книжные иллюстрации были замечены и Е. Рачёв был приглашен в Москву  на работу в детском издательстве — Детгиз.</a:t>
            </a:r>
          </a:p>
        </p:txBody>
      </p:sp>
      <p:pic>
        <p:nvPicPr>
          <p:cNvPr id="3" name="Рисунок 2" descr="e17c44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700808"/>
            <a:ext cx="3306061" cy="45365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63688" y="692696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Рачёв Евгений Михайлович</a:t>
            </a:r>
          </a:p>
        </p:txBody>
      </p:sp>
    </p:spTree>
  </p:cSld>
  <p:clrMapOvr>
    <a:masterClrMapping/>
  </p:clrMapOvr>
  <p:transition>
    <p:comb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5892f01f580c24bdf420dce61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1412776"/>
            <a:ext cx="5046414" cy="504056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1043608" y="188640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«Рукавица» Художник Рачёв Е.М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>
    <p:pull dir="r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13_zps5ca811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97114" y="1484784"/>
            <a:ext cx="5349772" cy="49685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1331640" y="548680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«Журавль и цапля» Художник Рачёв.Е.М. </a:t>
            </a:r>
          </a:p>
        </p:txBody>
      </p:sp>
    </p:spTree>
  </p:cSld>
  <p:clrMapOvr>
    <a:masterClrMapping/>
  </p:clrMapOvr>
  <p:transition>
    <p:push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6691_illustracii-rache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82588" y="1052736"/>
            <a:ext cx="5378824" cy="525658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1331640" y="116632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«Маша и медведь» Рачёв.Е.М.</a:t>
            </a:r>
          </a:p>
        </p:txBody>
      </p:sp>
    </p:spTree>
  </p:cSld>
  <p:clrMapOvr>
    <a:masterClrMapping/>
  </p:clrMapOvr>
  <p:transition>
    <p:strips dir="r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908721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http://i809.photobucket.com/albums/zz11/bukvoed/106821/314886/img013_zps5ca81100.jpg</a:t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03648" y="-171400"/>
            <a:ext cx="6768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/>
              <a:t>Ссылки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412776"/>
            <a:ext cx="6678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http://moreskazok.ru/images/personaji/ivan-tsarevich-1.jpg</a:t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772816"/>
            <a:ext cx="6678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http://allart.biz/up/photos/album/B-C/Ivan%20Yakovlevich%20Bilibin/the_tale_of_tsar_saltan_4.jpg</a:t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348881"/>
            <a:ext cx="6678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https://ss.metronews.ru/userfiles/materials/93/935016/858x429.jpg</a:t>
            </a:r>
            <a:br>
              <a:rPr lang="ru-RU" dirty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2636912"/>
            <a:ext cx="67504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http://ic.pics.livejournal.com/pochta_polevaya/16947880/204218/204218_600.jpg</a:t>
            </a:r>
            <a:br>
              <a:rPr lang="ru-RU" dirty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3212976"/>
            <a:ext cx="6750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8"/>
              </a:rPr>
              <a:t>http://tunnel.ru/media/images/2017-06/post/107231/13.jpg</a:t>
            </a:r>
            <a:br>
              <a:rPr lang="ru-RU" dirty="0"/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3573016"/>
            <a:ext cx="6678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9"/>
              </a:rPr>
              <a:t>https://s00.yaplakal.com/pics/pics_original/7/8/4/8844487.jpg</a:t>
            </a:r>
            <a:br>
              <a:rPr lang="ru-RU" dirty="0"/>
            </a:b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3861048"/>
            <a:ext cx="66768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0"/>
              </a:rPr>
              <a:t>http://www.stihi.ru/pics/2010/12/12/7518.jpg</a:t>
            </a:r>
            <a:br>
              <a:rPr lang="ru-RU" dirty="0"/>
            </a:b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79512" y="4149080"/>
            <a:ext cx="6678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1"/>
              </a:rPr>
              <a:t>https://fs00.infourok.ru/images/doc/294/294033/img1.jpg</a:t>
            </a:r>
            <a:br>
              <a:rPr lang="ru-RU" dirty="0"/>
            </a:b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4437112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2"/>
              </a:rPr>
              <a:t>http://moreskazok.ru/images/personaji/chudo-yudo-1.jpg</a:t>
            </a:r>
            <a:br>
              <a:rPr lang="ru-RU" dirty="0"/>
            </a:b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79512" y="4725144"/>
            <a:ext cx="8964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3"/>
              </a:rPr>
              <a:t>http://900igr.net/datai/literatura/Tjutchev/0007-007-S.E.-Raich-domashnij-uchitel-F.I.-Tjutcheva.png</a:t>
            </a:r>
            <a:endParaRPr lang="ru-RU" dirty="0"/>
          </a:p>
          <a:p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79512" y="5301208"/>
            <a:ext cx="6678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4"/>
              </a:rPr>
              <a:t>http://photoshare.ru/data/91/91005/1/7wksj9-2bp.jpg</a:t>
            </a:r>
            <a:endParaRPr lang="ru-RU" dirty="0"/>
          </a:p>
          <a:p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79512" y="5670540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5"/>
              </a:rPr>
              <a:t>http://illustrators.ru/uploads/illustration/image/609570/main_609570_original.jpg</a:t>
            </a:r>
            <a:endParaRPr lang="ru-RU" dirty="0"/>
          </a:p>
          <a:p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79512" y="5949280"/>
            <a:ext cx="6534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6"/>
              </a:rPr>
              <a:t>http://uchebana5.ru/images/1853/3704369/e17c441.png</a:t>
            </a:r>
            <a:endParaRPr lang="ru-RU" dirty="0"/>
          </a:p>
          <a:p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79512" y="6237312"/>
            <a:ext cx="6678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7"/>
              </a:rPr>
              <a:t>http://img12.nnm.me/3/d/1/e/d/05892f01f580c24bdf420dce61b.jpg</a:t>
            </a:r>
            <a:br>
              <a:rPr lang="ru-RU" dirty="0"/>
            </a:b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79512" y="548680"/>
            <a:ext cx="6678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8"/>
              </a:rPr>
              <a:t>http://zoozel.ru/gallery/images/176691_illustracii-rachev.jpg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diamond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2536" y="-99392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116632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Билибин Иван Яковлевич </a:t>
            </a:r>
          </a:p>
        </p:txBody>
      </p:sp>
      <p:pic>
        <p:nvPicPr>
          <p:cNvPr id="7" name="Рисунок 6" descr="проект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1052735"/>
            <a:ext cx="3474593" cy="4680521"/>
          </a:xfrm>
          <a:prstGeom prst="rect">
            <a:avLst/>
          </a:prstGeom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851920" y="1268760"/>
            <a:ext cx="5292080" cy="55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strike="noStrike" cap="none" normalizeH="0" baseline="0" dirty="0">
                <a:ln>
                  <a:noFill/>
                </a:ln>
                <a:effectLst/>
                <a:latin typeface="Arial" charset="0"/>
                <a:cs typeface="Arial" charset="0"/>
              </a:rPr>
              <a:t>Родился 4 (</a:t>
            </a:r>
            <a:r>
              <a:rPr lang="ru-RU" dirty="0">
                <a:latin typeface="Arial" charset="0"/>
                <a:cs typeface="Arial" charset="0"/>
              </a:rPr>
              <a:t>16</a:t>
            </a:r>
            <a:r>
              <a:rPr kumimoji="0" lang="ru-RU" b="0" i="0" strike="noStrike" cap="none" normalizeH="0" baseline="0" dirty="0">
                <a:ln>
                  <a:noFill/>
                </a:ln>
                <a:effectLst/>
                <a:latin typeface="Arial" charset="0"/>
                <a:cs typeface="Arial" charset="0"/>
              </a:rPr>
              <a:t>) августа 1876 года в посёлке Тарховка (близ Петербурга), в семье военно-морского врача Якова Ивановича Билибина.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strike="noStrike" cap="none" normalizeH="0" baseline="0" dirty="0">
                <a:ln>
                  <a:noFill/>
                </a:ln>
                <a:effectLst/>
                <a:latin typeface="Arial" charset="0"/>
                <a:cs typeface="Arial" charset="0"/>
              </a:rPr>
              <a:t>В 1888 году поступил в 1-ю Санкт-Петербургскую классическую гимназию, которую окончил с серебряной медалью в 1896 году. В 1900 году окончил юридический факультет Петербургского университета. В 1895—1898 годах занимался в рисовальной школе Общества поощрения художеств. В 1898 году два месяца учился в мастерской художника Антона Ашбе в Мюнхене. Несколько лет (1898—1900 гг.) занимался под руководством Ильи Репина в школе-мастерской княгини Марии Тенишевой, затем (1900—1904 гг.) под руководством Репина в Высшем художественном училище Академии художеств.</a:t>
            </a:r>
          </a:p>
        </p:txBody>
      </p:sp>
    </p:spTree>
  </p:cSld>
  <p:clrMapOvr>
    <a:masterClrMapping/>
  </p:clrMapOvr>
  <p:transition>
    <p:pull dir="l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319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268760"/>
            <a:ext cx="6858000" cy="504056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1763688" y="188640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«Царевна лягушка» Художник И.Я.Билибин.</a:t>
            </a:r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ilibin_I_YA_I_Divyas_pered_soboi_vidit_gorod_on_bolchoi_catpag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064906"/>
            <a:ext cx="5544616" cy="531033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1475656" y="0"/>
            <a:ext cx="720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«Сказка о царе салтане» Художник И.Я.Билибин.</a:t>
            </a:r>
            <a:r>
              <a:rPr lang="ru-RU" sz="2000" dirty="0"/>
              <a:t> </a:t>
            </a:r>
          </a:p>
          <a:p>
            <a:pPr algn="ctr"/>
            <a:endParaRPr lang="ru-RU" sz="2000" dirty="0"/>
          </a:p>
        </p:txBody>
      </p:sp>
    </p:spTree>
  </p:cSld>
  <p:clrMapOvr>
    <a:masterClrMapping/>
  </p:clrMapOvr>
  <p:transition>
    <p:plu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ilib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196752"/>
            <a:ext cx="6189345" cy="504056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1259632" y="188640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«Жар птица» Художник И.Я.Билибин.</a:t>
            </a:r>
          </a:p>
        </p:txBody>
      </p:sp>
    </p:spTree>
  </p:cSld>
  <p:clrMapOvr>
    <a:masterClrMapping/>
  </p:clrMapOvr>
  <p:transition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9912" y="1484784"/>
            <a:ext cx="51845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Виктор Михайлович Васнецов родился 15 мая 1848 года в русском селе Лопьял Уржумского уезда Вятской губернии, в семье православного священника Михаила Васильевича Васнецова (1823—1870), принадлежавшего к древней вятской фамилии Васнецовых.</a:t>
            </a:r>
          </a:p>
          <a:p>
            <a:r>
              <a:rPr lang="ru-RU" sz="2400" dirty="0"/>
              <a:t>Учился в Вятском духовном училище (1858—1862), а затем в Вятской духовной семинарии. Брал уроки рисования у гимназического учителя рисования Н. М. Чернышёва</a:t>
            </a:r>
          </a:p>
        </p:txBody>
      </p:sp>
      <p:pic>
        <p:nvPicPr>
          <p:cNvPr id="3" name="Рисунок 2" descr="100991364-large-9773281a35ca66836730d86c66bb51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7" y="1772816"/>
            <a:ext cx="3168353" cy="48245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1640" y="260648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Васнецов Виктор Михайлович</a:t>
            </a:r>
          </a:p>
        </p:txBody>
      </p:sp>
    </p:spTree>
  </p:cSld>
  <p:clrMapOvr>
    <a:masterClrMapping/>
  </p:clrMapOvr>
  <p:transition>
    <p:strips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340768"/>
            <a:ext cx="6120680" cy="509794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1403648" y="188640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«Царевна лягушка» Пир. Художник В.М.Васнецов.</a:t>
            </a:r>
          </a:p>
        </p:txBody>
      </p:sp>
    </p:spTree>
  </p:cSld>
  <p:clrMapOvr>
    <a:masterClrMapping/>
  </p:clrMapOvr>
  <p:transition>
    <p:pull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5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0212" y="1196752"/>
            <a:ext cx="4723575" cy="5400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1763688" y="404664"/>
            <a:ext cx="5544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«Снегурочка» Художник В.М.Васнецов</a:t>
            </a:r>
          </a:p>
        </p:txBody>
      </p:sp>
    </p:spTree>
  </p:cSld>
  <p:clrMapOvr>
    <a:masterClrMapping/>
  </p:clrMapOvr>
  <p:transition>
    <p:randomBar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764</Words>
  <Application>Microsoft Office PowerPoint</Application>
  <PresentationFormat>Экран (4:3)</PresentationFormat>
  <Paragraphs>46</Paragraphs>
  <Slides>18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Художники и иллюстраторы</dc:title>
  <dc:creator>user</dc:creator>
  <cp:lastModifiedBy>Илья Соснин</cp:lastModifiedBy>
  <cp:revision>38</cp:revision>
  <dcterms:created xsi:type="dcterms:W3CDTF">2017-09-15T13:33:18Z</dcterms:created>
  <dcterms:modified xsi:type="dcterms:W3CDTF">2020-07-10T08:23:41Z</dcterms:modified>
</cp:coreProperties>
</file>