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3A3C-E26D-463A-84B2-3C2CD7EACBF4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5928-21A5-407B-AA5F-D8E3A5B51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893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3A3C-E26D-463A-84B2-3C2CD7EACBF4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5928-21A5-407B-AA5F-D8E3A5B51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218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3A3C-E26D-463A-84B2-3C2CD7EACBF4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5928-21A5-407B-AA5F-D8E3A5B51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880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3A3C-E26D-463A-84B2-3C2CD7EACBF4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5928-21A5-407B-AA5F-D8E3A5B51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748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3A3C-E26D-463A-84B2-3C2CD7EACBF4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5928-21A5-407B-AA5F-D8E3A5B51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030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3A3C-E26D-463A-84B2-3C2CD7EACBF4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5928-21A5-407B-AA5F-D8E3A5B51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675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3A3C-E26D-463A-84B2-3C2CD7EACBF4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5928-21A5-407B-AA5F-D8E3A5B51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465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3A3C-E26D-463A-84B2-3C2CD7EACBF4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5928-21A5-407B-AA5F-D8E3A5B51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502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3A3C-E26D-463A-84B2-3C2CD7EACBF4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5928-21A5-407B-AA5F-D8E3A5B51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727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3A3C-E26D-463A-84B2-3C2CD7EACBF4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5928-21A5-407B-AA5F-D8E3A5B51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861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3A3C-E26D-463A-84B2-3C2CD7EACBF4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5928-21A5-407B-AA5F-D8E3A5B51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118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C3A3C-E26D-463A-84B2-3C2CD7EACBF4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85928-21A5-407B-AA5F-D8E3A5B51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62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Непосредственно образовательная деятельность </a:t>
            </a:r>
            <a:br>
              <a:rPr lang="ru-RU" dirty="0" smtClean="0"/>
            </a:br>
            <a:r>
              <a:rPr lang="ru-RU" dirty="0" smtClean="0"/>
              <a:t>по ИЗО на тему «Весна»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scene3d>
            <a:camera prst="orthographicFront"/>
            <a:lightRig rig="threePt" dir="t"/>
          </a:scene3d>
          <a:sp3d>
            <a:bevelT prst="convex"/>
          </a:sp3d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ГБОУ Школа №2001 </a:t>
            </a:r>
          </a:p>
          <a:p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Плужникова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Ю.И.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20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1045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43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3000" b="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489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7506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5165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9597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4158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12776"/>
            <a:ext cx="8435280" cy="2736304"/>
          </a:xfrm>
        </p:spPr>
        <p:txBody>
          <a:bodyPr>
            <a:normAutofit/>
          </a:bodyPr>
          <a:lstStyle/>
          <a:p>
            <a:r>
              <a:rPr lang="ru-RU" dirty="0" smtClean="0"/>
              <a:t>Благодарим за внимание!</a:t>
            </a:r>
            <a:br>
              <a:rPr lang="ru-RU" dirty="0" smtClean="0"/>
            </a:br>
            <a:r>
              <a:rPr lang="ru-RU" dirty="0" smtClean="0"/>
              <a:t>До скорой встречи!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лнце 2"/>
          <p:cNvSpPr/>
          <p:nvPr/>
        </p:nvSpPr>
        <p:spPr>
          <a:xfrm>
            <a:off x="4283968" y="3429000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67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14</Words>
  <Application>Microsoft Office PowerPoint</Application>
  <PresentationFormat>Экран (4:3)</PresentationFormat>
  <Paragraphs>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Непосредственно образовательная деятельность  по ИЗО на тему «Весна»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Благодарим за внимание! До скорой встречи!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Непосредственно образовательная деятельность  по ИЗО на тему «Весна» </dc:title>
  <dc:creator>Lenovo</dc:creator>
  <cp:lastModifiedBy>Lenovo</cp:lastModifiedBy>
  <cp:revision>2</cp:revision>
  <dcterms:created xsi:type="dcterms:W3CDTF">2020-05-13T12:09:20Z</dcterms:created>
  <dcterms:modified xsi:type="dcterms:W3CDTF">2020-05-13T12:19:35Z</dcterms:modified>
</cp:coreProperties>
</file>