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57" r:id="rId3"/>
    <p:sldId id="256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00"/>
    <a:srgbClr val="00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2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FEFEB-74DC-44F9-B657-FCB0AD184DAD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C8297-E3B1-455B-8256-AF17FCE40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adgress.ucoz.ru/spasibo.jpg"/>
          <p:cNvPicPr/>
          <p:nvPr/>
        </p:nvPicPr>
        <p:blipFill>
          <a:blip r:embed="rId2">
            <a:lum bright="10000"/>
          </a:blip>
          <a:srcRect b="196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642918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Благодарность – это любовь.  Быть благодарным – это значит дать место в своём сердце тому, кого ты благодаришь.</a:t>
            </a:r>
            <a:endParaRPr lang="ru-RU" sz="5400" b="1" dirty="0" smtClean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ww.passionforum.ru/upload/080/u8087/014/ea13e568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254426" cy="6858000"/>
          </a:xfrm>
          <a:prstGeom prst="rect">
            <a:avLst/>
          </a:prstGeom>
          <a:noFill/>
        </p:spPr>
      </p:pic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0" y="642918"/>
            <a:ext cx="3500430" cy="1143008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Вселенную</a:t>
            </a:r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2000232" y="1643050"/>
            <a:ext cx="3357586" cy="1000132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kumimoji="0" lang="ru-RU" sz="32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4500562" y="714356"/>
            <a:ext cx="3286148" cy="928694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Свой род</a:t>
            </a:r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5643570" y="2143116"/>
            <a:ext cx="3143272" cy="928694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Стариков </a:t>
            </a:r>
          </a:p>
        </p:txBody>
      </p:sp>
      <p:sp>
        <p:nvSpPr>
          <p:cNvPr id="24598" name="Oval 22"/>
          <p:cNvSpPr>
            <a:spLocks noChangeArrowheads="1"/>
          </p:cNvSpPr>
          <p:nvPr/>
        </p:nvSpPr>
        <p:spPr bwMode="auto">
          <a:xfrm>
            <a:off x="2714612" y="4143380"/>
            <a:ext cx="3500430" cy="2143140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0066"/>
                </a:solidFill>
                <a:effectLst/>
                <a:latin typeface="Times New Roman" pitchFamily="18" charset="0"/>
              </a:rPr>
              <a:t>Тех, кто сделал мне добро</a:t>
            </a:r>
            <a:endParaRPr kumimoji="0" lang="ru-RU" sz="3600" b="1" i="0" u="none" strike="noStrike" cap="none" normalizeH="0" baseline="0" dirty="0" smtClean="0">
              <a:ln>
                <a:solidFill>
                  <a:srgbClr val="FFFF00"/>
                </a:solidFill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sp>
        <p:nvSpPr>
          <p:cNvPr id="24599" name="Oval 23"/>
          <p:cNvSpPr>
            <a:spLocks noChangeArrowheads="1"/>
          </p:cNvSpPr>
          <p:nvPr/>
        </p:nvSpPr>
        <p:spPr bwMode="auto">
          <a:xfrm>
            <a:off x="5786446" y="5000636"/>
            <a:ext cx="3143272" cy="1143008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Учителей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600" name="Oval 24"/>
          <p:cNvSpPr>
            <a:spLocks noChangeArrowheads="1"/>
          </p:cNvSpPr>
          <p:nvPr/>
        </p:nvSpPr>
        <p:spPr bwMode="auto">
          <a:xfrm>
            <a:off x="500034" y="4786322"/>
            <a:ext cx="2214578" cy="1214446"/>
          </a:xfrm>
          <a:prstGeom prst="ellipse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Себя 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6" name="AutoShape 2" descr="https://ds03.infourok.ru/uploads/ex/087e/000140fd-c74866ac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ds03.infourok.ru/uploads/ex/087e/000140fd-c74866ac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338" name="AutoShape 2" descr="https://fs00.infourok.ru/images/doc/275/280350/img5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fs00.infourok.ru/images/doc/275/280350/img5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s00.infourok.ru/images/doc/275/280350/img5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000496" y="857232"/>
            <a:ext cx="4857784" cy="3143272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  <a:t>Слова  благодарности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  <a:t>Слова  прощания 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  <a:t>Слова  приветствия </a:t>
            </a:r>
          </a:p>
          <a:p>
            <a:pPr algn="ctr"/>
            <a:r>
              <a:rPr lang="ru-RU" sz="4400" b="1" dirty="0" smtClean="0">
                <a:ln>
                  <a:solidFill>
                    <a:schemeClr val="bg1"/>
                  </a:solidFill>
                </a:ln>
                <a:solidFill>
                  <a:srgbClr val="FF0066"/>
                </a:solidFill>
                <a:latin typeface="Monotype Corsiva" pitchFamily="66" charset="0"/>
              </a:rPr>
              <a:t>Слова  извинения</a:t>
            </a:r>
            <a:endParaRPr lang="ru-RU" sz="4400" b="1" dirty="0">
              <a:ln>
                <a:solidFill>
                  <a:schemeClr val="bg1"/>
                </a:solidFill>
              </a:ln>
              <a:solidFill>
                <a:srgbClr val="FF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4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ivbg.ru/wp-content/uploads/2014/12/Dw27fGcTugPCuKjkFFWjxNdpN7frlLr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vbg.ru/wp-content/uploads/2014/12/Dw27fGcTugPCuKjkFFWjxNdpN7frlLr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000100" y="1714488"/>
            <a:ext cx="7556684" cy="92333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БЛАГОДАРНОСТЬ</a:t>
            </a:r>
            <a:r>
              <a:rPr lang="ru-RU" sz="5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 – </a:t>
            </a:r>
            <a:r>
              <a:rPr lang="ru-RU" sz="5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это</a:t>
            </a:r>
            <a:r>
              <a:rPr lang="ru-RU" sz="5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ru-RU" sz="5400" b="1" cap="none" spc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357694"/>
            <a:ext cx="7706405" cy="92333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Слова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spc="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благодарности</a:t>
            </a:r>
            <a:endParaRPr lang="ru-RU" sz="5400" b="1" cap="all" spc="0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358246" cy="20717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Я хочу знать: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Что такое 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Легко ли быть …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Кого, за что и когда … </a:t>
            </a:r>
            <a:endParaRPr lang="ru-RU" sz="32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928670"/>
            <a:ext cx="3143272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благодарность ?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1428736"/>
            <a:ext cx="3143272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благодарным ?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928802"/>
            <a:ext cx="3143272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благодарить ?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285728"/>
            <a:ext cx="8643998" cy="171451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003">
            <a:schemeClr val="dk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БЛАГОДАРНОСТЬ – чувство признательности к кому-нибудь за оказанное добро, внимание, услугу. (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словарь С. И. Ожегова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)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cs304100.vk.me/v304100774/6c9/-mAxC3ZQGx0.jpg"/>
          <p:cNvPicPr>
            <a:picLocks noChangeAspect="1" noChangeArrowheads="1"/>
          </p:cNvPicPr>
          <p:nvPr/>
        </p:nvPicPr>
        <p:blipFill>
          <a:blip r:embed="rId2"/>
          <a:srcRect l="10153" t="9611" r="10435" b="21063"/>
          <a:stretch>
            <a:fillRect/>
          </a:stretch>
        </p:blipFill>
        <p:spPr bwMode="auto">
          <a:xfrm>
            <a:off x="0" y="-9300"/>
            <a:ext cx="9144000" cy="686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83582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 прекрасном русском слове «благодарю» заключён мудрый смысл: дарю добро, дарю благо по велению совести и из благородных побуждений, творю благополучие, щедро отдаю частицу своей души</a:t>
            </a:r>
            <a:r>
              <a:rPr lang="ru-RU" sz="4400" b="1" i="1" dirty="0" smtClean="0">
                <a:ln w="3175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.</a:t>
            </a:r>
            <a:endParaRPr lang="ru-RU" sz="4400" b="1" dirty="0" smtClean="0">
              <a:ln w="3175"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643446"/>
            <a:ext cx="52820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96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3/75/778/75778635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133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85728"/>
            <a:ext cx="9144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Благодарю, спасибо,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огромное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спасибо,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я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вам очень признателен,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2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у </a:t>
            </a:r>
            <a:r>
              <a:rPr lang="ru-RU" sz="42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меня нет слов, чтобы отблагодарить вас, </a:t>
            </a:r>
            <a:endParaRPr lang="ru-RU" sz="42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я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тронута вашим вниманием,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вы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меня так выручили,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это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очень мило с вашей стороны, </a:t>
            </a:r>
            <a:endParaRPr lang="ru-RU" sz="4400" b="1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низкий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поклон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cdnblog.inetproduce.ru/372/2014/12/liberation-prom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53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357166"/>
            <a:ext cx="8286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Доброта, нежность, верность, ласка, сострадание, радость, чудеса, счастье, мудрость, вера, надежда, любовь, чуткость, бескорыстие, совесть, мир, милосердие, прощение, добросердечность, честность</a:t>
            </a:r>
            <a:endParaRPr lang="ru-RU" sz="4800" b="1" dirty="0">
              <a:ln>
                <a:solidFill>
                  <a:srgbClr val="FF0000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642910" y="1000108"/>
            <a:ext cx="2286016" cy="114300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Злость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4643438" y="1071546"/>
            <a:ext cx="2643206" cy="100013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Зависть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00034" y="4572008"/>
            <a:ext cx="4071966" cy="121444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Предательство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000232" y="2786058"/>
            <a:ext cx="2486036" cy="78581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Злоба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5500694" y="2786058"/>
            <a:ext cx="3286148" cy="100013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Ненависть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4643438" y="4714884"/>
            <a:ext cx="4143404" cy="100013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>
                <a:alpha val="0"/>
              </a:srgb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Жестокость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nimBg="1"/>
      <p:bldP spid="22539" grpId="0" animBg="1"/>
      <p:bldP spid="22540" grpId="0" animBg="1"/>
      <p:bldP spid="22541" grpId="0" animBg="1"/>
      <p:bldP spid="22542" grpId="0" animBg="1"/>
      <p:bldP spid="225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214</Words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Асеев</cp:lastModifiedBy>
  <cp:revision>36</cp:revision>
  <dcterms:modified xsi:type="dcterms:W3CDTF">2016-11-21T16:46:20Z</dcterms:modified>
</cp:coreProperties>
</file>