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49DBCF-C1D6-4D5F-BCF1-E610A77B5F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40F8783-2094-4DE3-AEB6-B886E9970A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403BD8-FDF3-44FF-A786-38855A1C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DD84B2-2763-4EE9-8797-20F7D1945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D282CD-1AF1-4B86-8986-DDF9DB6FF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124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68AA29-D480-4AEB-B012-73D0AC1DC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8CF9D9-1148-4BCD-81C0-60865948D6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4B02EC-B7FF-4B2F-8658-8A4189AC3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206F70-6BBB-47F4-AF02-8EDB10C7A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B27531-BFAC-406D-8D4B-89AAC915A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39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C22D82C-DD43-4329-9F05-A56860B318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5F99A6F-3DDA-4007-9216-5F0A5D7C93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DA6B56-BB98-4963-9D93-C10AE31F3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1421D6-10AF-4536-B039-B677EB11B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6314F7-37B6-4A21-A6B4-C047EDB5A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87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F222B1-DEDB-4495-9E9F-116EB0E5B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737E95-4C47-4CAA-BD43-EC11BD799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711C13-DEB1-46BD-B0C5-6482A3CBC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261245-9D52-4904-8CF2-C03C87B8A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CD00AB-1A3A-498A-8731-8A2DEA693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39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69CCF-1216-44BA-8428-27159544B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5AAD43-3601-47DA-8793-2BD3029FA0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B5BA0B-65CD-49BC-8ACC-15F87531D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FCFBE4-1908-455E-B965-F9E2C4AE2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2368ED-8D3F-49A0-BAFA-7480190D4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21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E4183F-D4CE-44CA-896C-21E2F8E96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7A8A48-07DF-4A0E-A838-4DA0B87755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9E40488-DD7B-4B71-B0CA-E32F6CB89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3BC7A7-C557-49D4-9359-3DF59DFDE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54DAC57-8D33-4F48-83F5-CEC26A81F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BA4F9A-5D98-4661-8CBD-1FEE46FB4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507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485509-B712-4A0B-BD10-2B2C7275D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006EBB-7105-4806-B8A4-A55266C33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BF6C35-1950-41A4-8FAA-A18F840FE2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52B8C16-52AA-4FEC-8417-E2DF766CEE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D041C5E-385E-44CB-8433-614321D49E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76FF77F-9CD7-4F31-87D5-BD40EB7F5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29491DD-1F3B-4822-AAA4-FE9A2F9F0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35BBFDB-2B10-4D1D-8E2C-FE285DA3C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273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7C7AE6-4046-4AA6-9C14-45FDDC216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E19DDAC-BBE5-4F06-877A-ABC426BC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80E3D0B-4939-4427-A9A6-C137FFAA8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868CC00-166E-4A17-A089-77E22144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30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EA82B4A-3FFD-46A2-A31B-9B6A9E27B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300FA91-04AF-4819-B04C-21E9D352D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81E8335-3D6A-4180-8525-51F84BC43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173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0133D-02B0-410F-A8B6-F90A2C36C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F1EB6E-09F2-4882-A024-37800DF63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C855CA-B17D-4027-B14D-AD88D7F9E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75F148-54FC-4B10-B5F9-B29A2FCB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D8EC10-885D-4405-9386-5A1CF6827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119401-6886-4AAC-B005-93D230257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76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F46E39-BA91-4F6E-BCFF-FA1E1D3C3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115D0C6-8CB2-4918-9F60-9FC003930E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A6E83BA-ED88-4C79-836E-E788CF1F8F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9B9215-438F-4C4D-AA13-9943E2113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ED5ECB-738F-4741-B3BF-A5529DEA7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C39350-2B32-461A-8887-CB484AC65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28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936C1C-89CC-4AAF-B95A-F3E742BC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00AD36-3C01-4150-B472-AABE93832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C278A5-F0D3-411F-A930-060206B518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8F182-5F02-437D-B772-0D32F8A84DFC}" type="datetimeFigureOut">
              <a:rPr lang="ru-RU" smtClean="0"/>
              <a:t>10.07.2020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E95CA8-E17F-4055-8B86-BC51C39EA5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5A1168-9BD3-4D23-AEAE-F1B4264C6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0A459-4F08-440A-92DC-38FA37132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57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98F101-656E-48D8-BFDC-0C6D4F534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430" y="424410"/>
            <a:ext cx="10515600" cy="132556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Климат и внутренние воды Австралии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340870-B063-4D48-A5A7-D9D510E45142}"/>
              </a:ext>
            </a:extLst>
          </p:cNvPr>
          <p:cNvSpPr txBox="1"/>
          <p:nvPr/>
        </p:nvSpPr>
        <p:spPr>
          <a:xfrm>
            <a:off x="5410658" y="5510260"/>
            <a:ext cx="6093372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 географии МОУ «СОШ №38 им. В.И. Машковцева» г. Магнитогорск</a:t>
            </a:r>
          </a:p>
          <a:p>
            <a:pPr algn="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Фатхуллина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Айзиля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Ринатовна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2381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6550F1-9D30-461A-A858-B595EE5AC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Нанести на контурную карту реки и озера материка</a:t>
            </a:r>
          </a:p>
        </p:txBody>
      </p:sp>
      <p:pic>
        <p:nvPicPr>
          <p:cNvPr id="5" name="Picture 5" descr="http://fotohood.ru/images/800539_antarktida-konturnaya-karta.jpg">
            <a:extLst>
              <a:ext uri="{FF2B5EF4-FFF2-40B4-BE49-F238E27FC236}">
                <a16:creationId xmlns:a16="http://schemas.microsoft.com/office/drawing/2014/main" id="{FFA1314B-39BD-4154-897E-4B55ADFE19D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" t="2730" r="32738" b="14905"/>
          <a:stretch>
            <a:fillRect/>
          </a:stretch>
        </p:blipFill>
        <p:spPr bwMode="auto">
          <a:xfrm>
            <a:off x="2412124" y="1690687"/>
            <a:ext cx="7709337" cy="480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945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4ACB0B-5786-4D35-9C54-270B94CD1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9147E0-8176-4C7A-824C-DFF88A53B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Прочитать параграф.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Знать и уметь показывать на карте реки и озера Австралии.</a:t>
            </a:r>
          </a:p>
        </p:txBody>
      </p:sp>
    </p:spTree>
    <p:extLst>
      <p:ext uri="{BB962C8B-B14F-4D97-AF65-F5344CB8AC3E}">
        <p14:creationId xmlns:p14="http://schemas.microsoft.com/office/powerpoint/2010/main" val="2444657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B647D8-1B77-401A-868C-90588D864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1B9867-EE7C-4305-9EF9-E2564DD6B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климатом и климатическими поясами  Австралии. </a:t>
            </a:r>
          </a:p>
          <a:p>
            <a:pPr marL="514350" indent="-514350">
              <a:buFontTx/>
              <a:buAutoNum type="arabicPeriod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характеристику внутренним водам Австралии. Их размещении  по территории материка.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0541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AB93ED-2DB0-4530-850B-6402BB07E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6ED36F-B7D7-44D5-85F8-4FA20D29F8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dirty="0"/>
              <a:t>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климатическую карту, выяснить, в каких климатических поясах расположена Австралия.</a:t>
            </a:r>
          </a:p>
          <a:p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на материке распределяются осадки? Температуры?</a:t>
            </a:r>
          </a:p>
          <a:p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распределяются внутренние воды? Какие крупные реки и озера есть?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8541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57B377-953E-4CC6-8EE7-54A02F726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Климат Австралии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9100B5-BE62-4560-9794-852783ED9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2854" y="1825626"/>
            <a:ext cx="3880945" cy="4039146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1.Большая часть материка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расположена в тропическом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поясе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2. 1</a:t>
            </a:r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материка получает избыточное количество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осадков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3.Климат засушливый</a:t>
            </a:r>
          </a:p>
          <a:p>
            <a:endParaRPr lang="ru-RU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AB33230A-0778-4BAE-BE2B-190FE3AEDDA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909848" y="1242848"/>
            <a:ext cx="2338552" cy="233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C06DE1A-0432-49A6-9104-F116F3A36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22" y="1690688"/>
            <a:ext cx="6918432" cy="459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976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8DBBA315-96E0-428B-8B91-D7ECC3401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848" y="74886"/>
            <a:ext cx="9044152" cy="643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251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115E53CA-7276-41B4-B382-23A584FF8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248" y="67002"/>
            <a:ext cx="8802414" cy="660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586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4383A-F880-491E-A96B-B709B43DC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Реки и озера Австралии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647E37-98A1-497C-B905-33AF8E3B9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2854" y="1825625"/>
            <a:ext cx="3880945" cy="4351338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Австралии нет крупных полноводных рек.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Половина площади материка не имеет стока в океан.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Полноводные реки находятся на востоке материка</a:t>
            </a:r>
          </a:p>
          <a:p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2FDA764E-268B-4B8E-BA94-45F39A300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60" y="1825626"/>
            <a:ext cx="5999140" cy="4590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455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7392D8-3D81-4D65-91AE-AF8845D9B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Муррей - крупнейшая река в Австралии, формирующая, вместе с самым длинным своим притоком Дарлинг, крупнейшую речную систему страны площадью более 1 000 000 км². Длина реки - 2508 км.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C7393C7-EA39-4121-A96F-482B892A5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11" y="2104696"/>
            <a:ext cx="5227230" cy="383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F763870D-6ACD-408C-BF83-F6B6207BF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761" y="2104696"/>
            <a:ext cx="5015441" cy="383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028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59D21C-7F87-4AED-A3F7-2D009FC99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31689"/>
          </a:xfrm>
        </p:spPr>
        <p:txBody>
          <a:bodyPr>
            <a:noAutofit/>
          </a:bodyPr>
          <a:lstStyle/>
          <a:p>
            <a:pPr algn="just"/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Озеро Эйр - самое большое озеро Австралии, расположенное в низинной пустынной местности штата Южная Австралия. Озеро бессточное, и периодически пересыхает, его дно покрыто слоем соли, которая постепенно растворяется после поступления воды, а при высыхании вновь выпадает в осадок.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72AA8263-BE46-4587-A7C9-E4F94817D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69605"/>
            <a:ext cx="4979276" cy="366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D804031F-2789-420A-A9E7-A043D48C0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69605"/>
            <a:ext cx="5019572" cy="366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570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246</Words>
  <Application>Microsoft Office PowerPoint</Application>
  <PresentationFormat>Широкоэкранный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Климат и внутренние воды Австралии</vt:lpstr>
      <vt:lpstr>Цели:</vt:lpstr>
      <vt:lpstr>Задачи:</vt:lpstr>
      <vt:lpstr>Климат Австралии </vt:lpstr>
      <vt:lpstr>Презентация PowerPoint</vt:lpstr>
      <vt:lpstr>Презентация PowerPoint</vt:lpstr>
      <vt:lpstr>Реки и озера Австралии </vt:lpstr>
      <vt:lpstr>Муррей - крупнейшая река в Австралии, формирующая, вместе с самым длинным своим притоком Дарлинг, крупнейшую речную систему страны площадью более 1 000 000 км². Длина реки - 2508 км.</vt:lpstr>
      <vt:lpstr>Озеро Эйр - самое большое озеро Австралии, расположенное в низинной пустынной местности штата Южная Австралия. Озеро бессточное, и периодически пересыхает, его дно покрыто слоем соли, которая постепенно растворяется после поступления воды, а при высыхании вновь выпадает в осадок.</vt:lpstr>
      <vt:lpstr>Нанести на контурную карту реки и озера материка</vt:lpstr>
      <vt:lpstr>Домашнее задание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Климат и внутренние воды Австралии</dc:title>
  <dc:creator>Lenovo</dc:creator>
  <cp:lastModifiedBy>Lenovo</cp:lastModifiedBy>
  <cp:revision>1</cp:revision>
  <dcterms:created xsi:type="dcterms:W3CDTF">2020-07-10T12:10:02Z</dcterms:created>
  <dcterms:modified xsi:type="dcterms:W3CDTF">2020-07-10T12:42:17Z</dcterms:modified>
</cp:coreProperties>
</file>