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57" r:id="rId4"/>
    <p:sldId id="258" r:id="rId5"/>
    <p:sldId id="261" r:id="rId6"/>
    <p:sldId id="262" r:id="rId7"/>
    <p:sldId id="266" r:id="rId8"/>
    <p:sldId id="267" r:id="rId9"/>
    <p:sldId id="259" r:id="rId10"/>
    <p:sldId id="260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Развитие мелкой моторики посредством использования дидактических игр художественно – творческой деятельности.</a:t>
            </a:r>
            <a:endParaRPr lang="ru-RU" sz="3200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5445224"/>
            <a:ext cx="3923928" cy="914400"/>
          </a:xfrm>
        </p:spPr>
        <p:txBody>
          <a:bodyPr/>
          <a:lstStyle/>
          <a:p>
            <a:r>
              <a:rPr lang="ru-RU" dirty="0" smtClean="0"/>
              <a:t>Воспитатель МБДОУ №8</a:t>
            </a:r>
          </a:p>
          <a:p>
            <a:r>
              <a:rPr lang="ru-RU" dirty="0" err="1" smtClean="0"/>
              <a:t>Лыскова</a:t>
            </a:r>
            <a:r>
              <a:rPr lang="ru-RU" dirty="0" smtClean="0"/>
              <a:t> Н.Н.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302696" cy="758952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Дидактические игры </a:t>
            </a:r>
            <a:br>
              <a:rPr lang="ru-RU" sz="1600" dirty="0" smtClean="0"/>
            </a:br>
            <a:r>
              <a:rPr lang="ru-RU" sz="1600" dirty="0" smtClean="0"/>
              <a:t>«Расставь цветные бутылочки»                                                     «Пристегни цветочек на пуговичку»</a:t>
            </a:r>
            <a:endParaRPr lang="ru-RU" sz="1600" dirty="0"/>
          </a:p>
        </p:txBody>
      </p:sp>
      <p:pic>
        <p:nvPicPr>
          <p:cNvPr id="1026" name="Picture 2" descr="https://nsportal.ru/sites/default/files/styles/media_gallery_large/public/gallery/2020/03/19/img_20200312_072723.jpg?itok=O_C5IEy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96" y="1268760"/>
            <a:ext cx="369418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nsportal.ru/sites/default/files/styles/media_gallery_large/public/gallery/2020/03/19/img_20200312_113231.jpg?itok=t2NERIKj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76872"/>
            <a:ext cx="4000095" cy="421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114" y="5040957"/>
            <a:ext cx="4392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Цель: закрепить </a:t>
            </a:r>
            <a:r>
              <a:rPr lang="ru-RU" dirty="0" smtClean="0"/>
              <a:t>цвет, развитие мелкой моторики. Развивать </a:t>
            </a:r>
            <a:r>
              <a:rPr lang="ru-RU" dirty="0"/>
              <a:t>речь ребенка.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268760"/>
            <a:ext cx="41441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Цель: закрепить </a:t>
            </a:r>
            <a:r>
              <a:rPr lang="ru-RU" dirty="0" smtClean="0"/>
              <a:t>цвет, развитие мелкой моторики. Развивать </a:t>
            </a:r>
            <a:r>
              <a:rPr lang="ru-RU" dirty="0"/>
              <a:t>речь ребенка.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Игровая гостиная поиграем с блоками </a:t>
            </a:r>
            <a:r>
              <a:rPr lang="ru-RU" dirty="0" err="1" smtClean="0"/>
              <a:t>Дьенеша</a:t>
            </a:r>
            <a:endParaRPr lang="ru-RU" dirty="0"/>
          </a:p>
        </p:txBody>
      </p:sp>
      <p:pic>
        <p:nvPicPr>
          <p:cNvPr id="2050" name="Picture 2" descr="https://nsportal.ru/sites/default/files/styles/media_gallery_large/public/gallery/2020/03/19/img_20200312_113348.jpg?itok=ATPPC6sI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556792"/>
            <a:ext cx="5688632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68145" y="2636912"/>
            <a:ext cx="296800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Цель: развитие  мышления, внимания, развитие мелкой моторики рук. </a:t>
            </a:r>
            <a:r>
              <a:rPr lang="ru-RU" dirty="0"/>
              <a:t>Развивать речь ребенка. </a:t>
            </a:r>
          </a:p>
        </p:txBody>
      </p:sp>
    </p:spTree>
    <p:extLst>
      <p:ext uri="{BB962C8B-B14F-4D97-AF65-F5344CB8AC3E}">
        <p14:creationId xmlns:p14="http://schemas.microsoft.com/office/powerpoint/2010/main" val="309921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2060848"/>
            <a:ext cx="8503920" cy="18722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Такая система работы позволила мне достигнуть следующих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результатов: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воспитанниками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моей группы полностью усвоено программное содержание, реализуемой программы согласно возрастной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группе;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 процессе общения со сверстниками и взрослыми доброжелательны, умеют договариваться друг с другом в процессе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проявляют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подход в продуктивных видах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одители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воспитанников, с интересом, заботой и ответственностью подходят к вопросам воспитания, развития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детей;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1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ладшей группы отмечаем положительную динамику в развитии мелкой моторики рук детей (70% - 14 детей).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019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Проблема развития ручной умелости и мелкой моторики рук важна и для личностного развития самого ребенка. Владея рукой, ребенок в процессе своего развития становится более самостоятельным, автономным и независимым от взрослого, что способствует становлению его инициативы в разных видах детской деятельности. </a:t>
            </a:r>
            <a:endParaRPr lang="ru-RU" dirty="0" smtClean="0"/>
          </a:p>
          <a:p>
            <a:r>
              <a:rPr lang="ru-RU" dirty="0" smtClean="0"/>
              <a:t>Мелкая </a:t>
            </a:r>
            <a:r>
              <a:rPr lang="ru-RU" dirty="0"/>
              <a:t>(тонкая) моторика рук — это способность выполнять точные скоординированные действия пальцами и кистями. Навыки мелкой моторики необходимы не только в быту, они оказывают большое влияние на процесс обучения ребенка. </a:t>
            </a:r>
          </a:p>
        </p:txBody>
      </p:sp>
    </p:spTree>
    <p:extLst>
      <p:ext uri="{BB962C8B-B14F-4D97-AF65-F5344CB8AC3E}">
        <p14:creationId xmlns:p14="http://schemas.microsoft.com/office/powerpoint/2010/main" val="3012886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Цель: создание условий для развития мелкой моторики рук  детей младшего дошкольного возраста, по средствами дидактических игр.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Задачи: </a:t>
            </a:r>
          </a:p>
          <a:p>
            <a:r>
              <a:rPr lang="ru-RU" sz="2000" dirty="0" smtClean="0"/>
              <a:t>1. Содействовать нормализации речевой функции, творческой активности. Создавать эмоционально – комфортную обстановку в общении со сверстниками и взрослыми. </a:t>
            </a:r>
          </a:p>
          <a:p>
            <a:r>
              <a:rPr lang="ru-RU" sz="2000" dirty="0" smtClean="0"/>
              <a:t>2. Развивать мелкую моторику рук посредством работы с пластилином, используя нетрадиционную технику (пластилинография), глиной, с дидактическими настольными  играми. Развивать эстетическое и образное мышление, восприятие.</a:t>
            </a:r>
          </a:p>
          <a:p>
            <a:r>
              <a:rPr lang="ru-RU" sz="2000" dirty="0" smtClean="0"/>
              <a:t>3. Воспитывать аккуратность, умение работать сообща, вместе выполнять общее задания. 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диагностика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 Для отслеживания состояния ручной умелости мною использовались промежуточные комплексные пробы, направленные на определенный предмет, действие – застегнуть пуговицы, зашнуровать ботинки, намотать клубок ниток и другие. Все имеющиеся «изъяны» моторики рук, неловкость их движений при этом хорошо отслеживались.</a:t>
            </a:r>
          </a:p>
        </p:txBody>
      </p:sp>
    </p:spTree>
    <p:extLst>
      <p:ext uri="{BB962C8B-B14F-4D97-AF65-F5344CB8AC3E}">
        <p14:creationId xmlns:p14="http://schemas.microsoft.com/office/powerpoint/2010/main" val="3160142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и методы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Организация развивающей предметно-пространственной среды группы.</a:t>
            </a:r>
          </a:p>
          <a:p>
            <a:r>
              <a:rPr lang="ru-RU" dirty="0" smtClean="0"/>
              <a:t> Разработка перспективного плана работы по данной теме.</a:t>
            </a:r>
          </a:p>
          <a:p>
            <a:r>
              <a:rPr lang="ru-RU" dirty="0" smtClean="0"/>
              <a:t>Разработка картотеки и изготовление дидактических игр направленных, на развитие мелкой моторики рук детей младшего дошкольного возраста.</a:t>
            </a:r>
          </a:p>
          <a:p>
            <a:r>
              <a:rPr lang="ru-RU" dirty="0" smtClean="0"/>
              <a:t>Организация и проведение мастер-класса для родителей «</a:t>
            </a:r>
            <a:r>
              <a:rPr lang="ru-RU" dirty="0"/>
              <a:t>Играем вместе с </a:t>
            </a:r>
            <a:r>
              <a:rPr lang="ru-RU" dirty="0" smtClean="0"/>
              <a:t>мамой».</a:t>
            </a:r>
          </a:p>
          <a:p>
            <a:r>
              <a:rPr lang="ru-RU" dirty="0" smtClean="0"/>
              <a:t>Игровая гостиная для детей с использованием блоков </a:t>
            </a:r>
            <a:r>
              <a:rPr lang="ru-RU" dirty="0" err="1" smtClean="0"/>
              <a:t>Дьенеша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Использование в НОД </a:t>
            </a:r>
            <a:r>
              <a:rPr lang="ru-RU" dirty="0"/>
              <a:t> </a:t>
            </a:r>
            <a:r>
              <a:rPr lang="ru-RU" dirty="0" smtClean="0"/>
              <a:t>(лепка) нетрадиционной техники «</a:t>
            </a:r>
            <a:r>
              <a:rPr lang="ru-RU" dirty="0" err="1" smtClean="0"/>
              <a:t>Пластилинография</a:t>
            </a:r>
            <a:r>
              <a:rPr lang="ru-RU" dirty="0" smtClean="0"/>
              <a:t>».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5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РППС группового помещения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56792"/>
            <a:ext cx="8503920" cy="4542256"/>
          </a:xfrm>
        </p:spPr>
        <p:txBody>
          <a:bodyPr/>
          <a:lstStyle/>
          <a:p>
            <a:r>
              <a:rPr lang="ru-RU" sz="2000" dirty="0"/>
              <a:t>В нашей группе оснащено пространство предметно – развивающей среды для развития мелкой моторики рук – это: уголок </a:t>
            </a:r>
            <a:r>
              <a:rPr lang="ru-RU" sz="2000" dirty="0" err="1"/>
              <a:t>изодеятельности</a:t>
            </a:r>
            <a:r>
              <a:rPr lang="ru-RU" sz="2000" dirty="0"/>
              <a:t>, где дети могут самостоятельно лепить, рисовать, развивая творчество, воображение, самостоятельность и мелкую моторику </a:t>
            </a:r>
            <a:r>
              <a:rPr lang="ru-RU" sz="2000" dirty="0" smtClean="0"/>
              <a:t>рук, уголок сенсорного развития наполнен такими играми и дидактическими пособиями, как : игры-шнуровки, лабиринты на деревянной основе, «цветочная полянка»(с пуговицами), авторские разработки: «Лучики для солнышка», подбери колеса по цвету, разложи геометрические фигуры, расставь цветные бутылочки, карточки к играм с блоками </a:t>
            </a:r>
            <a:r>
              <a:rPr lang="ru-RU" sz="2000" dirty="0" err="1" smtClean="0"/>
              <a:t>Дьенеша</a:t>
            </a:r>
            <a:r>
              <a:rPr lang="ru-RU" sz="2000" dirty="0" smtClean="0"/>
              <a:t>, построй из цветных палочек с использованием бросового материала (палочки от мороженного).  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19698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600" dirty="0" smtClean="0"/>
              <a:t>Центр сенсорного развития                                                 Уголок </a:t>
            </a:r>
            <a:r>
              <a:rPr lang="ru-RU" sz="1600" dirty="0" err="1" smtClean="0"/>
              <a:t>изодеятельности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443" y="2852936"/>
            <a:ext cx="4330642" cy="321093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89" r="5069"/>
          <a:stretch/>
        </p:blipFill>
        <p:spPr>
          <a:xfrm>
            <a:off x="301752" y="1700808"/>
            <a:ext cx="4078958" cy="309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37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admin\Рабочий стол\img_20200312_11344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008" y="1772816"/>
            <a:ext cx="5400600" cy="446449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940152" y="3645024"/>
            <a:ext cx="26642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Цель: закрепить цвет и названия геометрических фигур. Развивать речь ребенка.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260648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Д/и «Разложи геометрические фигуры по цвету»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113</TotalTime>
  <Words>453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Georgia</vt:lpstr>
      <vt:lpstr>Times New Roman</vt:lpstr>
      <vt:lpstr>Wingdings</vt:lpstr>
      <vt:lpstr>Wingdings 2</vt:lpstr>
      <vt:lpstr>Официальная</vt:lpstr>
      <vt:lpstr>Развитие мелкой моторики посредством использования дидактических игр художественно – творческой деятельности.</vt:lpstr>
      <vt:lpstr>Актуальность темы</vt:lpstr>
      <vt:lpstr>Презентация PowerPoint</vt:lpstr>
      <vt:lpstr>Презентация PowerPoint</vt:lpstr>
      <vt:lpstr>диагностика</vt:lpstr>
      <vt:lpstr>Формы и методы работы</vt:lpstr>
      <vt:lpstr>РППС группового помещения </vt:lpstr>
      <vt:lpstr>Центр сенсорного развития                                                 Уголок изодеятельности</vt:lpstr>
      <vt:lpstr>Презентация PowerPoint</vt:lpstr>
      <vt:lpstr>Дидактические игры  «Расставь цветные бутылочки»                                                     «Пристегни цветочек на пуговичку»</vt:lpstr>
      <vt:lpstr>Игровая гостиная поиграем с блоками Дьенеша</vt:lpstr>
      <vt:lpstr>Результат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мелкой моторики посредством использования дидактических игр художественно – творческой деятельности.</dc:title>
  <cp:lastModifiedBy>Пользователь</cp:lastModifiedBy>
  <cp:revision>17</cp:revision>
  <dcterms:modified xsi:type="dcterms:W3CDTF">2020-06-01T06:59:08Z</dcterms:modified>
</cp:coreProperties>
</file>