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2" r:id="rId3"/>
    <p:sldId id="256" r:id="rId4"/>
    <p:sldId id="257" r:id="rId5"/>
    <p:sldId id="258" r:id="rId6"/>
    <p:sldId id="261" r:id="rId7"/>
    <p:sldId id="264" r:id="rId8"/>
    <p:sldId id="263" r:id="rId9"/>
    <p:sldId id="274" r:id="rId10"/>
    <p:sldId id="265" r:id="rId11"/>
    <p:sldId id="266" r:id="rId12"/>
    <p:sldId id="275" r:id="rId13"/>
    <p:sldId id="267" r:id="rId14"/>
    <p:sldId id="268" r:id="rId15"/>
    <p:sldId id="269" r:id="rId16"/>
    <p:sldId id="270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998B0C-1AF9-41B9-AB96-174AFB344EDD}" type="doc">
      <dgm:prSet loTypeId="urn:microsoft.com/office/officeart/2005/8/layout/orgChart1" loCatId="hierarchy" qsTypeId="urn:microsoft.com/office/officeart/2005/8/quickstyle/3d2" qsCatId="3D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ACACDDE8-B864-4E6F-99EF-F807BAFD0918}">
      <dgm:prSet phldrT="[Текст]" phldr="0"/>
      <dgm:spPr/>
      <dgm:t>
        <a:bodyPr/>
        <a:lstStyle/>
        <a:p>
          <a:r>
            <a:rPr lang="ru-RU" dirty="0">
              <a:latin typeface="Times New Roman"/>
              <a:cs typeface="Times New Roman"/>
            </a:rPr>
            <a:t>ЛЕСА</a:t>
          </a:r>
        </a:p>
      </dgm:t>
    </dgm:pt>
    <dgm:pt modelId="{B07A2E51-5754-44FF-A71B-586C15BE796B}" type="parTrans" cxnId="{97A508DB-5E52-4967-B9DC-6EE3EC596885}">
      <dgm:prSet/>
      <dgm:spPr/>
      <dgm:t>
        <a:bodyPr/>
        <a:lstStyle/>
        <a:p>
          <a:endParaRPr lang="ru-RU"/>
        </a:p>
      </dgm:t>
    </dgm:pt>
    <dgm:pt modelId="{2BDA69E3-7BE9-4C40-AFEF-344F3148D434}" type="sibTrans" cxnId="{97A508DB-5E52-4967-B9DC-6EE3EC596885}">
      <dgm:prSet/>
      <dgm:spPr/>
      <dgm:t>
        <a:bodyPr/>
        <a:lstStyle/>
        <a:p>
          <a:endParaRPr lang="ru-RU"/>
        </a:p>
      </dgm:t>
    </dgm:pt>
    <dgm:pt modelId="{1883CB3C-36E6-4395-BB43-A961375A1E39}">
      <dgm:prSet phldrT="[Текст]" phldr="0"/>
      <dgm:spPr/>
      <dgm:t>
        <a:bodyPr/>
        <a:lstStyle/>
        <a:p>
          <a:r>
            <a:rPr lang="ru-RU" dirty="0">
              <a:latin typeface="Trebuchet MS" panose="020B0603020202020204"/>
            </a:rPr>
            <a:t>ТАЙГА</a:t>
          </a:r>
          <a:endParaRPr lang="ru-RU" dirty="0"/>
        </a:p>
      </dgm:t>
    </dgm:pt>
    <dgm:pt modelId="{32D9BBBB-1FE7-4A49-B060-2FC6B843F9CA}" type="parTrans" cxnId="{D6D8A338-21B2-48BA-BF1C-E246589A9A58}">
      <dgm:prSet/>
      <dgm:spPr/>
      <dgm:t>
        <a:bodyPr/>
        <a:lstStyle/>
        <a:p>
          <a:endParaRPr lang="ru-RU"/>
        </a:p>
      </dgm:t>
    </dgm:pt>
    <dgm:pt modelId="{4BBD1119-8B1D-49D7-803E-14B2049B108E}" type="sibTrans" cxnId="{D6D8A338-21B2-48BA-BF1C-E246589A9A58}">
      <dgm:prSet/>
      <dgm:spPr/>
      <dgm:t>
        <a:bodyPr/>
        <a:lstStyle/>
        <a:p>
          <a:endParaRPr lang="ru-RU"/>
        </a:p>
      </dgm:t>
    </dgm:pt>
    <dgm:pt modelId="{1FF2E0FA-810F-4794-9583-CEA4406E9C67}">
      <dgm:prSet phldrT="[Текст]" phldr="0"/>
      <dgm:spPr/>
      <dgm:t>
        <a:bodyPr/>
        <a:lstStyle/>
        <a:p>
          <a:pPr rtl="0"/>
          <a:r>
            <a:rPr lang="ru-RU" dirty="0">
              <a:latin typeface="Trebuchet MS" panose="020B0603020202020204"/>
            </a:rPr>
            <a:t>СМЕШАННЫЕ ЛЕСА</a:t>
          </a:r>
          <a:endParaRPr lang="ru-RU" dirty="0"/>
        </a:p>
      </dgm:t>
    </dgm:pt>
    <dgm:pt modelId="{3335E40D-CDEE-4D56-81DC-97AB6A2C857A}" type="parTrans" cxnId="{342A8D61-E3AE-41DA-8FF0-8A66367308B9}">
      <dgm:prSet/>
      <dgm:spPr/>
      <dgm:t>
        <a:bodyPr/>
        <a:lstStyle/>
        <a:p>
          <a:endParaRPr lang="ru-RU"/>
        </a:p>
      </dgm:t>
    </dgm:pt>
    <dgm:pt modelId="{2E544EDE-5FD3-482B-BEE0-E12A2CB0A5CF}" type="sibTrans" cxnId="{342A8D61-E3AE-41DA-8FF0-8A66367308B9}">
      <dgm:prSet/>
      <dgm:spPr/>
      <dgm:t>
        <a:bodyPr/>
        <a:lstStyle/>
        <a:p>
          <a:endParaRPr lang="ru-RU"/>
        </a:p>
      </dgm:t>
    </dgm:pt>
    <dgm:pt modelId="{9536DF35-E9E8-435D-9B24-19EE7C4202E0}">
      <dgm:prSet phldrT="[Текст]" phldr="0"/>
      <dgm:spPr/>
      <dgm:t>
        <a:bodyPr/>
        <a:lstStyle/>
        <a:p>
          <a:pPr rtl="0"/>
          <a:r>
            <a:rPr lang="ru-RU" dirty="0">
              <a:latin typeface="Trebuchet MS" panose="020B0603020202020204"/>
            </a:rPr>
            <a:t>ШИРОКОЛИСТВЕННЫЕ ЛЕСА</a:t>
          </a:r>
          <a:endParaRPr lang="ru-RU" dirty="0"/>
        </a:p>
      </dgm:t>
    </dgm:pt>
    <dgm:pt modelId="{5E6652B7-3583-40BC-954C-7A8971E49CA5}" type="parTrans" cxnId="{A96FC435-9B4B-435D-BA79-876E71A16252}">
      <dgm:prSet/>
      <dgm:spPr/>
      <dgm:t>
        <a:bodyPr/>
        <a:lstStyle/>
        <a:p>
          <a:endParaRPr lang="ru-RU"/>
        </a:p>
      </dgm:t>
    </dgm:pt>
    <dgm:pt modelId="{3E1194B7-BEA3-4FEB-A86A-0370E654223F}" type="sibTrans" cxnId="{A96FC435-9B4B-435D-BA79-876E71A16252}">
      <dgm:prSet/>
      <dgm:spPr/>
      <dgm:t>
        <a:bodyPr/>
        <a:lstStyle/>
        <a:p>
          <a:endParaRPr lang="ru-RU"/>
        </a:p>
      </dgm:t>
    </dgm:pt>
    <dgm:pt modelId="{D5C64AD9-4EF7-4B0A-B9BE-41330F5B0E89}" type="pres">
      <dgm:prSet presAssocID="{11998B0C-1AF9-41B9-AB96-174AFB344ED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38AAAAF-D576-48B2-9661-6BF444348B68}" type="pres">
      <dgm:prSet presAssocID="{ACACDDE8-B864-4E6F-99EF-F807BAFD0918}" presName="hierRoot1" presStyleCnt="0">
        <dgm:presLayoutVars>
          <dgm:hierBranch val="init"/>
        </dgm:presLayoutVars>
      </dgm:prSet>
      <dgm:spPr/>
    </dgm:pt>
    <dgm:pt modelId="{6AD3EEB1-4926-4834-893B-26804D4694C7}" type="pres">
      <dgm:prSet presAssocID="{ACACDDE8-B864-4E6F-99EF-F807BAFD0918}" presName="rootComposite1" presStyleCnt="0"/>
      <dgm:spPr/>
    </dgm:pt>
    <dgm:pt modelId="{9668FB88-E477-45C4-A3F9-DF5B9475D5DA}" type="pres">
      <dgm:prSet presAssocID="{ACACDDE8-B864-4E6F-99EF-F807BAFD0918}" presName="rootText1" presStyleLbl="node0" presStyleIdx="0" presStyleCnt="1">
        <dgm:presLayoutVars>
          <dgm:chPref val="3"/>
        </dgm:presLayoutVars>
      </dgm:prSet>
      <dgm:spPr/>
    </dgm:pt>
    <dgm:pt modelId="{391EAF4F-2A53-4A91-B884-23BC428D4C3C}" type="pres">
      <dgm:prSet presAssocID="{ACACDDE8-B864-4E6F-99EF-F807BAFD0918}" presName="rootConnector1" presStyleLbl="node1" presStyleIdx="0" presStyleCnt="0"/>
      <dgm:spPr/>
    </dgm:pt>
    <dgm:pt modelId="{19659798-802C-4FD2-A056-2DED384AF2DE}" type="pres">
      <dgm:prSet presAssocID="{ACACDDE8-B864-4E6F-99EF-F807BAFD0918}" presName="hierChild2" presStyleCnt="0"/>
      <dgm:spPr/>
    </dgm:pt>
    <dgm:pt modelId="{B6D23B2B-F68B-4D73-B0AA-3089D3125307}" type="pres">
      <dgm:prSet presAssocID="{32D9BBBB-1FE7-4A49-B060-2FC6B843F9CA}" presName="Name37" presStyleLbl="parChTrans1D2" presStyleIdx="0" presStyleCnt="3"/>
      <dgm:spPr/>
    </dgm:pt>
    <dgm:pt modelId="{588CF2CE-1F35-4804-8D72-37903668B7A8}" type="pres">
      <dgm:prSet presAssocID="{1883CB3C-36E6-4395-BB43-A961375A1E39}" presName="hierRoot2" presStyleCnt="0">
        <dgm:presLayoutVars>
          <dgm:hierBranch val="init"/>
        </dgm:presLayoutVars>
      </dgm:prSet>
      <dgm:spPr/>
    </dgm:pt>
    <dgm:pt modelId="{1D555263-D360-4C37-80EF-48FC169BD4F5}" type="pres">
      <dgm:prSet presAssocID="{1883CB3C-36E6-4395-BB43-A961375A1E39}" presName="rootComposite" presStyleCnt="0"/>
      <dgm:spPr/>
    </dgm:pt>
    <dgm:pt modelId="{457712B7-45D1-4E07-A1F0-4C6AFC0B9B78}" type="pres">
      <dgm:prSet presAssocID="{1883CB3C-36E6-4395-BB43-A961375A1E39}" presName="rootText" presStyleLbl="node2" presStyleIdx="0" presStyleCnt="3">
        <dgm:presLayoutVars>
          <dgm:chPref val="3"/>
        </dgm:presLayoutVars>
      </dgm:prSet>
      <dgm:spPr/>
    </dgm:pt>
    <dgm:pt modelId="{55327476-A108-41D0-BB2A-06F963778F05}" type="pres">
      <dgm:prSet presAssocID="{1883CB3C-36E6-4395-BB43-A961375A1E39}" presName="rootConnector" presStyleLbl="node2" presStyleIdx="0" presStyleCnt="3"/>
      <dgm:spPr/>
    </dgm:pt>
    <dgm:pt modelId="{82C872ED-08AD-4F24-93EC-58E67BD1A71B}" type="pres">
      <dgm:prSet presAssocID="{1883CB3C-36E6-4395-BB43-A961375A1E39}" presName="hierChild4" presStyleCnt="0"/>
      <dgm:spPr/>
    </dgm:pt>
    <dgm:pt modelId="{5D5C13EA-5872-44FD-BDB9-573A7AA8B179}" type="pres">
      <dgm:prSet presAssocID="{1883CB3C-36E6-4395-BB43-A961375A1E39}" presName="hierChild5" presStyleCnt="0"/>
      <dgm:spPr/>
    </dgm:pt>
    <dgm:pt modelId="{02339C92-FD9D-4EFC-BA50-14B613362B09}" type="pres">
      <dgm:prSet presAssocID="{3335E40D-CDEE-4D56-81DC-97AB6A2C857A}" presName="Name37" presStyleLbl="parChTrans1D2" presStyleIdx="1" presStyleCnt="3"/>
      <dgm:spPr/>
    </dgm:pt>
    <dgm:pt modelId="{E0EB8DA4-4187-423F-96A1-ADB5EF2A74AC}" type="pres">
      <dgm:prSet presAssocID="{1FF2E0FA-810F-4794-9583-CEA4406E9C67}" presName="hierRoot2" presStyleCnt="0">
        <dgm:presLayoutVars>
          <dgm:hierBranch val="init"/>
        </dgm:presLayoutVars>
      </dgm:prSet>
      <dgm:spPr/>
    </dgm:pt>
    <dgm:pt modelId="{7BABBA7B-0EE4-4A5F-8907-B9E9AF0CE1D8}" type="pres">
      <dgm:prSet presAssocID="{1FF2E0FA-810F-4794-9583-CEA4406E9C67}" presName="rootComposite" presStyleCnt="0"/>
      <dgm:spPr/>
    </dgm:pt>
    <dgm:pt modelId="{0AA4785F-90A6-4BCC-A7E2-BF07919777AE}" type="pres">
      <dgm:prSet presAssocID="{1FF2E0FA-810F-4794-9583-CEA4406E9C67}" presName="rootText" presStyleLbl="node2" presStyleIdx="1" presStyleCnt="3">
        <dgm:presLayoutVars>
          <dgm:chPref val="3"/>
        </dgm:presLayoutVars>
      </dgm:prSet>
      <dgm:spPr/>
    </dgm:pt>
    <dgm:pt modelId="{FA0CC291-B3C3-4637-A313-6CD775EC3E3C}" type="pres">
      <dgm:prSet presAssocID="{1FF2E0FA-810F-4794-9583-CEA4406E9C67}" presName="rootConnector" presStyleLbl="node2" presStyleIdx="1" presStyleCnt="3"/>
      <dgm:spPr/>
    </dgm:pt>
    <dgm:pt modelId="{932A1DE8-E948-4AEF-8211-9504230B72D4}" type="pres">
      <dgm:prSet presAssocID="{1FF2E0FA-810F-4794-9583-CEA4406E9C67}" presName="hierChild4" presStyleCnt="0"/>
      <dgm:spPr/>
    </dgm:pt>
    <dgm:pt modelId="{D6383F8A-3D8F-441C-8233-33176C26753F}" type="pres">
      <dgm:prSet presAssocID="{1FF2E0FA-810F-4794-9583-CEA4406E9C67}" presName="hierChild5" presStyleCnt="0"/>
      <dgm:spPr/>
    </dgm:pt>
    <dgm:pt modelId="{DA2B3632-40B7-4BDE-9F71-BC42397076CE}" type="pres">
      <dgm:prSet presAssocID="{5E6652B7-3583-40BC-954C-7A8971E49CA5}" presName="Name37" presStyleLbl="parChTrans1D2" presStyleIdx="2" presStyleCnt="3"/>
      <dgm:spPr/>
    </dgm:pt>
    <dgm:pt modelId="{8853B1EA-F833-48EE-BF81-72E53F4D1400}" type="pres">
      <dgm:prSet presAssocID="{9536DF35-E9E8-435D-9B24-19EE7C4202E0}" presName="hierRoot2" presStyleCnt="0">
        <dgm:presLayoutVars>
          <dgm:hierBranch val="init"/>
        </dgm:presLayoutVars>
      </dgm:prSet>
      <dgm:spPr/>
    </dgm:pt>
    <dgm:pt modelId="{3147E67E-8E29-4D31-B641-E25930D92E73}" type="pres">
      <dgm:prSet presAssocID="{9536DF35-E9E8-435D-9B24-19EE7C4202E0}" presName="rootComposite" presStyleCnt="0"/>
      <dgm:spPr/>
    </dgm:pt>
    <dgm:pt modelId="{376AED4D-B1F2-41FE-9132-9C02D06F480C}" type="pres">
      <dgm:prSet presAssocID="{9536DF35-E9E8-435D-9B24-19EE7C4202E0}" presName="rootText" presStyleLbl="node2" presStyleIdx="2" presStyleCnt="3">
        <dgm:presLayoutVars>
          <dgm:chPref val="3"/>
        </dgm:presLayoutVars>
      </dgm:prSet>
      <dgm:spPr/>
    </dgm:pt>
    <dgm:pt modelId="{9F1BDDB5-F050-4ACE-9BD0-F15D1AFA4E12}" type="pres">
      <dgm:prSet presAssocID="{9536DF35-E9E8-435D-9B24-19EE7C4202E0}" presName="rootConnector" presStyleLbl="node2" presStyleIdx="2" presStyleCnt="3"/>
      <dgm:spPr/>
    </dgm:pt>
    <dgm:pt modelId="{7B73DF6C-E3E6-4D45-B1CD-4B635C2DA37F}" type="pres">
      <dgm:prSet presAssocID="{9536DF35-E9E8-435D-9B24-19EE7C4202E0}" presName="hierChild4" presStyleCnt="0"/>
      <dgm:spPr/>
    </dgm:pt>
    <dgm:pt modelId="{E53A1B5D-EE05-4A7A-A0ED-99C027207DAE}" type="pres">
      <dgm:prSet presAssocID="{9536DF35-E9E8-435D-9B24-19EE7C4202E0}" presName="hierChild5" presStyleCnt="0"/>
      <dgm:spPr/>
    </dgm:pt>
    <dgm:pt modelId="{92FE7176-4262-4CE9-AC8C-696C7B4B1998}" type="pres">
      <dgm:prSet presAssocID="{ACACDDE8-B864-4E6F-99EF-F807BAFD0918}" presName="hierChild3" presStyleCnt="0"/>
      <dgm:spPr/>
    </dgm:pt>
  </dgm:ptLst>
  <dgm:cxnLst>
    <dgm:cxn modelId="{5C4A2E13-A2DC-49ED-8701-792FDFB63C44}" type="presOf" srcId="{11998B0C-1AF9-41B9-AB96-174AFB344EDD}" destId="{D5C64AD9-4EF7-4B0A-B9BE-41330F5B0E89}" srcOrd="0" destOrd="0" presId="urn:microsoft.com/office/officeart/2005/8/layout/orgChart1"/>
    <dgm:cxn modelId="{D3CE9516-AA77-4B47-865D-B574F06D8996}" type="presOf" srcId="{5E6652B7-3583-40BC-954C-7A8971E49CA5}" destId="{DA2B3632-40B7-4BDE-9F71-BC42397076CE}" srcOrd="0" destOrd="0" presId="urn:microsoft.com/office/officeart/2005/8/layout/orgChart1"/>
    <dgm:cxn modelId="{1D95DA2A-215C-4E9E-8B14-F8D68B54D82C}" type="presOf" srcId="{1FF2E0FA-810F-4794-9583-CEA4406E9C67}" destId="{FA0CC291-B3C3-4637-A313-6CD775EC3E3C}" srcOrd="1" destOrd="0" presId="urn:microsoft.com/office/officeart/2005/8/layout/orgChart1"/>
    <dgm:cxn modelId="{5640ED33-AFDD-4365-8B58-45A63B633447}" type="presOf" srcId="{ACACDDE8-B864-4E6F-99EF-F807BAFD0918}" destId="{9668FB88-E477-45C4-A3F9-DF5B9475D5DA}" srcOrd="0" destOrd="0" presId="urn:microsoft.com/office/officeart/2005/8/layout/orgChart1"/>
    <dgm:cxn modelId="{A96FC435-9B4B-435D-BA79-876E71A16252}" srcId="{ACACDDE8-B864-4E6F-99EF-F807BAFD0918}" destId="{9536DF35-E9E8-435D-9B24-19EE7C4202E0}" srcOrd="2" destOrd="0" parTransId="{5E6652B7-3583-40BC-954C-7A8971E49CA5}" sibTransId="{3E1194B7-BEA3-4FEB-A86A-0370E654223F}"/>
    <dgm:cxn modelId="{D6D8A338-21B2-48BA-BF1C-E246589A9A58}" srcId="{ACACDDE8-B864-4E6F-99EF-F807BAFD0918}" destId="{1883CB3C-36E6-4395-BB43-A961375A1E39}" srcOrd="0" destOrd="0" parTransId="{32D9BBBB-1FE7-4A49-B060-2FC6B843F9CA}" sibTransId="{4BBD1119-8B1D-49D7-803E-14B2049B108E}"/>
    <dgm:cxn modelId="{342A8D61-E3AE-41DA-8FF0-8A66367308B9}" srcId="{ACACDDE8-B864-4E6F-99EF-F807BAFD0918}" destId="{1FF2E0FA-810F-4794-9583-CEA4406E9C67}" srcOrd="1" destOrd="0" parTransId="{3335E40D-CDEE-4D56-81DC-97AB6A2C857A}" sibTransId="{2E544EDE-5FD3-482B-BEE0-E12A2CB0A5CF}"/>
    <dgm:cxn modelId="{0616FA41-4B02-4A2E-AB67-F7824D656C89}" type="presOf" srcId="{32D9BBBB-1FE7-4A49-B060-2FC6B843F9CA}" destId="{B6D23B2B-F68B-4D73-B0AA-3089D3125307}" srcOrd="0" destOrd="0" presId="urn:microsoft.com/office/officeart/2005/8/layout/orgChart1"/>
    <dgm:cxn modelId="{6B0B68B6-BF03-4B9A-86E7-C8F8A19AE947}" type="presOf" srcId="{1883CB3C-36E6-4395-BB43-A961375A1E39}" destId="{457712B7-45D1-4E07-A1F0-4C6AFC0B9B78}" srcOrd="0" destOrd="0" presId="urn:microsoft.com/office/officeart/2005/8/layout/orgChart1"/>
    <dgm:cxn modelId="{97DB4BBB-A172-4A9A-9F26-5482F1535AD5}" type="presOf" srcId="{ACACDDE8-B864-4E6F-99EF-F807BAFD0918}" destId="{391EAF4F-2A53-4A91-B884-23BC428D4C3C}" srcOrd="1" destOrd="0" presId="urn:microsoft.com/office/officeart/2005/8/layout/orgChart1"/>
    <dgm:cxn modelId="{0E3FFEBE-AA92-4158-870E-22B1D2B4374E}" type="presOf" srcId="{3335E40D-CDEE-4D56-81DC-97AB6A2C857A}" destId="{02339C92-FD9D-4EFC-BA50-14B613362B09}" srcOrd="0" destOrd="0" presId="urn:microsoft.com/office/officeart/2005/8/layout/orgChart1"/>
    <dgm:cxn modelId="{C37C79C5-FCCE-47E6-B30A-A4E9C1C57DCF}" type="presOf" srcId="{9536DF35-E9E8-435D-9B24-19EE7C4202E0}" destId="{376AED4D-B1F2-41FE-9132-9C02D06F480C}" srcOrd="0" destOrd="0" presId="urn:microsoft.com/office/officeart/2005/8/layout/orgChart1"/>
    <dgm:cxn modelId="{DFFF78CD-75D4-4B51-8821-CD1C9177D6F7}" type="presOf" srcId="{1FF2E0FA-810F-4794-9583-CEA4406E9C67}" destId="{0AA4785F-90A6-4BCC-A7E2-BF07919777AE}" srcOrd="0" destOrd="0" presId="urn:microsoft.com/office/officeart/2005/8/layout/orgChart1"/>
    <dgm:cxn modelId="{97A508DB-5E52-4967-B9DC-6EE3EC596885}" srcId="{11998B0C-1AF9-41B9-AB96-174AFB344EDD}" destId="{ACACDDE8-B864-4E6F-99EF-F807BAFD0918}" srcOrd="0" destOrd="0" parTransId="{B07A2E51-5754-44FF-A71B-586C15BE796B}" sibTransId="{2BDA69E3-7BE9-4C40-AFEF-344F3148D434}"/>
    <dgm:cxn modelId="{04E92EE0-81A6-4985-977C-33C4CCB1704A}" type="presOf" srcId="{1883CB3C-36E6-4395-BB43-A961375A1E39}" destId="{55327476-A108-41D0-BB2A-06F963778F05}" srcOrd="1" destOrd="0" presId="urn:microsoft.com/office/officeart/2005/8/layout/orgChart1"/>
    <dgm:cxn modelId="{224AE7EB-1E08-4A46-922B-17A909C44CC1}" type="presOf" srcId="{9536DF35-E9E8-435D-9B24-19EE7C4202E0}" destId="{9F1BDDB5-F050-4ACE-9BD0-F15D1AFA4E12}" srcOrd="1" destOrd="0" presId="urn:microsoft.com/office/officeart/2005/8/layout/orgChart1"/>
    <dgm:cxn modelId="{B6302F11-216A-46C6-8CA8-6E55652BE2B4}" type="presParOf" srcId="{D5C64AD9-4EF7-4B0A-B9BE-41330F5B0E89}" destId="{338AAAAF-D576-48B2-9661-6BF444348B68}" srcOrd="0" destOrd="0" presId="urn:microsoft.com/office/officeart/2005/8/layout/orgChart1"/>
    <dgm:cxn modelId="{D994E450-AA86-4E57-91A7-E58ADACA3E77}" type="presParOf" srcId="{338AAAAF-D576-48B2-9661-6BF444348B68}" destId="{6AD3EEB1-4926-4834-893B-26804D4694C7}" srcOrd="0" destOrd="0" presId="urn:microsoft.com/office/officeart/2005/8/layout/orgChart1"/>
    <dgm:cxn modelId="{20B8640B-5855-446A-BB57-4FAF1DB23610}" type="presParOf" srcId="{6AD3EEB1-4926-4834-893B-26804D4694C7}" destId="{9668FB88-E477-45C4-A3F9-DF5B9475D5DA}" srcOrd="0" destOrd="0" presId="urn:microsoft.com/office/officeart/2005/8/layout/orgChart1"/>
    <dgm:cxn modelId="{64DE6515-DFC9-4643-9F97-FCB25FA35D38}" type="presParOf" srcId="{6AD3EEB1-4926-4834-893B-26804D4694C7}" destId="{391EAF4F-2A53-4A91-B884-23BC428D4C3C}" srcOrd="1" destOrd="0" presId="urn:microsoft.com/office/officeart/2005/8/layout/orgChart1"/>
    <dgm:cxn modelId="{AA638DDD-5ECE-44BD-B923-1B990BACD508}" type="presParOf" srcId="{338AAAAF-D576-48B2-9661-6BF444348B68}" destId="{19659798-802C-4FD2-A056-2DED384AF2DE}" srcOrd="1" destOrd="0" presId="urn:microsoft.com/office/officeart/2005/8/layout/orgChart1"/>
    <dgm:cxn modelId="{48E3FEF2-7381-4DF5-90C9-F621F130821B}" type="presParOf" srcId="{19659798-802C-4FD2-A056-2DED384AF2DE}" destId="{B6D23B2B-F68B-4D73-B0AA-3089D3125307}" srcOrd="0" destOrd="0" presId="urn:microsoft.com/office/officeart/2005/8/layout/orgChart1"/>
    <dgm:cxn modelId="{656C9056-E14C-4F3B-81A7-8341097059F8}" type="presParOf" srcId="{19659798-802C-4FD2-A056-2DED384AF2DE}" destId="{588CF2CE-1F35-4804-8D72-37903668B7A8}" srcOrd="1" destOrd="0" presId="urn:microsoft.com/office/officeart/2005/8/layout/orgChart1"/>
    <dgm:cxn modelId="{EA8F0B12-C199-417C-9D47-A61AA7D80C37}" type="presParOf" srcId="{588CF2CE-1F35-4804-8D72-37903668B7A8}" destId="{1D555263-D360-4C37-80EF-48FC169BD4F5}" srcOrd="0" destOrd="0" presId="urn:microsoft.com/office/officeart/2005/8/layout/orgChart1"/>
    <dgm:cxn modelId="{A51A8822-8875-4A73-8A4E-25558E818D4D}" type="presParOf" srcId="{1D555263-D360-4C37-80EF-48FC169BD4F5}" destId="{457712B7-45D1-4E07-A1F0-4C6AFC0B9B78}" srcOrd="0" destOrd="0" presId="urn:microsoft.com/office/officeart/2005/8/layout/orgChart1"/>
    <dgm:cxn modelId="{C23F372E-081B-4E85-936A-68593F8FA3C9}" type="presParOf" srcId="{1D555263-D360-4C37-80EF-48FC169BD4F5}" destId="{55327476-A108-41D0-BB2A-06F963778F05}" srcOrd="1" destOrd="0" presId="urn:microsoft.com/office/officeart/2005/8/layout/orgChart1"/>
    <dgm:cxn modelId="{69701F36-06D6-476C-B765-200F72FFB605}" type="presParOf" srcId="{588CF2CE-1F35-4804-8D72-37903668B7A8}" destId="{82C872ED-08AD-4F24-93EC-58E67BD1A71B}" srcOrd="1" destOrd="0" presId="urn:microsoft.com/office/officeart/2005/8/layout/orgChart1"/>
    <dgm:cxn modelId="{39103C37-3A38-4CA2-994E-7F6ABE95E025}" type="presParOf" srcId="{588CF2CE-1F35-4804-8D72-37903668B7A8}" destId="{5D5C13EA-5872-44FD-BDB9-573A7AA8B179}" srcOrd="2" destOrd="0" presId="urn:microsoft.com/office/officeart/2005/8/layout/orgChart1"/>
    <dgm:cxn modelId="{1B4237F5-0E22-4075-8277-C54924D71D6A}" type="presParOf" srcId="{19659798-802C-4FD2-A056-2DED384AF2DE}" destId="{02339C92-FD9D-4EFC-BA50-14B613362B09}" srcOrd="2" destOrd="0" presId="urn:microsoft.com/office/officeart/2005/8/layout/orgChart1"/>
    <dgm:cxn modelId="{01FA4141-BB71-4349-A9A5-CC9F72347374}" type="presParOf" srcId="{19659798-802C-4FD2-A056-2DED384AF2DE}" destId="{E0EB8DA4-4187-423F-96A1-ADB5EF2A74AC}" srcOrd="3" destOrd="0" presId="urn:microsoft.com/office/officeart/2005/8/layout/orgChart1"/>
    <dgm:cxn modelId="{C4A74499-0316-4996-9302-72A26B63EF54}" type="presParOf" srcId="{E0EB8DA4-4187-423F-96A1-ADB5EF2A74AC}" destId="{7BABBA7B-0EE4-4A5F-8907-B9E9AF0CE1D8}" srcOrd="0" destOrd="0" presId="urn:microsoft.com/office/officeart/2005/8/layout/orgChart1"/>
    <dgm:cxn modelId="{CBEF4C96-CA44-4AE5-8CB1-DB3E39C5BF83}" type="presParOf" srcId="{7BABBA7B-0EE4-4A5F-8907-B9E9AF0CE1D8}" destId="{0AA4785F-90A6-4BCC-A7E2-BF07919777AE}" srcOrd="0" destOrd="0" presId="urn:microsoft.com/office/officeart/2005/8/layout/orgChart1"/>
    <dgm:cxn modelId="{7F571890-5444-470B-B399-FFBD3ED0378B}" type="presParOf" srcId="{7BABBA7B-0EE4-4A5F-8907-B9E9AF0CE1D8}" destId="{FA0CC291-B3C3-4637-A313-6CD775EC3E3C}" srcOrd="1" destOrd="0" presId="urn:microsoft.com/office/officeart/2005/8/layout/orgChart1"/>
    <dgm:cxn modelId="{96101D81-4BF0-4BCD-9EB3-E1ED06ED90D5}" type="presParOf" srcId="{E0EB8DA4-4187-423F-96A1-ADB5EF2A74AC}" destId="{932A1DE8-E948-4AEF-8211-9504230B72D4}" srcOrd="1" destOrd="0" presId="urn:microsoft.com/office/officeart/2005/8/layout/orgChart1"/>
    <dgm:cxn modelId="{5869B1FC-4279-41B7-AC49-EFA868C4F334}" type="presParOf" srcId="{E0EB8DA4-4187-423F-96A1-ADB5EF2A74AC}" destId="{D6383F8A-3D8F-441C-8233-33176C26753F}" srcOrd="2" destOrd="0" presId="urn:microsoft.com/office/officeart/2005/8/layout/orgChart1"/>
    <dgm:cxn modelId="{0B8D952F-1B20-4B59-934C-2F1BD3CFD49D}" type="presParOf" srcId="{19659798-802C-4FD2-A056-2DED384AF2DE}" destId="{DA2B3632-40B7-4BDE-9F71-BC42397076CE}" srcOrd="4" destOrd="0" presId="urn:microsoft.com/office/officeart/2005/8/layout/orgChart1"/>
    <dgm:cxn modelId="{2C98B1C6-4597-4962-B28C-3F19095A29B3}" type="presParOf" srcId="{19659798-802C-4FD2-A056-2DED384AF2DE}" destId="{8853B1EA-F833-48EE-BF81-72E53F4D1400}" srcOrd="5" destOrd="0" presId="urn:microsoft.com/office/officeart/2005/8/layout/orgChart1"/>
    <dgm:cxn modelId="{A40719A1-A9E8-435E-B2E6-521DA80A5ACD}" type="presParOf" srcId="{8853B1EA-F833-48EE-BF81-72E53F4D1400}" destId="{3147E67E-8E29-4D31-B641-E25930D92E73}" srcOrd="0" destOrd="0" presId="urn:microsoft.com/office/officeart/2005/8/layout/orgChart1"/>
    <dgm:cxn modelId="{110CEA74-26C5-4E6D-9934-C9FE315FC1C4}" type="presParOf" srcId="{3147E67E-8E29-4D31-B641-E25930D92E73}" destId="{376AED4D-B1F2-41FE-9132-9C02D06F480C}" srcOrd="0" destOrd="0" presId="urn:microsoft.com/office/officeart/2005/8/layout/orgChart1"/>
    <dgm:cxn modelId="{8DC269B0-3369-4B9F-A70F-620337473B01}" type="presParOf" srcId="{3147E67E-8E29-4D31-B641-E25930D92E73}" destId="{9F1BDDB5-F050-4ACE-9BD0-F15D1AFA4E12}" srcOrd="1" destOrd="0" presId="urn:microsoft.com/office/officeart/2005/8/layout/orgChart1"/>
    <dgm:cxn modelId="{D789E30B-5BD5-47CF-BA8E-93A85B6C1F18}" type="presParOf" srcId="{8853B1EA-F833-48EE-BF81-72E53F4D1400}" destId="{7B73DF6C-E3E6-4D45-B1CD-4B635C2DA37F}" srcOrd="1" destOrd="0" presId="urn:microsoft.com/office/officeart/2005/8/layout/orgChart1"/>
    <dgm:cxn modelId="{7068B708-9DA3-4651-B296-2306F7EB67E5}" type="presParOf" srcId="{8853B1EA-F833-48EE-BF81-72E53F4D1400}" destId="{E53A1B5D-EE05-4A7A-A0ED-99C027207DAE}" srcOrd="2" destOrd="0" presId="urn:microsoft.com/office/officeart/2005/8/layout/orgChart1"/>
    <dgm:cxn modelId="{3DE100E1-FA84-45FB-82B9-0BC31B55332E}" type="presParOf" srcId="{338AAAAF-D576-48B2-9661-6BF444348B68}" destId="{92FE7176-4262-4CE9-AC8C-696C7B4B199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B3632-40B7-4BDE-9F71-BC42397076CE}">
      <dsp:nvSpPr>
        <dsp:cNvPr id="0" name=""/>
        <dsp:cNvSpPr/>
      </dsp:nvSpPr>
      <dsp:spPr>
        <a:xfrm>
          <a:off x="4882644" y="2840230"/>
          <a:ext cx="3454506" cy="5995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9771"/>
              </a:lnTo>
              <a:lnTo>
                <a:pt x="3454506" y="299771"/>
              </a:lnTo>
              <a:lnTo>
                <a:pt x="3454506" y="599542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339C92-FD9D-4EFC-BA50-14B613362B09}">
      <dsp:nvSpPr>
        <dsp:cNvPr id="0" name=""/>
        <dsp:cNvSpPr/>
      </dsp:nvSpPr>
      <dsp:spPr>
        <a:xfrm>
          <a:off x="4836923" y="2840230"/>
          <a:ext cx="91440" cy="59954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99542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D23B2B-F68B-4D73-B0AA-3089D3125307}">
      <dsp:nvSpPr>
        <dsp:cNvPr id="0" name=""/>
        <dsp:cNvSpPr/>
      </dsp:nvSpPr>
      <dsp:spPr>
        <a:xfrm>
          <a:off x="1428137" y="2840230"/>
          <a:ext cx="3454506" cy="599542"/>
        </a:xfrm>
        <a:custGeom>
          <a:avLst/>
          <a:gdLst/>
          <a:ahLst/>
          <a:cxnLst/>
          <a:rect l="0" t="0" r="0" b="0"/>
          <a:pathLst>
            <a:path>
              <a:moveTo>
                <a:pt x="3454506" y="0"/>
              </a:moveTo>
              <a:lnTo>
                <a:pt x="3454506" y="299771"/>
              </a:lnTo>
              <a:lnTo>
                <a:pt x="0" y="299771"/>
              </a:lnTo>
              <a:lnTo>
                <a:pt x="0" y="599542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68FB88-E477-45C4-A3F9-DF5B9475D5DA}">
      <dsp:nvSpPr>
        <dsp:cNvPr id="0" name=""/>
        <dsp:cNvSpPr/>
      </dsp:nvSpPr>
      <dsp:spPr>
        <a:xfrm>
          <a:off x="3455162" y="1412748"/>
          <a:ext cx="2854963" cy="1427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>
              <a:latin typeface="Times New Roman"/>
              <a:cs typeface="Times New Roman"/>
            </a:rPr>
            <a:t>ЛЕСА</a:t>
          </a:r>
        </a:p>
      </dsp:txBody>
      <dsp:txXfrm>
        <a:off x="3455162" y="1412748"/>
        <a:ext cx="2854963" cy="1427481"/>
      </dsp:txXfrm>
    </dsp:sp>
    <dsp:sp modelId="{457712B7-45D1-4E07-A1F0-4C6AFC0B9B78}">
      <dsp:nvSpPr>
        <dsp:cNvPr id="0" name=""/>
        <dsp:cNvSpPr/>
      </dsp:nvSpPr>
      <dsp:spPr>
        <a:xfrm>
          <a:off x="655" y="3439773"/>
          <a:ext cx="2854963" cy="1427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>
              <a:latin typeface="Trebuchet MS" panose="020B0603020202020204"/>
            </a:rPr>
            <a:t>ТАЙГА</a:t>
          </a:r>
          <a:endParaRPr lang="ru-RU" sz="2100" kern="1200" dirty="0"/>
        </a:p>
      </dsp:txBody>
      <dsp:txXfrm>
        <a:off x="655" y="3439773"/>
        <a:ext cx="2854963" cy="1427481"/>
      </dsp:txXfrm>
    </dsp:sp>
    <dsp:sp modelId="{0AA4785F-90A6-4BCC-A7E2-BF07919777AE}">
      <dsp:nvSpPr>
        <dsp:cNvPr id="0" name=""/>
        <dsp:cNvSpPr/>
      </dsp:nvSpPr>
      <dsp:spPr>
        <a:xfrm>
          <a:off x="3455162" y="3439773"/>
          <a:ext cx="2854963" cy="1427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>
              <a:latin typeface="Trebuchet MS" panose="020B0603020202020204"/>
            </a:rPr>
            <a:t>СМЕШАННЫЕ ЛЕСА</a:t>
          </a:r>
          <a:endParaRPr lang="ru-RU" sz="2100" kern="1200" dirty="0"/>
        </a:p>
      </dsp:txBody>
      <dsp:txXfrm>
        <a:off x="3455162" y="3439773"/>
        <a:ext cx="2854963" cy="1427481"/>
      </dsp:txXfrm>
    </dsp:sp>
    <dsp:sp modelId="{376AED4D-B1F2-41FE-9132-9C02D06F480C}">
      <dsp:nvSpPr>
        <dsp:cNvPr id="0" name=""/>
        <dsp:cNvSpPr/>
      </dsp:nvSpPr>
      <dsp:spPr>
        <a:xfrm>
          <a:off x="6909668" y="3439773"/>
          <a:ext cx="2854963" cy="1427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>
              <a:latin typeface="Trebuchet MS" panose="020B0603020202020204"/>
            </a:rPr>
            <a:t>ШИРОКОЛИСТВЕННЫЕ ЛЕСА</a:t>
          </a:r>
          <a:endParaRPr lang="ru-RU" sz="2100" kern="1200" dirty="0"/>
        </a:p>
      </dsp:txBody>
      <dsp:txXfrm>
        <a:off x="6909668" y="3439773"/>
        <a:ext cx="2854963" cy="14274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486598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354948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7026677"/>
      </p:ext>
    </p:extLst>
  </p:cSld>
  <p:clrMapOvr>
    <a:masterClrMapping/>
  </p:clrMapOvr>
  <p:transition spd="med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47376"/>
      </p:ext>
    </p:extLst>
  </p:cSld>
  <p:clrMapOvr>
    <a:masterClrMapping/>
  </p:clrMapOvr>
  <p:transition spd="med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6283768"/>
      </p:ext>
    </p:extLst>
  </p:cSld>
  <p:clrMapOvr>
    <a:masterClrMapping/>
  </p:clrMapOvr>
  <p:transition spd="med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814961"/>
      </p:ext>
    </p:extLst>
  </p:cSld>
  <p:clrMapOvr>
    <a:masterClrMapping/>
  </p:clrMapOvr>
  <p:transition spd="med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7/11/2020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014401"/>
      </p:ext>
    </p:extLst>
  </p:cSld>
  <p:clrMapOvr>
    <a:masterClrMapping/>
  </p:clrMapOvr>
  <p:transition spd="med"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656636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952465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388856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7/11/2020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24112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884069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930377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086212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7/11/2020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07218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215342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292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 spd="med">
    <p:pull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1DF1C855-BBA2-9348-A15C-E9CEFB90CD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252325"/>
            <a:ext cx="12192001" cy="7799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1842499"/>
      </p:ext>
    </p:extLst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B4DE830A-B531-4A3B-96F6-0ECE88B085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813DF2C-461A-4A8F-9679-A172790D1F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4CD3A85-C039-4249-86E4-1EB9318B54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23">
              <a:extLst>
                <a:ext uri="{FF2B5EF4-FFF2-40B4-BE49-F238E27FC236}">
                  <a16:creationId xmlns:a16="http://schemas.microsoft.com/office/drawing/2014/main" id="{887EA6D2-2883-42C2-993D-094CA6D65D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5">
              <a:extLst>
                <a:ext uri="{FF2B5EF4-FFF2-40B4-BE49-F238E27FC236}">
                  <a16:creationId xmlns:a16="http://schemas.microsoft.com/office/drawing/2014/main" id="{3B895046-636F-4D1B-ACA4-29AA0CB332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C6B0CDE3-E054-4EDD-A43B-F96843D8BF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7">
              <a:extLst>
                <a:ext uri="{FF2B5EF4-FFF2-40B4-BE49-F238E27FC236}">
                  <a16:creationId xmlns:a16="http://schemas.microsoft.com/office/drawing/2014/main" id="{3B66B1A2-F145-4C9B-85CC-4BF30D58CB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8">
              <a:extLst>
                <a:ext uri="{FF2B5EF4-FFF2-40B4-BE49-F238E27FC236}">
                  <a16:creationId xmlns:a16="http://schemas.microsoft.com/office/drawing/2014/main" id="{5D4FC972-94B3-4035-8D31-E668C132B4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9">
              <a:extLst>
                <a:ext uri="{FF2B5EF4-FFF2-40B4-BE49-F238E27FC236}">
                  <a16:creationId xmlns:a16="http://schemas.microsoft.com/office/drawing/2014/main" id="{374B9941-AFBE-4A77-A50E-B6EA04A746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27A982C5-2C38-4CE9-BC18-94697AD657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0060D8D1-7BB1-498F-AFBB-ADAC130A9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3" name="Рисунок 3" descr="Изображение выглядит как внешний, растение, лес, дерев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DE235764-94E7-43B1-AA66-B32DE208188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059" y="-9091"/>
            <a:ext cx="10330153" cy="6866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549798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3" descr="Изображение выглядит как трава, лес, внешний, растени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8E474C2-AB51-4A96-9B4B-EE9DB0B0BA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" y="-3206"/>
            <a:ext cx="10796152" cy="696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416450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18E8B36-53B5-4A3F-8DE9-A20BE79112A3}"/>
              </a:ext>
            </a:extLst>
          </p:cNvPr>
          <p:cNvSpPr/>
          <p:nvPr/>
        </p:nvSpPr>
        <p:spPr>
          <a:xfrm>
            <a:off x="-156855" y="381000"/>
            <a:ext cx="69621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1.	Находится </a:t>
            </a:r>
            <a:r>
              <a:rPr lang="ru-RU" sz="36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юженне</a:t>
            </a:r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тайги.</a:t>
            </a:r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37C7A6E-7166-4151-B1EF-8503F29D3032}"/>
              </a:ext>
            </a:extLst>
          </p:cNvPr>
          <p:cNvSpPr/>
          <p:nvPr/>
        </p:nvSpPr>
        <p:spPr>
          <a:xfrm>
            <a:off x="-1254763" y="1941731"/>
            <a:ext cx="915797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2.	Зима мягче. Многолетней мерзлоты нет.</a:t>
            </a:r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F8A83EC-B250-4C82-9979-6436D82C5138}"/>
              </a:ext>
            </a:extLst>
          </p:cNvPr>
          <p:cNvSpPr/>
          <p:nvPr/>
        </p:nvSpPr>
        <p:spPr>
          <a:xfrm>
            <a:off x="-156854" y="3605510"/>
            <a:ext cx="708719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3.	Есть лиственные деревья.</a:t>
            </a:r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F1A9773-071B-4BBE-9A67-573053DB5B15}"/>
              </a:ext>
            </a:extLst>
          </p:cNvPr>
          <p:cNvSpPr/>
          <p:nvPr/>
        </p:nvSpPr>
        <p:spPr>
          <a:xfrm>
            <a:off x="-156854" y="4802475"/>
            <a:ext cx="75344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4.	Дуб, клен, липа, ясень, вяз.</a:t>
            </a:r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0048255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3" descr="Изображение выглядит как трава, животное, млекопитающее, внеш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E5F6186F-765B-4D86-A594-53B8BFE9AC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64" y="520"/>
            <a:ext cx="2743200" cy="2579370"/>
          </a:xfrm>
          <a:prstGeom prst="rect">
            <a:avLst/>
          </a:prstGeom>
        </p:spPr>
      </p:pic>
      <p:pic>
        <p:nvPicPr>
          <p:cNvPr id="5" name="Рисунок 5" descr="Изображение выглядит как животное, птица, внешний, трав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9CB1E0FF-A384-482C-B84F-F4EDEF9610C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1773" y="-3464"/>
            <a:ext cx="2599766" cy="2581836"/>
          </a:xfrm>
          <a:prstGeom prst="rect">
            <a:avLst/>
          </a:prstGeom>
        </p:spPr>
      </p:pic>
      <p:pic>
        <p:nvPicPr>
          <p:cNvPr id="7" name="Рисунок 7" descr="Изображение выглядит как внешний, животное, лиса, млекопитающе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E2D8ECF9-3699-4692-972B-3255CD8274B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313" y="0"/>
            <a:ext cx="2732573" cy="4114800"/>
          </a:xfrm>
          <a:prstGeom prst="rect">
            <a:avLst/>
          </a:prstGeom>
        </p:spPr>
      </p:pic>
      <p:pic>
        <p:nvPicPr>
          <p:cNvPr id="9" name="Рисунок 9" descr="Изображение выглядит как внешний, олень, животное, млекопитающе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A91F005-CDC8-47D3-9131-E5B8FBA67BB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3611" y="0"/>
            <a:ext cx="2734519" cy="4114800"/>
          </a:xfrm>
          <a:prstGeom prst="rect">
            <a:avLst/>
          </a:prstGeom>
        </p:spPr>
      </p:pic>
      <p:pic>
        <p:nvPicPr>
          <p:cNvPr id="11" name="Рисунок 11" descr="Изображение выглядит как нести, внешний, коричневый, лес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5D0A2177-72C4-422B-819A-10484758C95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86317"/>
            <a:ext cx="3146611" cy="2088777"/>
          </a:xfrm>
          <a:prstGeom prst="rect">
            <a:avLst/>
          </a:prstGeom>
        </p:spPr>
      </p:pic>
      <p:pic>
        <p:nvPicPr>
          <p:cNvPr id="13" name="Рисунок 13" descr="Изображение выглядит как внешний, животное, белка, млекопитающе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DF312EF-0E49-4B6E-9FD3-EBC2C07527C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082" y="4442012"/>
            <a:ext cx="2743200" cy="2743200"/>
          </a:xfrm>
          <a:prstGeom prst="rect">
            <a:avLst/>
          </a:prstGeom>
        </p:spPr>
      </p:pic>
      <p:pic>
        <p:nvPicPr>
          <p:cNvPr id="15" name="Рисунок 15" descr="Изображение выглядит как животное, трава, внешний, млекопитающе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D5B1B8DE-331A-4DAD-8C36-7C649D305ED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3177" y="2581835"/>
            <a:ext cx="2788023" cy="4276164"/>
          </a:xfrm>
          <a:prstGeom prst="rect">
            <a:avLst/>
          </a:prstGeom>
        </p:spPr>
      </p:pic>
      <p:pic>
        <p:nvPicPr>
          <p:cNvPr id="17" name="Рисунок 17" descr="Изображение выглядит как млекопитающее, животное, внешний, нести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31DB11BA-A8E0-4FB6-A033-49FE90B4639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200" y="4110318"/>
            <a:ext cx="4043082" cy="271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023507"/>
      </p:ext>
    </p:extLst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8" name="Схема 298">
            <a:extLst>
              <a:ext uri="{FF2B5EF4-FFF2-40B4-BE49-F238E27FC236}">
                <a16:creationId xmlns:a16="http://schemas.microsoft.com/office/drawing/2014/main" id="{48447516-FC4A-4078-9A67-8EE654CBFD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93453"/>
              </p:ext>
            </p:extLst>
          </p:nvPr>
        </p:nvGraphicFramePr>
        <p:xfrm>
          <a:off x="444068" y="350838"/>
          <a:ext cx="9765288" cy="62800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4439768"/>
      </p:ext>
    </p:extLst>
  </p:cSld>
  <p:clrMapOvr>
    <a:masterClrMapping/>
  </p:clrMapOvr>
  <p:transition spd="med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03A406-F9DD-4448-BE97-9F71FC6DA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ДОМАШНЕЕ ЗАДАНИЕ.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C12F18-5717-413B-B96C-5C1FE4050F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sz="2000" dirty="0"/>
              <a:t>ПРОЧИТАТЬ СТР.95-102 УЧЕБНИКА</a:t>
            </a:r>
          </a:p>
          <a:p>
            <a:r>
              <a:rPr lang="ru-RU" sz="2000" dirty="0"/>
              <a:t>ВЫПОЛНИТЬ ЗАДАНИЯ №1,№2 НА СТР.102</a:t>
            </a:r>
          </a:p>
        </p:txBody>
      </p:sp>
    </p:spTree>
    <p:extLst>
      <p:ext uri="{BB962C8B-B14F-4D97-AF65-F5344CB8AC3E}">
        <p14:creationId xmlns:p14="http://schemas.microsoft.com/office/powerpoint/2010/main" val="3186491463"/>
      </p:ext>
    </p:extLst>
  </p:cSld>
  <p:clrMapOvr>
    <a:masterClrMapping/>
  </p:clrMapOvr>
  <p:transition spd="med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внешний, растение, лес, дерев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DC1ACF8F-7278-44DA-93D1-CECDA4EB8945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3559A5F2-8BE0-4998-A1E4-1B145465A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Parallelogram 13">
            <a:extLst>
              <a:ext uri="{FF2B5EF4-FFF2-40B4-BE49-F238E27FC236}">
                <a16:creationId xmlns:a16="http://schemas.microsoft.com/office/drawing/2014/main" id="{3A6596D4-D53C-424F-9F16-CC8686C07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84541" y="0"/>
            <a:ext cx="7315200" cy="6858000"/>
          </a:xfrm>
          <a:prstGeom prst="parallelogram">
            <a:avLst>
              <a:gd name="adj" fmla="val 14937"/>
            </a:avLst>
          </a:prstGeom>
          <a:solidFill>
            <a:schemeClr val="tx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1BB890B-70D4-42FE-A599-6AEF1A42D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842D646-B58C-43C8-8152-01BC782B72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23">
            <a:extLst>
              <a:ext uri="{FF2B5EF4-FFF2-40B4-BE49-F238E27FC236}">
                <a16:creationId xmlns:a16="http://schemas.microsoft.com/office/drawing/2014/main" id="{9772CABD-4211-42AA-B349-D4002E52F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BBD91630-4DBA-4294-8016-FEB5C3B0C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E67D1587-504D-41BC-9D48-B61257BFB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6B033B5E-B2BD-4610-BE99-1DFD38214F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04200" y="1678665"/>
            <a:ext cx="4569803" cy="2369131"/>
          </a:xfrm>
        </p:spPr>
        <p:txBody>
          <a:bodyPr>
            <a:normAutofit/>
          </a:bodyPr>
          <a:lstStyle/>
          <a:p>
            <a:r>
              <a:rPr lang="ru-RU" sz="6600" dirty="0"/>
              <a:t>БЕРЕГИТЕ ЛЕС!</a:t>
            </a:r>
          </a:p>
        </p:txBody>
      </p:sp>
      <p:sp>
        <p:nvSpPr>
          <p:cNvPr id="26" name="Rectangle 27">
            <a:extLst>
              <a:ext uri="{FF2B5EF4-FFF2-40B4-BE49-F238E27FC236}">
                <a16:creationId xmlns:a16="http://schemas.microsoft.com/office/drawing/2014/main" id="{8765DD1A-F044-4DE7-8A9B-7C30DC85A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Rectangle 28">
            <a:extLst>
              <a:ext uri="{FF2B5EF4-FFF2-40B4-BE49-F238E27FC236}">
                <a16:creationId xmlns:a16="http://schemas.microsoft.com/office/drawing/2014/main" id="{2FE2170D-72D6-48A8-8E9A-BFF3BF03D0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1D19436-094D-463D-AFEA-870FDBD037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9A2DE6E0-967C-4C58-8558-EC08F1138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8535317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73CB8C04-51B7-0845-8A4F-46D23985FB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4950" y="576791"/>
            <a:ext cx="6984787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543583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7B4C376F-0927-F64A-AA0D-000A7AB421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94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90957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8">
            <a:extLst>
              <a:ext uri="{FF2B5EF4-FFF2-40B4-BE49-F238E27FC236}">
                <a16:creationId xmlns:a16="http://schemas.microsoft.com/office/drawing/2014/main" id="{DDE8DE2B-61C1-46D5-BEB8-521321C182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012C92A-B902-4B69-BDCF-CCA3021FCB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2BDBC14-42A0-4182-BFBA-0751F6350C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902DC474-5BCC-4188-ACDC-AD63E6B187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7B427019-8592-4032-931B-4F27104C9D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1D6E2CEA-A5BB-4CF7-B907-AE4DBF6748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78D09D5A-29CC-4B32-9CE1-72E607558A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6DF3A3FC-950B-40B0-923D-0F0BC1A542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BCA0F2E1-CD3D-4521-9CCB-41A5CC6C54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9BA4F16A-21DC-462A-AD37-0A93C8B79E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FB75EBDD-038D-4572-A372-1149382957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Рисунок 4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81E37A6A-AC89-4A0C-8C32-1DC5CBF2BD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59A2208-A097-449F-A385-4BA308F67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981" y="1111719"/>
            <a:ext cx="8892503" cy="4911714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buAutoNum type="arabicPeriod"/>
            </a:pPr>
            <a:r>
              <a:rPr lang="ru-RU" sz="3600" dirty="0">
                <a:latin typeface="Times New Roman"/>
                <a:cs typeface="Times New Roman"/>
              </a:rPr>
              <a:t>B</a:t>
            </a:r>
          </a:p>
          <a:p>
            <a:pPr algn="ctr">
              <a:buAutoNum type="arabicPeriod"/>
            </a:pPr>
            <a:r>
              <a:rPr lang="ru-RU" sz="3600" dirty="0">
                <a:latin typeface="Times New Roman"/>
                <a:cs typeface="Times New Roman"/>
              </a:rPr>
              <a:t>A</a:t>
            </a:r>
          </a:p>
          <a:p>
            <a:pPr algn="ctr">
              <a:buAutoNum type="arabicPeriod"/>
            </a:pPr>
            <a:r>
              <a:rPr lang="ru-RU" sz="3600" dirty="0">
                <a:latin typeface="Times New Roman"/>
                <a:cs typeface="Times New Roman"/>
              </a:rPr>
              <a:t>C</a:t>
            </a:r>
          </a:p>
          <a:p>
            <a:pPr algn="ctr">
              <a:buAutoNum type="arabicPeriod"/>
            </a:pPr>
            <a:r>
              <a:rPr lang="ru-RU" sz="3600" dirty="0">
                <a:latin typeface="Times New Roman"/>
                <a:cs typeface="Times New Roman"/>
              </a:rPr>
              <a:t>B</a:t>
            </a:r>
          </a:p>
          <a:p>
            <a:pPr algn="ctr">
              <a:buAutoNum type="arabicPeriod"/>
            </a:pPr>
            <a:r>
              <a:rPr lang="ru-RU" sz="3600" dirty="0">
                <a:latin typeface="Times New Roman"/>
                <a:cs typeface="Times New Roman"/>
              </a:rPr>
              <a:t>B</a:t>
            </a:r>
          </a:p>
          <a:p>
            <a:pPr algn="ctr">
              <a:buAutoNum type="arabicPeriod"/>
            </a:pPr>
            <a:r>
              <a:rPr lang="ru-RU" sz="3600" dirty="0">
                <a:latin typeface="Times New Roman"/>
                <a:cs typeface="Times New Roman"/>
              </a:rPr>
              <a:t>C</a:t>
            </a:r>
          </a:p>
          <a:p>
            <a:pPr algn="ctr">
              <a:buAutoNum type="arabicPeriod"/>
            </a:pPr>
            <a:r>
              <a:rPr lang="ru-RU" sz="3600" dirty="0">
                <a:latin typeface="Times New Roman"/>
                <a:cs typeface="Times New Roman"/>
              </a:rPr>
              <a:t>B </a:t>
            </a:r>
          </a:p>
        </p:txBody>
      </p:sp>
    </p:spTree>
    <p:extLst>
      <p:ext uri="{BB962C8B-B14F-4D97-AF65-F5344CB8AC3E}">
        <p14:creationId xmlns:p14="http://schemas.microsoft.com/office/powerpoint/2010/main" val="2305403103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внешний, животное, лиса, млекопитающе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32836403-8BBA-4D87-BA5D-2FA9629149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4" y="95"/>
            <a:ext cx="2290290" cy="3459432"/>
          </a:xfrm>
          <a:effectLst/>
        </p:spPr>
      </p:pic>
      <p:pic>
        <p:nvPicPr>
          <p:cNvPr id="6" name="Рисунок 6" descr="Изображение выглядит как животное, млекопитающее, енот, внеш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EE3DD981-4D0D-4710-A8C1-7FF54951F8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2730" y="0"/>
            <a:ext cx="2375648" cy="3558989"/>
          </a:xfrm>
          <a:prstGeom prst="rect">
            <a:avLst/>
          </a:prstGeom>
        </p:spPr>
      </p:pic>
      <p:pic>
        <p:nvPicPr>
          <p:cNvPr id="8" name="Рисунок 8" descr="Изображение выглядит как внешний, слон, трава, животно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B1C9A3CE-B6B5-4D2B-8FFB-8492292998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5482" y="0"/>
            <a:ext cx="2339789" cy="3523130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7A0625AC-4D55-428C-98EA-56FE697F5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220" y="3622964"/>
            <a:ext cx="8596668" cy="2645640"/>
          </a:xfrm>
        </p:spPr>
        <p:txBody>
          <a:bodyPr/>
          <a:lstStyle/>
          <a:p>
            <a:r>
              <a:rPr lang="ru-RU" sz="4400" dirty="0">
                <a:solidFill>
                  <a:srgbClr val="FF0000"/>
                </a:solidFill>
                <a:ea typeface="+mj-lt"/>
                <a:cs typeface="+mj-lt"/>
              </a:rPr>
              <a:t>Л</a:t>
            </a:r>
            <a:r>
              <a:rPr lang="ru-RU" sz="4400" dirty="0">
                <a:solidFill>
                  <a:schemeClr val="tx1"/>
                </a:solidFill>
                <a:ea typeface="+mj-lt"/>
                <a:cs typeface="+mj-lt"/>
              </a:rPr>
              <a:t>иса</a:t>
            </a:r>
            <a:br>
              <a:rPr lang="ru-RU" sz="4400" dirty="0">
                <a:solidFill>
                  <a:schemeClr val="tx1"/>
                </a:solidFill>
                <a:ea typeface="+mj-lt"/>
                <a:cs typeface="+mj-lt"/>
              </a:rPr>
            </a:br>
            <a:r>
              <a:rPr lang="ru-RU" sz="4400" dirty="0">
                <a:solidFill>
                  <a:srgbClr val="FF0000"/>
                </a:solidFill>
                <a:ea typeface="+mj-lt"/>
                <a:cs typeface="+mj-lt"/>
              </a:rPr>
              <a:t>Е</a:t>
            </a:r>
            <a:r>
              <a:rPr lang="ru-RU" sz="4400" dirty="0">
                <a:solidFill>
                  <a:schemeClr val="tx1"/>
                </a:solidFill>
                <a:ea typeface="+mj-lt"/>
                <a:cs typeface="+mj-lt"/>
              </a:rPr>
              <a:t>нот</a:t>
            </a:r>
            <a:br>
              <a:rPr lang="ru-RU" sz="4400" dirty="0">
                <a:solidFill>
                  <a:schemeClr val="tx1"/>
                </a:solidFill>
                <a:ea typeface="+mj-lt"/>
                <a:cs typeface="+mj-lt"/>
              </a:rPr>
            </a:br>
            <a:r>
              <a:rPr lang="ru-RU" sz="4400" dirty="0">
                <a:solidFill>
                  <a:srgbClr val="FF0000"/>
                </a:solidFill>
                <a:ea typeface="+mj-lt"/>
                <a:cs typeface="+mj-lt"/>
              </a:rPr>
              <a:t>С</a:t>
            </a:r>
            <a:r>
              <a:rPr lang="ru-RU" sz="4400" dirty="0">
                <a:solidFill>
                  <a:schemeClr val="tx1"/>
                </a:solidFill>
                <a:ea typeface="+mj-lt"/>
                <a:cs typeface="+mj-lt"/>
              </a:rPr>
              <a:t>лон</a:t>
            </a:r>
          </a:p>
          <a:p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65985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A7006FE-99BA-43AF-B6C3-ECAF32A34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2857" y="3042805"/>
            <a:ext cx="8596668" cy="1320800"/>
          </a:xfrm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7200" dirty="0">
                <a:latin typeface="Times New Roman"/>
                <a:cs typeface="Times New Roman"/>
              </a:rPr>
              <a:t>"ЛЕСА РОССИИ"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96100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8">
            <a:extLst>
              <a:ext uri="{FF2B5EF4-FFF2-40B4-BE49-F238E27FC236}">
                <a16:creationId xmlns:a16="http://schemas.microsoft.com/office/drawing/2014/main" id="{DDE8DE2B-61C1-46D5-BEB8-521321C182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012C92A-B902-4B69-BDCF-CCA3021FCB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2BDBC14-42A0-4182-BFBA-0751F6350C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902DC474-5BCC-4188-ACDC-AD63E6B187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7B427019-8592-4032-931B-4F27104C9D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1D6E2CEA-A5BB-4CF7-B907-AE4DBF6748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78D09D5A-29CC-4B32-9CE1-72E607558A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6DF3A3FC-950B-40B0-923D-0F0BC1A542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BCA0F2E1-CD3D-4521-9CCB-41A5CC6C54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9BA4F16A-21DC-462A-AD37-0A93C8B79E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FB75EBDD-038D-4572-A372-1149382957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Рисунок 4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81E37A6A-AC89-4A0C-8C32-1DC5CBF2BD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714808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3" descr="Изображение выглядит как внешний, гора, лес, дерев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C221D431-6E30-4835-87F5-24CC004E9A2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711"/>
            <a:ext cx="10429875" cy="682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678076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4BAC00D-7C09-45C4-9CE8-1FDAA6F31333}"/>
              </a:ext>
            </a:extLst>
          </p:cNvPr>
          <p:cNvSpPr/>
          <p:nvPr/>
        </p:nvSpPr>
        <p:spPr>
          <a:xfrm>
            <a:off x="182865" y="90785"/>
            <a:ext cx="597791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1.	Тайга -хвойные леса.</a:t>
            </a:r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993801B-97EB-4996-932A-DCCE7137EC25}"/>
              </a:ext>
            </a:extLst>
          </p:cNvPr>
          <p:cNvSpPr/>
          <p:nvPr/>
        </p:nvSpPr>
        <p:spPr>
          <a:xfrm>
            <a:off x="-176125" y="1104900"/>
            <a:ext cx="766762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914400" indent="-914400" algn="ctr">
              <a:buAutoNum type="arabicPeriod" startAt="2"/>
            </a:pPr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Лето в тайге теплее, чем в тундре, но зима очень холодная.</a:t>
            </a:r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9A14AB3-AF08-4C71-AD77-77F2833062D4}"/>
              </a:ext>
            </a:extLst>
          </p:cNvPr>
          <p:cNvSpPr/>
          <p:nvPr/>
        </p:nvSpPr>
        <p:spPr>
          <a:xfrm>
            <a:off x="-304625" y="3227011"/>
            <a:ext cx="80770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3.	Деревья образуют хвойные леса. Они хорошо растут в северной части лесной зоны.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7C23FD5-0741-4B80-8289-9E7388C3219F}"/>
              </a:ext>
            </a:extLst>
          </p:cNvPr>
          <p:cNvSpPr/>
          <p:nvPr/>
        </p:nvSpPr>
        <p:spPr>
          <a:xfrm>
            <a:off x="-577716" y="5657671"/>
            <a:ext cx="96118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4.	Ель, сосна, лиственница, пихта, кедровая сосна.</a:t>
            </a:r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3600569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134</Words>
  <Application>Microsoft Office PowerPoint</Application>
  <PresentationFormat>Широкоэкранный</PresentationFormat>
  <Paragraphs>25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Times New Roman</vt:lpstr>
      <vt:lpstr>Trebuchet MS</vt:lpstr>
      <vt:lpstr>Wingdings 3</vt:lpstr>
      <vt:lpstr>Facet</vt:lpstr>
      <vt:lpstr>Презентация PowerPoint</vt:lpstr>
      <vt:lpstr>Презентация PowerPoint</vt:lpstr>
      <vt:lpstr>Презентация PowerPoint</vt:lpstr>
      <vt:lpstr>Презентация PowerPoint</vt:lpstr>
      <vt:lpstr>Лиса Енот Слон </vt:lpstr>
      <vt:lpstr>"ЛЕСА РОССИИ"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ЗАДАНИЕ.</vt:lpstr>
      <vt:lpstr>БЕРЕГИТЕ ЛЕС!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BoT</dc:creator>
  <cp:lastModifiedBy>BoT</cp:lastModifiedBy>
  <cp:revision>299</cp:revision>
  <dcterms:created xsi:type="dcterms:W3CDTF">2019-11-01T09:12:23Z</dcterms:created>
  <dcterms:modified xsi:type="dcterms:W3CDTF">2020-07-11T18:47:38Z</dcterms:modified>
</cp:coreProperties>
</file>