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B088-6A6A-4E80-8163-B9E3BC40D4AE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59220-0541-4397-A2C1-B7528D5DD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B46F-575B-4CE7-875D-C00F236AE845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8F3D5-234C-4450-863D-9BBEF4BB5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69564-634E-46A7-944F-6CDB05AD1FF4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62BB5-6D27-49D0-8DE2-F17AF3FC5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E7CCC-7690-47A1-8AD4-1C332E455258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E95A9-321D-49F9-B14C-2D1EB77D8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3F14-07D6-4E7D-BA20-0259DC3A5827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C2DEE-AF5D-41F6-98BA-D42A9B05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963AB-3898-4CBF-83D5-AE0B7C693D57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A8412-E498-4D48-84EA-74A553850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0DB7D-F83C-495B-B935-8DF8DCBE733D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D5DF0-53E1-401E-A514-B34847FB0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AC95-4238-463F-A06D-B577034B51A1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BD384-8DAB-452A-9AD5-228C52915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A5297-06C8-4A1F-BC70-9BEBCEC97167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8504D-8E95-45B4-B034-CBA040882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3B970-E6D6-43DA-AE9B-7DFA88F37125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03C5F-8C7B-4AC5-B24A-357535968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2B7C1-8C74-4588-8279-B98F755218E1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93898-B712-474B-9C18-F2F56AD97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0D3A3B-DE01-410D-B720-80E204369EF1}" type="datetimeFigureOut">
              <a:rPr lang="ru-RU"/>
              <a:pPr>
                <a:defRPr/>
              </a:pPr>
              <a:t>11.07.2020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41F6CC-91A1-410C-9586-2DEB98365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3" y="214313"/>
            <a:ext cx="8715375" cy="6429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357298"/>
            <a:ext cx="8286808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Знатоки безопасности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(задания для старших дошкольников)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002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Подготовила: Идрисова Светлана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Николаевна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Воспитатель МДОАУ № 88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ку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8" y="857250"/>
            <a:ext cx="2500312" cy="2462213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жарная м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57188"/>
            <a:ext cx="55118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88" y="3929063"/>
            <a:ext cx="70008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1. Самосвал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5875" y="4429125"/>
            <a:ext cx="735806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2. Пожарная машина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8813" y="5000625"/>
            <a:ext cx="4786312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3. Подъёмный кран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75" y="5572125"/>
            <a:ext cx="4000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4. Снегоуборочная машина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75" y="857250"/>
            <a:ext cx="2643188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Назови правильно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данное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транспортное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средство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14 1.85185E-6 L 0.20122 -0.0638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азовая 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1714500"/>
            <a:ext cx="5929313" cy="3792538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286500" y="1643063"/>
            <a:ext cx="28575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1. Скорая помощь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15063" y="2714625"/>
            <a:ext cx="29289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2. Пожарная служба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15063" y="3786188"/>
            <a:ext cx="2357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3. Полиция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5063" y="4929188"/>
            <a:ext cx="26431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4. Служба газа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428625"/>
            <a:ext cx="79295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 какой специальной службе относится данный вид транспорта?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0.00121 -0.2837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лиция м.jpg"/>
          <p:cNvPicPr>
            <a:picLocks noChangeAspect="1"/>
          </p:cNvPicPr>
          <p:nvPr/>
        </p:nvPicPr>
        <p:blipFill>
          <a:blip r:embed="rId2"/>
          <a:srcRect b="18750"/>
          <a:stretch>
            <a:fillRect/>
          </a:stretch>
        </p:blipFill>
        <p:spPr bwMode="auto">
          <a:xfrm>
            <a:off x="2071688" y="58738"/>
            <a:ext cx="485775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4143375" y="2714625"/>
            <a:ext cx="857250" cy="6429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429000" y="1500188"/>
            <a:ext cx="285750" cy="2143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625" y="4143375"/>
            <a:ext cx="82153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Какой номер телефона вызова полиции?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5072063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>
                <a:latin typeface="Calibri" pitchFamily="34" charset="0"/>
              </a:rPr>
              <a:t>1. - 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01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43188" y="5072063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2. -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02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14875" y="5072063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3.-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03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00875" y="5072063"/>
            <a:ext cx="1785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4.-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04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14861 0.0013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рая м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214313"/>
            <a:ext cx="523875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88" y="928688"/>
            <a:ext cx="42862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Основное назначение скорой медицинской помощи это?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3" y="3357563"/>
            <a:ext cx="34290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1. Выписка лекарств для больного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63" y="4786313"/>
            <a:ext cx="35004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2. Оказание помощи при пожаротушении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0563" y="4000500"/>
            <a:ext cx="44291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3. Оказание первой врачебной помощи больному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5214938"/>
            <a:ext cx="407193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4. Оказание помощи при задержании нарушителя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3 0.00324 L -0.21858 0.0032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аптеч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7275" y="0"/>
            <a:ext cx="30067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-571500" y="642938"/>
            <a:ext cx="692943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Кому из данных профессий принадлежит этот предмет?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Назови профессии и предмет.</a:t>
            </a:r>
          </a:p>
        </p:txBody>
      </p:sp>
      <p:pic>
        <p:nvPicPr>
          <p:cNvPr id="3" name="Рисунок 2" descr="пожарный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286125"/>
            <a:ext cx="25717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доктор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3071813"/>
            <a:ext cx="1331912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лицейский 1.jpg"/>
          <p:cNvPicPr>
            <a:picLocks noChangeAspect="1"/>
          </p:cNvPicPr>
          <p:nvPr/>
        </p:nvPicPr>
        <p:blipFill>
          <a:blip r:embed="rId5"/>
          <a:srcRect l="13953" r="12791"/>
          <a:stretch>
            <a:fillRect/>
          </a:stretch>
        </p:blipFill>
        <p:spPr bwMode="auto">
          <a:xfrm>
            <a:off x="285750" y="3286125"/>
            <a:ext cx="257175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38" y="6000750"/>
            <a:ext cx="23574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полицейский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4750" y="6072188"/>
            <a:ext cx="17145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доктор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5125" y="6072188"/>
            <a:ext cx="17145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пожарный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57813" y="2357438"/>
            <a:ext cx="35718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Медицинская аптечка</a:t>
            </a:r>
          </a:p>
        </p:txBody>
      </p:sp>
      <p:cxnSp>
        <p:nvCxnSpPr>
          <p:cNvPr id="12" name="Прямая со стрелкой 11"/>
          <p:cNvCxnSpPr>
            <a:endCxn id="10" idx="2"/>
          </p:cNvCxnSpPr>
          <p:nvPr/>
        </p:nvCxnSpPr>
        <p:spPr>
          <a:xfrm rot="5400000" flipH="1" flipV="1">
            <a:off x="5124450" y="2909888"/>
            <a:ext cx="2109788" cy="1928812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7" grpId="1"/>
      <p:bldP spid="8" grpId="0"/>
      <p:bldP spid="9" grpId="0"/>
      <p:bldP spid="9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75" y="428625"/>
            <a:ext cx="6500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Как называется этот предмет?</a:t>
            </a:r>
          </a:p>
        </p:txBody>
      </p:sp>
      <p:pic>
        <p:nvPicPr>
          <p:cNvPr id="3" name="Рисунок 2" descr="огнетушитель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611313"/>
            <a:ext cx="3000375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14938" y="2000250"/>
            <a:ext cx="37147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1.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Пенопускатель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38" y="3000375"/>
            <a:ext cx="26431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2. Огнеупор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4938" y="4000500"/>
            <a:ext cx="27860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3. Газовый баллон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4938" y="5143500"/>
            <a:ext cx="30003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4. Огнетушитель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00191 -0.220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50" y="0"/>
            <a:ext cx="7858125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Определи, кому принадлежат эти предметы?</a:t>
            </a:r>
          </a:p>
        </p:txBody>
      </p:sp>
      <p:pic>
        <p:nvPicPr>
          <p:cNvPr id="3" name="Рисунок 2" descr="жезл регулировщи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285875"/>
            <a:ext cx="2125662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аптеч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857500"/>
            <a:ext cx="2611437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гнетушитель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857750"/>
            <a:ext cx="12636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лицейский 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4786313"/>
            <a:ext cx="2762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октор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48463" y="1071563"/>
            <a:ext cx="9588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жарный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3214688"/>
            <a:ext cx="18129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 стрелкой 9"/>
          <p:cNvCxnSpPr>
            <a:stCxn id="3" idx="3"/>
          </p:cNvCxnSpPr>
          <p:nvPr/>
        </p:nvCxnSpPr>
        <p:spPr>
          <a:xfrm>
            <a:off x="2911475" y="2082800"/>
            <a:ext cx="3732213" cy="334645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928938" y="2071688"/>
            <a:ext cx="3643312" cy="2071687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428875" y="4071938"/>
            <a:ext cx="4143375" cy="2428875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руглая лента лицом вверх 5"/>
          <p:cNvSpPr/>
          <p:nvPr/>
        </p:nvSpPr>
        <p:spPr>
          <a:xfrm>
            <a:off x="142875" y="642938"/>
            <a:ext cx="8715375" cy="5286375"/>
          </a:xfrm>
          <a:prstGeom prst="ellipseRibbon2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 flipH="1">
            <a:off x="2143107" y="1214422"/>
            <a:ext cx="4714907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Знатоки  безопасности</a:t>
            </a:r>
          </a:p>
        </p:txBody>
      </p:sp>
      <p:pic>
        <p:nvPicPr>
          <p:cNvPr id="2" name="Рисунок 1" descr="Hlop-hlop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485775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убо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13" y="2857500"/>
            <a:ext cx="1643062" cy="1617663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 spd="slow">
    <p:sndAc>
      <p:stSnd loop="1"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354</TotalTime>
  <Words>155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Знатоки безопасности (задания для старших дошкольников)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38</cp:revision>
  <dcterms:modified xsi:type="dcterms:W3CDTF">2020-07-11T18:41:14Z</dcterms:modified>
  <cp:contentStatus/>
</cp:coreProperties>
</file>