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0" r:id="rId4"/>
    <p:sldId id="263" r:id="rId5"/>
    <p:sldId id="261" r:id="rId6"/>
    <p:sldId id="262" r:id="rId7"/>
    <p:sldId id="259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740" autoAdjust="0"/>
  </p:normalViewPr>
  <p:slideViewPr>
    <p:cSldViewPr>
      <p:cViewPr>
        <p:scale>
          <a:sx n="50" d="100"/>
          <a:sy n="50" d="100"/>
        </p:scale>
        <p:origin x="-1920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5F406BF-5B93-4DB0-B4AC-E304E0FDA7E2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668427C-D676-437B-A98F-C52857EC53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9"/>
            <a:ext cx="7990656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259632" y="6549752"/>
            <a:ext cx="6400800" cy="476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Настя\Desktop\783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849275"/>
            <a:ext cx="3215580" cy="254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стя\Desktop\6294561-34657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3911027"/>
            <a:ext cx="3240360" cy="251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стя\Desktop\29090206_1643544702399012_5023812680511651840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17454"/>
            <a:ext cx="3076127" cy="307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Настя\Desktop\sheepgraphic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332656"/>
            <a:ext cx="2209800" cy="336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Настя\Desktop\a9f8c9b6f94137351babf912ddf03a3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457" y="394634"/>
            <a:ext cx="2858782" cy="309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Настя\Desktop\stock-photo-a-doctor-or-researcher-with-a-white-lab-coat-holding-a-cell-culture-flask-43770473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4050024"/>
            <a:ext cx="1512168" cy="201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03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CLONE</a:t>
            </a:r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NOT TO CLONE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CLONING</a:t>
            </a:r>
            <a:endParaRPr lang="ru-RU" dirty="0"/>
          </a:p>
        </p:txBody>
      </p:sp>
      <p:pic>
        <p:nvPicPr>
          <p:cNvPr id="2051" name="Picture 3" descr="C:\Users\Настя\Desktop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693" y="3068960"/>
            <a:ext cx="5653136" cy="336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19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стя\Desktop\hv6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95846"/>
            <a:ext cx="4321522" cy="472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radley Hand ITC" panose="03070402050302030203" pitchFamily="66" charset="0"/>
              </a:rPr>
              <a:t>BASKET OF IDEAS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34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1662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- to copy, to repeat (about a cell, animal etc.)</a:t>
            </a:r>
          </a:p>
          <a:p>
            <a:r>
              <a:rPr lang="en-US" dirty="0" smtClean="0"/>
              <a:t>- exactly the same or very similar</a:t>
            </a:r>
          </a:p>
          <a:p>
            <a:r>
              <a:rPr lang="en-US" dirty="0" smtClean="0"/>
              <a:t>- a part of a cell in a living thing that controls what it looks like, how it grows and develops</a:t>
            </a:r>
          </a:p>
          <a:p>
            <a:r>
              <a:rPr lang="en-US" dirty="0" smtClean="0"/>
              <a:t>-the  material forming animal or plant cells</a:t>
            </a:r>
          </a:p>
          <a:p>
            <a:r>
              <a:rPr lang="en-US" dirty="0" smtClean="0"/>
              <a:t>-a chemical in cells that contains genetic information</a:t>
            </a:r>
          </a:p>
          <a:p>
            <a:r>
              <a:rPr lang="en-US" dirty="0" smtClean="0"/>
              <a:t>- relating to the treatment or cure of an illness</a:t>
            </a:r>
          </a:p>
          <a:p>
            <a:r>
              <a:rPr lang="en-US" dirty="0" smtClean="0"/>
              <a:t>- an animal or human that has not been born   and has just begun to develop</a:t>
            </a:r>
          </a:p>
          <a:p>
            <a:r>
              <a:rPr lang="en-US" dirty="0" smtClean="0"/>
              <a:t>- a cell that can divide in order to form other types of cells with particular qualities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Do you understand these words?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54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  – interactive</a:t>
            </a:r>
          </a:p>
          <a:p>
            <a:r>
              <a:rPr lang="en-US" sz="3465" dirty="0" smtClean="0"/>
              <a:t>N – noting</a:t>
            </a:r>
          </a:p>
          <a:p>
            <a:r>
              <a:rPr lang="en-US" sz="3600" dirty="0" smtClean="0"/>
              <a:t>S  – system for</a:t>
            </a:r>
          </a:p>
          <a:p>
            <a:r>
              <a:rPr lang="en-US" sz="3600" dirty="0" smtClean="0"/>
              <a:t>E  – effective </a:t>
            </a:r>
          </a:p>
          <a:p>
            <a:r>
              <a:rPr lang="en-US" sz="3600" dirty="0" smtClean="0"/>
              <a:t>R  – reading and</a:t>
            </a:r>
          </a:p>
          <a:p>
            <a:r>
              <a:rPr lang="en-US" sz="3600" dirty="0" smtClean="0"/>
              <a:t>T  - thinking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INSERT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24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5242587"/>
          </a:xfrm>
        </p:spPr>
        <p:txBody>
          <a:bodyPr>
            <a:normAutofit/>
          </a:bodyPr>
          <a:lstStyle/>
          <a:p>
            <a:pPr lvl="8"/>
            <a:endParaRPr lang="en-US" sz="2500" dirty="0"/>
          </a:p>
          <a:p>
            <a:r>
              <a:rPr lang="en-US" sz="4800" b="1" dirty="0" smtClean="0"/>
              <a:t>^</a:t>
            </a:r>
            <a:r>
              <a:rPr lang="en-US" sz="4800" dirty="0" smtClean="0"/>
              <a:t> - I know it</a:t>
            </a:r>
          </a:p>
          <a:p>
            <a:r>
              <a:rPr lang="en-US" sz="4800" b="1" dirty="0" smtClean="0"/>
              <a:t>+</a:t>
            </a:r>
            <a:r>
              <a:rPr lang="en-US" sz="4800" dirty="0" smtClean="0"/>
              <a:t> - new information</a:t>
            </a:r>
          </a:p>
          <a:p>
            <a:r>
              <a:rPr lang="en-US" sz="4800" b="1" dirty="0" smtClean="0"/>
              <a:t>-</a:t>
            </a:r>
            <a:r>
              <a:rPr lang="en-US" sz="4800" dirty="0" smtClean="0"/>
              <a:t> - I thought it was </a:t>
            </a:r>
          </a:p>
          <a:p>
            <a:pPr marL="109728" indent="0">
              <a:buNone/>
            </a:pPr>
            <a:r>
              <a:rPr lang="en-US" sz="4800" dirty="0"/>
              <a:t> </a:t>
            </a:r>
            <a:r>
              <a:rPr lang="en-US" sz="4800" dirty="0" smtClean="0"/>
              <a:t>      different</a:t>
            </a:r>
          </a:p>
          <a:p>
            <a:r>
              <a:rPr lang="en-US" sz="4800" b="1" dirty="0" smtClean="0"/>
              <a:t>?</a:t>
            </a:r>
            <a:r>
              <a:rPr lang="en-US" sz="4800" dirty="0" smtClean="0"/>
              <a:t> – I don’t understand 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534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0532" y="836712"/>
            <a:ext cx="8662937" cy="48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28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first line is the title for the poem (main idea).</a:t>
            </a:r>
          </a:p>
          <a:p>
            <a:r>
              <a:rPr lang="en-US" dirty="0" smtClean="0"/>
              <a:t>The second line contains two adjectives to describe the title.</a:t>
            </a:r>
          </a:p>
          <a:p>
            <a:r>
              <a:rPr lang="en-US" dirty="0" smtClean="0"/>
              <a:t>The third line has three verbs to  characterize the subject of the poem.</a:t>
            </a:r>
          </a:p>
          <a:p>
            <a:r>
              <a:rPr lang="en-US" dirty="0" smtClean="0"/>
              <a:t>The fourth line is a sentence to explain the idea or to show emotional attitude.</a:t>
            </a:r>
          </a:p>
          <a:p>
            <a:r>
              <a:rPr lang="en-US" dirty="0" smtClean="0"/>
              <a:t>The fifth line is a  word which is the synonym of the title or very similar to it.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err="1" smtClean="0"/>
              <a:t>cinquain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85216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448</TotalTime>
  <Words>237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Презентация PowerPoint</vt:lpstr>
      <vt:lpstr>                                 CLONING</vt:lpstr>
      <vt:lpstr>BASKET OF IDEAS</vt:lpstr>
      <vt:lpstr>Do you understand these words?</vt:lpstr>
      <vt:lpstr>INSERT</vt:lpstr>
      <vt:lpstr>Презентация PowerPoint</vt:lpstr>
      <vt:lpstr>Презентация PowerPoint</vt:lpstr>
      <vt:lpstr>cinquain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17</cp:revision>
  <dcterms:created xsi:type="dcterms:W3CDTF">2018-04-11T20:23:44Z</dcterms:created>
  <dcterms:modified xsi:type="dcterms:W3CDTF">2018-04-15T16:55:22Z</dcterms:modified>
</cp:coreProperties>
</file>