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62" r:id="rId11"/>
    <p:sldId id="263" r:id="rId12"/>
    <p:sldId id="260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2C9B"/>
    <a:srgbClr val="4D1854"/>
    <a:srgbClr val="3F1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04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75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2316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915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886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35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881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47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0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19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3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0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11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67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782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62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01DA1-133A-402E-BF11-40F7104AA49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9E5EE1D-72F1-43C7-B04E-E13CC02B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51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64809" y="1233759"/>
            <a:ext cx="7766936" cy="2141829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4D1854"/>
                </a:solidFill>
              </a:rPr>
              <a:t>Применение нетрадиционных методик и </a:t>
            </a:r>
            <a:r>
              <a:rPr lang="ru-RU" sz="3600" dirty="0" err="1" smtClean="0">
                <a:solidFill>
                  <a:srgbClr val="4D1854"/>
                </a:solidFill>
              </a:rPr>
              <a:t>здоровьесберегающих</a:t>
            </a:r>
            <a:r>
              <a:rPr lang="ru-RU" sz="3600" dirty="0" smtClean="0">
                <a:solidFill>
                  <a:srgbClr val="4D1854"/>
                </a:solidFill>
              </a:rPr>
              <a:t> технологий в работе с дошкольниками и младшими школьниками</a:t>
            </a:r>
            <a:endParaRPr lang="ru-RU" sz="3600" dirty="0">
              <a:solidFill>
                <a:srgbClr val="4D185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4809" y="3538085"/>
            <a:ext cx="7766936" cy="1096899"/>
          </a:xfrm>
        </p:spPr>
        <p:txBody>
          <a:bodyPr/>
          <a:lstStyle/>
          <a:p>
            <a:r>
              <a:rPr lang="ru-RU" dirty="0" smtClean="0">
                <a:solidFill>
                  <a:srgbClr val="4D1854"/>
                </a:solidFill>
              </a:rPr>
              <a:t>Подготовила: </a:t>
            </a:r>
            <a:r>
              <a:rPr lang="ru-RU" dirty="0" err="1" smtClean="0">
                <a:solidFill>
                  <a:srgbClr val="4D1854"/>
                </a:solidFill>
              </a:rPr>
              <a:t>Стоян</a:t>
            </a:r>
            <a:r>
              <a:rPr lang="ru-RU" dirty="0" smtClean="0">
                <a:solidFill>
                  <a:srgbClr val="4D1854"/>
                </a:solidFill>
              </a:rPr>
              <a:t> Ольга Петровна,</a:t>
            </a:r>
          </a:p>
          <a:p>
            <a:endParaRPr lang="ru-RU" dirty="0">
              <a:solidFill>
                <a:srgbClr val="4D18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7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306" y="489287"/>
            <a:ext cx="4845464" cy="707125"/>
          </a:xfrm>
        </p:spPr>
        <p:txBody>
          <a:bodyPr>
            <a:noAutofit/>
          </a:bodyPr>
          <a:lstStyle/>
          <a:p>
            <a:r>
              <a:rPr lang="ru-RU" sz="3600" dirty="0" smtClean="0"/>
              <a:t>«Хождение босиком» 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8884" y="1538243"/>
            <a:ext cx="5720301" cy="4973651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	При </a:t>
            </a:r>
            <a:r>
              <a:rPr lang="ru-RU" sz="2000" dirty="0">
                <a:solidFill>
                  <a:schemeClr val="tx1"/>
                </a:solidFill>
              </a:rPr>
              <a:t>хождении босиком укрепляются своды и связки стопы, увеличивается интенсивность деятельности почти всех мышц, идет профилактика плоскостопия, стимулируется кровообращение во всем организме, улучшается умственная деятельность.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	Закаливание </a:t>
            </a:r>
            <a:r>
              <a:rPr lang="ru-RU" sz="2000" dirty="0">
                <a:solidFill>
                  <a:schemeClr val="tx1"/>
                </a:solidFill>
              </a:rPr>
              <a:t>лучше начинать с бодрящей гимнастики. Она помогает ребенку быстрее войти в активное состояние, вызывает у него положительные эмоции, укрепляет мышечный тонус, здоровье детей, создает бодрое, радостное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val="41860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6376"/>
            <a:ext cx="5620916" cy="81730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«Дыхательная гимнастика»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66994" y="2042131"/>
            <a:ext cx="4321956" cy="4469765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Повышает </a:t>
            </a:r>
            <a:r>
              <a:rPr lang="ru-RU" sz="2000" dirty="0">
                <a:solidFill>
                  <a:schemeClr val="tx1"/>
                </a:solidFill>
              </a:rPr>
              <a:t>обменные процессы, играющие главную роль в кровообращении, в том числе и органах дыхания, укрепляется мышца </a:t>
            </a:r>
            <a:r>
              <a:rPr lang="ru-RU" sz="2000" b="1" i="1" dirty="0">
                <a:solidFill>
                  <a:schemeClr val="tx1"/>
                </a:solidFill>
                <a:sym typeface="Symbol" panose="05050102010706020507" pitchFamily="18" charset="2"/>
              </a:rPr>
              <a:t>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диафрагма.</a:t>
            </a:r>
          </a:p>
        </p:txBody>
      </p:sp>
    </p:spTree>
    <p:extLst>
      <p:ext uri="{BB962C8B-B14F-4D97-AF65-F5344CB8AC3E}">
        <p14:creationId xmlns:p14="http://schemas.microsoft.com/office/powerpoint/2010/main" val="148504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282" y="401654"/>
            <a:ext cx="9896029" cy="70075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Массаж биологически активных точек тела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4803" y="1786071"/>
            <a:ext cx="7432625" cy="4246745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Массаж </a:t>
            </a:r>
            <a:r>
              <a:rPr lang="ru-RU" sz="1800" b="1" i="1" dirty="0">
                <a:solidFill>
                  <a:schemeClr val="tx1"/>
                </a:solidFill>
                <a:sym typeface="Symbol" panose="05050102010706020507" pitchFamily="18" charset="2"/>
              </a:rPr>
              <a:t>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это механическое воздействие специальными приемами: (поглаживание, постукивание, пощипывание и точечный массаж).</a:t>
            </a:r>
            <a:endParaRPr lang="ru-RU" sz="1800" b="1" i="1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1800" b="1" i="1" dirty="0" smtClean="0">
                <a:solidFill>
                  <a:schemeClr val="tx1"/>
                </a:solidFill>
              </a:rPr>
              <a:t>	</a:t>
            </a:r>
            <a:r>
              <a:rPr lang="ru-RU" sz="1800" i="1" dirty="0" smtClean="0">
                <a:solidFill>
                  <a:schemeClr val="tx1"/>
                </a:solidFill>
              </a:rPr>
              <a:t>Точечный массаж</a:t>
            </a:r>
            <a:r>
              <a:rPr lang="ru-RU" sz="1800" b="1" i="1" dirty="0">
                <a:solidFill>
                  <a:schemeClr val="tx1"/>
                </a:solidFill>
              </a:rPr>
              <a:t> </a:t>
            </a:r>
            <a:r>
              <a:rPr lang="ru-RU" sz="1800" b="1" i="1" dirty="0">
                <a:solidFill>
                  <a:schemeClr val="tx1"/>
                </a:solidFill>
                <a:sym typeface="Symbol" panose="05050102010706020507" pitchFamily="18" charset="2"/>
              </a:rPr>
              <a:t> </a:t>
            </a:r>
            <a:r>
              <a:rPr lang="ru-RU" sz="1800" i="1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это воздействие на биологически активные точки, расположенные на коже человека.</a:t>
            </a:r>
            <a:r>
              <a:rPr lang="ru-RU" sz="1800" i="1" dirty="0">
                <a:solidFill>
                  <a:schemeClr val="tx1"/>
                </a:solidFill>
              </a:rPr>
              <a:t> </a:t>
            </a:r>
            <a:endParaRPr lang="ru-RU" sz="1800" i="1" dirty="0" smtClean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sz="1800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Как </a:t>
            </a:r>
            <a:r>
              <a:rPr lang="ru-RU" sz="1800" dirty="0">
                <a:solidFill>
                  <a:schemeClr val="tx1"/>
                </a:solidFill>
              </a:rPr>
              <a:t>известно, кожа </a:t>
            </a:r>
            <a:r>
              <a:rPr lang="ru-RU" sz="1800" b="1" i="1" dirty="0">
                <a:solidFill>
                  <a:schemeClr val="tx1"/>
                </a:solidFill>
                <a:sym typeface="Symbol" panose="05050102010706020507" pitchFamily="18" charset="2"/>
              </a:rPr>
              <a:t>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своего рода «броня», защищающая внутренние органы. Под влиянием инфекции, из-за постоянно идущего размножения вирусов в слизистых оболочках дыхательных путей, лор-органов и пищеварительного тракта защитные свойства кожи нарушаются: она становится проницаемой в первую очередь для электромагнитных полей, в окружении которых мы </a:t>
            </a:r>
            <a:r>
              <a:rPr lang="ru-RU" sz="1800" dirty="0" smtClean="0">
                <a:solidFill>
                  <a:schemeClr val="tx1"/>
                </a:solidFill>
              </a:rPr>
              <a:t>живем. Поэтому массаж очень важен.</a:t>
            </a:r>
          </a:p>
        </p:txBody>
      </p:sp>
    </p:spTree>
    <p:extLst>
      <p:ext uri="{BB962C8B-B14F-4D97-AF65-F5344CB8AC3E}">
        <p14:creationId xmlns:p14="http://schemas.microsoft.com/office/powerpoint/2010/main" val="186258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563" y="0"/>
            <a:ext cx="4752502" cy="6864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3488" y="5529131"/>
            <a:ext cx="2640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СПАСИБО!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57" y="274044"/>
            <a:ext cx="9525653" cy="12385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Нетрадиционные </a:t>
            </a:r>
            <a:r>
              <a:rPr lang="ru-RU" sz="4000" dirty="0" err="1" smtClean="0"/>
              <a:t>здоровьесберегающие</a:t>
            </a:r>
            <a:r>
              <a:rPr lang="ru-RU" sz="4000" dirty="0" smtClean="0"/>
              <a:t> технологии 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0755" y="2358639"/>
            <a:ext cx="8987267" cy="3654099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	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a:t>
            </a:r>
          </a:p>
          <a:p>
            <a:pPr algn="just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62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23843"/>
            <a:ext cx="7440479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Цель </a:t>
            </a:r>
            <a:r>
              <a:rPr lang="ru-RU" sz="4000" dirty="0" err="1" smtClean="0"/>
              <a:t>здоровьесберегающих</a:t>
            </a:r>
            <a:r>
              <a:rPr lang="ru-RU" sz="4000" dirty="0" smtClean="0"/>
              <a:t> технологий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768979"/>
            <a:ext cx="9158184" cy="43206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	Обеспечение </a:t>
            </a:r>
            <a:r>
              <a:rPr lang="ru-RU" dirty="0">
                <a:solidFill>
                  <a:schemeClr val="tx1"/>
                </a:solidFill>
              </a:rPr>
              <a:t>высокого уровня реального здоровья воспитанника детского </a:t>
            </a:r>
            <a:r>
              <a:rPr lang="ru-RU" dirty="0" smtClean="0">
                <a:solidFill>
                  <a:schemeClr val="tx1"/>
                </a:solidFill>
              </a:rPr>
              <a:t>сада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это осознанное отношение </a:t>
            </a:r>
            <a:r>
              <a:rPr lang="ru-RU" dirty="0">
                <a:solidFill>
                  <a:schemeClr val="tx1"/>
                </a:solidFill>
              </a:rPr>
              <a:t>ребенка к </a:t>
            </a:r>
            <a:r>
              <a:rPr lang="ru-RU" dirty="0" smtClean="0">
                <a:solidFill>
                  <a:schemeClr val="tx1"/>
                </a:solidFill>
              </a:rPr>
              <a:t>здоровью, </a:t>
            </a:r>
            <a:r>
              <a:rPr lang="ru-RU" dirty="0">
                <a:solidFill>
                  <a:schemeClr val="tx1"/>
                </a:solidFill>
              </a:rPr>
              <a:t>знаний о здоровье и умений оберегать, поддерживать и сохранять </a:t>
            </a:r>
            <a:r>
              <a:rPr lang="ru-RU" dirty="0" smtClean="0">
                <a:solidFill>
                  <a:schemeClr val="tx1"/>
                </a:solidFill>
              </a:rPr>
              <a:t>его.</a:t>
            </a:r>
            <a:endParaRPr lang="ru-RU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	Эффективность </a:t>
            </a:r>
            <a:r>
              <a:rPr lang="ru-RU" dirty="0">
                <a:solidFill>
                  <a:schemeClr val="tx1"/>
                </a:solidFill>
              </a:rPr>
              <a:t>позитивного воздействия на здоровье детей различных оздоровительных мероприятий, составляющих </a:t>
            </a:r>
            <a:r>
              <a:rPr lang="ru-RU" dirty="0" err="1">
                <a:solidFill>
                  <a:schemeClr val="tx1"/>
                </a:solidFill>
              </a:rPr>
              <a:t>здоровьесберегающую</a:t>
            </a:r>
            <a:r>
              <a:rPr lang="ru-RU" dirty="0">
                <a:solidFill>
                  <a:schemeClr val="tx1"/>
                </a:solidFill>
              </a:rPr>
              <a:t> технологию, определяется не столько качеством каждого из этих приемов и методов, сколько их грамотной </a:t>
            </a: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err="1" smtClean="0">
                <a:solidFill>
                  <a:schemeClr val="tx1"/>
                </a:solidFill>
              </a:rPr>
              <a:t>встроенностью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  <a:r>
              <a:rPr lang="ru-RU" dirty="0">
                <a:solidFill>
                  <a:schemeClr val="tx1"/>
                </a:solidFill>
              </a:rPr>
              <a:t>в общую систему, направленную на благо здоровья детей и педагогов и отвечающую единству целей и задач. При этом семья является активным участником </a:t>
            </a:r>
            <a:r>
              <a:rPr lang="ru-RU" dirty="0" err="1">
                <a:solidFill>
                  <a:schemeClr val="tx1"/>
                </a:solidFill>
              </a:rPr>
              <a:t>воспитательно</a:t>
            </a:r>
            <a:r>
              <a:rPr lang="ru-RU" dirty="0">
                <a:solidFill>
                  <a:schemeClr val="tx1"/>
                </a:solidFill>
              </a:rPr>
              <a:t>-образовательного процесса в ДОУ.</a:t>
            </a:r>
          </a:p>
        </p:txBody>
      </p:sp>
    </p:spTree>
    <p:extLst>
      <p:ext uri="{BB962C8B-B14F-4D97-AF65-F5344CB8AC3E}">
        <p14:creationId xmlns:p14="http://schemas.microsoft.com/office/powerpoint/2010/main" val="145598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747" y="410200"/>
            <a:ext cx="9012905" cy="717846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Н</a:t>
            </a:r>
            <a:r>
              <a:rPr lang="ru-RU" sz="3600" dirty="0" smtClean="0"/>
              <a:t>етрадиционные </a:t>
            </a:r>
            <a:r>
              <a:rPr lang="ru-RU" sz="3600" dirty="0"/>
              <a:t>виды </a:t>
            </a:r>
            <a:r>
              <a:rPr lang="ru-RU" sz="3600" dirty="0" smtClean="0"/>
              <a:t>оздоровления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384419"/>
            <a:ext cx="10515600" cy="5306937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Коммуникативные игры и танцы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Аромотерапия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Музыкотерапияс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Биоэнергопластика</a:t>
            </a: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Сказкотерапия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Аутотренинг и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психогимнастика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Ритмопластика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Креативная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гимнастика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Минуты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тишины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«Хождение босиком»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«Дыхательная гимнастика»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«Массаж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биологически активных точек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тела»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2074" y="447230"/>
            <a:ext cx="8596668" cy="1320800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Коммуникативные игры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танцы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96703" y="1837346"/>
            <a:ext cx="73579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Коммуникативные танцы </a:t>
            </a:r>
            <a:r>
              <a:rPr lang="ru-RU" sz="2000" b="1" i="1" dirty="0">
                <a:sym typeface="Symbol" panose="05050102010706020507" pitchFamily="18" charset="2"/>
              </a:rPr>
              <a:t></a:t>
            </a:r>
            <a:r>
              <a:rPr lang="ru-RU" sz="2000" dirty="0" smtClean="0"/>
              <a:t> это невербальное общение.</a:t>
            </a:r>
            <a:endParaRPr lang="ru-RU" sz="2000" dirty="0"/>
          </a:p>
          <a:p>
            <a:pPr algn="just"/>
            <a:r>
              <a:rPr lang="ru-RU" sz="2000" dirty="0" smtClean="0"/>
              <a:t>	Это </a:t>
            </a:r>
            <a:r>
              <a:rPr lang="ru-RU" sz="2000" dirty="0"/>
              <a:t>неречевая форма общения, включающая в себя жесты, мимику, позы, визуальный контакт, тембр голоса, прикосновения и передающая образное и эмоциональное </a:t>
            </a:r>
            <a:r>
              <a:rPr lang="ru-RU" sz="2000" dirty="0" smtClean="0"/>
              <a:t>содержание это </a:t>
            </a:r>
            <a:r>
              <a:rPr lang="ru-RU" sz="2000" dirty="0"/>
              <a:t>несколько несложных танцевальных движений, включающих элементы невербального общения и импровизации, направленных на формирование и развитие взаимоотношений с партнером и </a:t>
            </a:r>
            <a:r>
              <a:rPr lang="ru-RU" sz="2000" dirty="0" smtClean="0"/>
              <a:t>группой.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80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800" y="472867"/>
            <a:ext cx="8596668" cy="1320800"/>
          </a:xfrm>
        </p:spPr>
        <p:txBody>
          <a:bodyPr/>
          <a:lstStyle/>
          <a:p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Аромотерапия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9499" y="1546789"/>
            <a:ext cx="733229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dirty="0" smtClean="0"/>
              <a:t>	Ароматерапия </a:t>
            </a:r>
            <a:r>
              <a:rPr lang="ru-RU" b="1" i="1" dirty="0">
                <a:sym typeface="Symbol" panose="05050102010706020507" pitchFamily="18" charset="2"/>
              </a:rPr>
              <a:t></a:t>
            </a:r>
            <a:r>
              <a:rPr lang="ru-RU" dirty="0" smtClean="0"/>
              <a:t> </a:t>
            </a:r>
            <a:r>
              <a:rPr lang="ru-RU" dirty="0"/>
              <a:t>это улучшение психического и физического здоровья с помощью эфирных масел, полученных из ароматических растений. Идеально чистый, полностью натуральный метод успокоения или устранения многих заболеваний.</a:t>
            </a:r>
          </a:p>
          <a:p>
            <a:pPr algn="just">
              <a:spcBef>
                <a:spcPts val="600"/>
              </a:spcBef>
            </a:pPr>
            <a:r>
              <a:rPr lang="ru-RU" dirty="0" smtClean="0"/>
              <a:t>	Практическая </a:t>
            </a:r>
            <a:r>
              <a:rPr lang="ru-RU" dirty="0"/>
              <a:t>ценность ароматических веществ:</a:t>
            </a:r>
          </a:p>
          <a:p>
            <a:pPr algn="just">
              <a:spcBef>
                <a:spcPts val="600"/>
              </a:spcBef>
            </a:pPr>
            <a:r>
              <a:rPr lang="ru-RU" dirty="0"/>
              <a:t>благотворно воздействуют на психику;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/>
              <a:t>увеличивают </a:t>
            </a:r>
            <a:r>
              <a:rPr lang="ru-RU" dirty="0"/>
              <a:t>защитные силы организма;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/>
              <a:t>нормализуют </a:t>
            </a:r>
            <a:r>
              <a:rPr lang="ru-RU" dirty="0"/>
              <a:t>процессы возбуждения и торможения в коре больших полушарий мозга;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/>
              <a:t>повышают </a:t>
            </a:r>
            <a:r>
              <a:rPr lang="ru-RU" dirty="0"/>
              <a:t>работоспособность</a:t>
            </a:r>
            <a:r>
              <a:rPr lang="ru-RU" dirty="0" smtClean="0"/>
              <a:t>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/>
              <a:t>улучшают </a:t>
            </a:r>
            <a:r>
              <a:rPr lang="ru-RU" dirty="0"/>
              <a:t>обменные </a:t>
            </a:r>
            <a:r>
              <a:rPr lang="ru-RU" dirty="0" smtClean="0"/>
              <a:t>процессы.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67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Сказкотерапия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81869" y="1666430"/>
            <a:ext cx="67084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dirty="0" err="1" smtClean="0"/>
              <a:t>Сказкотерапия</a:t>
            </a:r>
            <a:r>
              <a:rPr lang="ru-RU" sz="2000" dirty="0" smtClean="0"/>
              <a:t> </a:t>
            </a:r>
            <a:r>
              <a:rPr lang="ru-RU" sz="2000" b="1" i="1" dirty="0">
                <a:sym typeface="Symbol" panose="05050102010706020507" pitchFamily="18" charset="2"/>
              </a:rPr>
              <a:t></a:t>
            </a:r>
            <a:r>
              <a:rPr lang="ru-RU" sz="2000" dirty="0" smtClean="0"/>
              <a:t> </a:t>
            </a:r>
            <a:r>
              <a:rPr lang="ru-RU" sz="2000" dirty="0"/>
              <a:t>это воспитание и лечение сказкой, русские народные и авторские, специально разработанные </a:t>
            </a:r>
            <a:r>
              <a:rPr lang="ru-RU" sz="2000" dirty="0" err="1"/>
              <a:t>психокоррекционные</a:t>
            </a:r>
            <a:r>
              <a:rPr lang="ru-RU" sz="2000" dirty="0"/>
              <a:t> и медитативные </a:t>
            </a:r>
            <a:r>
              <a:rPr lang="ru-RU" sz="2000" dirty="0" smtClean="0"/>
              <a:t>сказки.</a:t>
            </a:r>
            <a:endParaRPr lang="ru-RU" sz="2000" dirty="0"/>
          </a:p>
          <a:p>
            <a:pPr algn="just"/>
            <a:r>
              <a:rPr lang="ru-RU" sz="2000" dirty="0" smtClean="0"/>
              <a:t>	Аутотренинг </a:t>
            </a:r>
            <a:r>
              <a:rPr lang="ru-RU" sz="2000" dirty="0"/>
              <a:t>и </a:t>
            </a:r>
            <a:r>
              <a:rPr lang="ru-RU" sz="2000" dirty="0" err="1"/>
              <a:t>психогимнастика</a:t>
            </a:r>
            <a:r>
              <a:rPr lang="ru-RU" sz="2000" dirty="0"/>
              <a:t> </a:t>
            </a:r>
            <a:r>
              <a:rPr lang="ru-RU" sz="2000" b="1" i="1" dirty="0">
                <a:sym typeface="Symbol" panose="05050102010706020507" pitchFamily="18" charset="2"/>
              </a:rPr>
              <a:t></a:t>
            </a:r>
            <a:r>
              <a:rPr lang="ru-RU" sz="2000" dirty="0" smtClean="0"/>
              <a:t> </a:t>
            </a:r>
            <a:r>
              <a:rPr lang="ru-RU" sz="2000" dirty="0"/>
              <a:t>это лечение искусством (лепка, рисование пальцами, рисование сухими листьями и т. д.), снимающие у любого ребенка, самые разные проявления нестабильности настроения, </a:t>
            </a:r>
            <a:r>
              <a:rPr lang="ru-RU" sz="2000" dirty="0" smtClean="0"/>
              <a:t>тревоги.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164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Ритмопластика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8224" y="1598063"/>
            <a:ext cx="74262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Ритмопластика </a:t>
            </a:r>
            <a:r>
              <a:rPr lang="ru-RU" sz="2000" dirty="0"/>
              <a:t>укрепляет различные группы мышц и </a:t>
            </a:r>
            <a:r>
              <a:rPr lang="ru-RU" sz="2000" dirty="0" smtClean="0"/>
              <a:t>осанку, развивает </a:t>
            </a:r>
            <a:r>
              <a:rPr lang="ru-RU" sz="2000" dirty="0"/>
              <a:t>чувство ритма, музыкальный слух и </a:t>
            </a:r>
            <a:r>
              <a:rPr lang="ru-RU" sz="2000" dirty="0" smtClean="0"/>
              <a:t>вкус, развивает </a:t>
            </a:r>
            <a:r>
              <a:rPr lang="ru-RU" sz="2000" dirty="0"/>
              <a:t>умение чувствовать и передавать характер </a:t>
            </a:r>
            <a:r>
              <a:rPr lang="ru-RU" sz="2000" dirty="0" smtClean="0"/>
              <a:t>музыки, развивает </a:t>
            </a:r>
            <a:r>
              <a:rPr lang="ru-RU" sz="2000" dirty="0"/>
              <a:t>умение правильно и красиво </a:t>
            </a:r>
            <a:r>
              <a:rPr lang="ru-RU" sz="2000" dirty="0" smtClean="0"/>
              <a:t>двигаться.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	Ритмопластика </a:t>
            </a:r>
            <a:r>
              <a:rPr lang="ru-RU" sz="2000" dirty="0"/>
              <a:t>позволяет детям раскрыть свой образ через музыкально-ритмический комплекс, способствующий распределению нагрузки на все группы мышц и даёт возможность перевоплощению. </a:t>
            </a:r>
            <a:r>
              <a:rPr lang="ru-RU" sz="2000" dirty="0" smtClean="0"/>
              <a:t>	Основывается </a:t>
            </a:r>
            <a:r>
              <a:rPr lang="ru-RU" sz="2000" dirty="0"/>
              <a:t>на методике развития мышечной силы и гибкости занимающихся детей. Здесь используются элементы движений и упражнения, выполняемые в сюжетной игровой форме с музыкой.</a:t>
            </a:r>
          </a:p>
        </p:txBody>
      </p:sp>
    </p:spTree>
    <p:extLst>
      <p:ext uri="{BB962C8B-B14F-4D97-AF65-F5344CB8AC3E}">
        <p14:creationId xmlns:p14="http://schemas.microsoft.com/office/powerpoint/2010/main" val="206058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Креативная гимнастика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47686" y="2179177"/>
            <a:ext cx="78963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Креативная </a:t>
            </a:r>
            <a:r>
              <a:rPr lang="ru-RU" sz="2000" dirty="0"/>
              <a:t>гимнастика </a:t>
            </a:r>
            <a:r>
              <a:rPr lang="ru-RU" sz="2000" dirty="0" smtClean="0"/>
              <a:t>это: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м</a:t>
            </a:r>
            <a:r>
              <a:rPr lang="ru-RU" sz="2000" dirty="0" smtClean="0"/>
              <a:t>узыкально-творческие игры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о</a:t>
            </a:r>
            <a:r>
              <a:rPr lang="ru-RU" sz="2000" dirty="0" smtClean="0"/>
              <a:t>бразно-игровые </a:t>
            </a:r>
            <a:r>
              <a:rPr lang="ru-RU" sz="2000" dirty="0"/>
              <a:t>движения (упражнения </a:t>
            </a:r>
            <a:r>
              <a:rPr lang="ru-RU" sz="2000" dirty="0" smtClean="0"/>
              <a:t>с превращениями)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r>
              <a:rPr lang="ru-RU" sz="2000" dirty="0" smtClean="0"/>
              <a:t>	</a:t>
            </a:r>
            <a:r>
              <a:rPr lang="ru-RU" sz="2000" dirty="0"/>
              <a:t> Креативная </a:t>
            </a:r>
            <a:r>
              <a:rPr lang="ru-RU" sz="2000" dirty="0" smtClean="0"/>
              <a:t>гимнастика развивает: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познавательную активность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в</a:t>
            </a:r>
            <a:r>
              <a:rPr lang="ru-RU" sz="2000" dirty="0" smtClean="0"/>
              <a:t>оображение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фантазию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р</a:t>
            </a:r>
            <a:r>
              <a:rPr lang="ru-RU" sz="2000" dirty="0" err="1" smtClean="0"/>
              <a:t>аскрепощенность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97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</TotalTime>
  <Words>85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Symbol</vt:lpstr>
      <vt:lpstr>Trebuchet MS</vt:lpstr>
      <vt:lpstr>Wingdings</vt:lpstr>
      <vt:lpstr>Wingdings 3</vt:lpstr>
      <vt:lpstr>Грань</vt:lpstr>
      <vt:lpstr>Применение нетрадиционных методик и здоровьесберегающих технологий в работе с дошкольниками и младшими школьниками</vt:lpstr>
      <vt:lpstr>Нетрадиционные здоровьесберегающие технологии </vt:lpstr>
      <vt:lpstr>Цель здоровьесберегающих технологий</vt:lpstr>
      <vt:lpstr>Нетрадиционные виды оздоровления</vt:lpstr>
      <vt:lpstr>Коммуникативные игры и танцы</vt:lpstr>
      <vt:lpstr>Аромотерапия</vt:lpstr>
      <vt:lpstr>Сказкотерапия</vt:lpstr>
      <vt:lpstr>Ритмопластика</vt:lpstr>
      <vt:lpstr>Креативная гимнастика</vt:lpstr>
      <vt:lpstr>«Хождение босиком» </vt:lpstr>
      <vt:lpstr>«Дыхательная гимнастика»</vt:lpstr>
      <vt:lpstr>«Массаж биологически активных точек тела»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нетрадиционных методик и здоровьесберегающих технологий в работе с дошкольниками и младшими школьниками</dc:title>
  <dc:creator>olesa</dc:creator>
  <cp:lastModifiedBy>olesa</cp:lastModifiedBy>
  <cp:revision>15</cp:revision>
  <dcterms:created xsi:type="dcterms:W3CDTF">2020-06-03T06:47:21Z</dcterms:created>
  <dcterms:modified xsi:type="dcterms:W3CDTF">2020-07-07T08:33:23Z</dcterms:modified>
</cp:coreProperties>
</file>