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Символы   России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Символ    -     это       знак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герб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2886733"/>
            <a:ext cx="2232248" cy="2349735"/>
          </a:xfrm>
          <a:prstGeom prst="rect">
            <a:avLst/>
          </a:prstGeom>
        </p:spPr>
      </p:pic>
      <p:pic>
        <p:nvPicPr>
          <p:cNvPr id="7" name="Рисунок 6" descr="флаг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2636912"/>
            <a:ext cx="2647181" cy="26471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имн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692695"/>
            <a:ext cx="4248472" cy="2827165"/>
          </a:xfrm>
        </p:spPr>
      </p:pic>
      <p:pic>
        <p:nvPicPr>
          <p:cNvPr id="5" name="Рисунок 4" descr="гимн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1680" y="3861048"/>
            <a:ext cx="6048672" cy="2520280"/>
          </a:xfrm>
          <a:prstGeom prst="rect">
            <a:avLst/>
          </a:prstGeom>
        </p:spPr>
      </p:pic>
      <p:pic>
        <p:nvPicPr>
          <p:cNvPr id="6" name="Рисунок 5" descr="гимн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692696"/>
            <a:ext cx="3922138" cy="2751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ÐÐ°ÑÑÐ¸Ð½ÐºÐ¸ Ð¿Ð¾ Ð·Ð°Ð¿ÑÐ¾ÑÑ Ð½Ð°Ð¹Ð´Ð¸ Ð³ÐµÑÐ± ÑÐ¾ÑÑÐ¸Ð¸ ÑÑÐµÐ´Ð¸ Ð´ÑÑÐ³Ð¸Ñ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герб стих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980728"/>
            <a:ext cx="5864198" cy="4392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гербы россс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1268760"/>
            <a:ext cx="5850786" cy="4382442"/>
          </a:xfrm>
        </p:spPr>
      </p:pic>
      <p:sp>
        <p:nvSpPr>
          <p:cNvPr id="2050" name="AutoShape 2" descr="ÐÐ°ÑÑÐ¸Ð½ÐºÐ¸ Ð¿Ð¾ Ð·Ð°Ð¿ÑÐ¾ÑÑ Ð½Ð°Ð¹Ð´Ð¸ Ð³ÐµÑÐ± ÑÐ¾ÑÑÐ¸Ð¸ ÑÑÐµÐ´Ð¸ Ð´ÑÑÐ³Ð¸Ñ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836712"/>
            <a:ext cx="5400600" cy="6021288"/>
          </a:xfrm>
        </p:spPr>
        <p:txBody>
          <a:bodyPr>
            <a:normAutofit/>
          </a:bodyPr>
          <a:lstStyle/>
          <a:p>
            <a:r>
              <a:rPr lang="ru-RU" b="1" dirty="0" smtClean="0"/>
              <a:t>Мир</a:t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70C0"/>
                </a:solidFill>
              </a:rPr>
              <a:t>вера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</a:rPr>
              <a:t>сердце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4" name="Содержимое 3" descr="раскраска флаг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628800"/>
            <a:ext cx="3647925" cy="4525962"/>
          </a:xfrm>
          <a:ln>
            <a:noFill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Герб Троицка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герб троицк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59832" y="1899942"/>
            <a:ext cx="2787749" cy="34416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Живём</a:t>
            </a:r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  мире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верой    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pPr>
              <a:buNone/>
            </a:pP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 сердце!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196</TotalTime>
  <Words>22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Литейная</vt:lpstr>
      <vt:lpstr>Символы   России</vt:lpstr>
      <vt:lpstr>Слайд 2</vt:lpstr>
      <vt:lpstr>Слайд 3</vt:lpstr>
      <vt:lpstr>Слайд 4</vt:lpstr>
      <vt:lpstr>Мир  вера  сердце  </vt:lpstr>
      <vt:lpstr>Герб Троицка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Символы   России</dc:title>
  <dc:creator>МС(К)АОУ - ЗДБ</dc:creator>
  <cp:lastModifiedBy>Сергей</cp:lastModifiedBy>
  <cp:revision>2</cp:revision>
  <dcterms:created xsi:type="dcterms:W3CDTF">2019-08-28T11:03:58Z</dcterms:created>
  <dcterms:modified xsi:type="dcterms:W3CDTF">2019-09-03T20:03:54Z</dcterms:modified>
</cp:coreProperties>
</file>