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81" r:id="rId5"/>
    <p:sldId id="258" r:id="rId6"/>
    <p:sldId id="284" r:id="rId7"/>
    <p:sldId id="260" r:id="rId8"/>
    <p:sldId id="283" r:id="rId9"/>
    <p:sldId id="272" r:id="rId10"/>
    <p:sldId id="276" r:id="rId11"/>
    <p:sldId id="278" r:id="rId12"/>
    <p:sldId id="285" r:id="rId13"/>
    <p:sldId id="262" r:id="rId14"/>
    <p:sldId id="277" r:id="rId15"/>
    <p:sldId id="286" r:id="rId16"/>
    <p:sldId id="282" r:id="rId17"/>
    <p:sldId id="273" r:id="rId18"/>
    <p:sldId id="263" r:id="rId19"/>
    <p:sldId id="274" r:id="rId20"/>
    <p:sldId id="265" r:id="rId21"/>
    <p:sldId id="280" r:id="rId22"/>
    <p:sldId id="287" r:id="rId23"/>
    <p:sldId id="279" r:id="rId24"/>
    <p:sldId id="266" r:id="rId25"/>
    <p:sldId id="267" r:id="rId26"/>
    <p:sldId id="275" r:id="rId27"/>
    <p:sldId id="27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2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Части тела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5877272"/>
            <a:ext cx="2952328" cy="62292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Составитель: </a:t>
            </a:r>
            <a:r>
              <a:rPr lang="ru-RU" sz="1400" dirty="0" err="1" smtClean="0"/>
              <a:t>Фазлахметова</a:t>
            </a:r>
            <a:r>
              <a:rPr lang="ru-RU" sz="1400" dirty="0" smtClean="0"/>
              <a:t> Е.Д.,</a:t>
            </a:r>
          </a:p>
          <a:p>
            <a:r>
              <a:rPr lang="ru-RU" sz="1400" dirty="0"/>
              <a:t>у</a:t>
            </a:r>
            <a:r>
              <a:rPr lang="ru-RU" sz="1400" dirty="0" smtClean="0"/>
              <a:t>читель английского языка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29690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1375863684_x0bwspfdl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2"/>
            <a:ext cx="9144000" cy="684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6176" y="620688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chin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el1fk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781727" cy="68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cheeks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15862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Учитель\Desktop\материал 1 класса\части тела\но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" y="0"/>
            <a:ext cx="78687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764704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nose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35617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Учитель\Desktop\материал 1 класса\части тела\лиц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" y="0"/>
            <a:ext cx="59771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6216" y="548680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face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079710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forehead13260482055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088"/>
            <a:ext cx="9144000" cy="68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forehead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1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Учитель\Desktop\материал 1 класса\части тела\ух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76256" y="620688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ear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062385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материал 1 класса\части тела\живо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0"/>
          <a:stretch/>
        </p:blipFill>
        <p:spPr bwMode="auto">
          <a:xfrm>
            <a:off x="43349" y="0"/>
            <a:ext cx="704893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8184" y="404664"/>
            <a:ext cx="2915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stomach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9155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материал 1 класса\части тела\коле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0831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32240" y="692696"/>
            <a:ext cx="2188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knee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516801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no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176" cy="684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44208" y="2924944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legs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119015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s-bdf79ae20b2767c6203efbedd5aea58094b8eb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1" cy="682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1250980361_610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00" y="9526"/>
            <a:ext cx="4589300" cy="682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80" y="122148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foot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102577"/>
            <a:ext cx="1530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feet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3309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материал 1 класса\части тела\волосы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52320" y="185551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hair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64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материал 1 класса\части тела\пальцы но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" y="0"/>
            <a:ext cx="9124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toes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65264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Учитель\Desktop\материал 1 класса\части тела\рук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0"/>
          <a:stretch/>
        </p:blipFill>
        <p:spPr bwMode="auto">
          <a:xfrm>
            <a:off x="0" y="0"/>
            <a:ext cx="7092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04248" y="692696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hand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26250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Учитель\Desktop\1355123287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" y="0"/>
            <a:ext cx="91344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arm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54743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Desktop\pochemu_pale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16"/>
            <a:ext cx="9144000" cy="683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fingers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60110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legkiye-risunki-na-nogtyakh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2"/>
            <a:ext cx="9144000" cy="685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659115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nails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021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Учитель\Desktop\материал 1 класса\части тела\плеч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/>
          <a:stretch/>
        </p:blipFill>
        <p:spPr bwMode="auto">
          <a:xfrm>
            <a:off x="32048" y="0"/>
            <a:ext cx="6844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620688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shoulder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82154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392_300_28053_ost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66124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back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68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Учитель\Desktop\материал 1 класса\части тела\ше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9"/>
          <a:stretch/>
        </p:blipFill>
        <p:spPr bwMode="auto">
          <a:xfrm>
            <a:off x="2551" y="0"/>
            <a:ext cx="622563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620688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neck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12146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Учитель\Desktop\материал 1 класса\части тела\гл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1" y="0"/>
            <a:ext cx="91466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6428" y="5877271"/>
            <a:ext cx="5617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eye          eyelashes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20094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Учитель\Desktop\permanenteyebrowsbrowsp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4" y="0"/>
            <a:ext cx="912304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3068959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eyebrows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422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4248" y="476672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head</a:t>
            </a:r>
            <a:endParaRPr lang="ru-RU" sz="6000" b="1" dirty="0"/>
          </a:p>
        </p:txBody>
      </p:sp>
      <p:pic>
        <p:nvPicPr>
          <p:cNvPr id="13314" name="Picture 2" descr="C:\Users\Учитель\Desktop\golov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96" y="9912"/>
            <a:ext cx="5585008" cy="68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Учитель\Desktop\caf14739f8507d727377a2b6453121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/>
          <a:stretch/>
        </p:blipFill>
        <p:spPr bwMode="auto">
          <a:xfrm>
            <a:off x="0" y="0"/>
            <a:ext cx="9135968" cy="564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27975" y="5665356"/>
            <a:ext cx="17486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lips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248617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Учитель\Desktop\los-mejores-blanqueadores-de-dient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" y="0"/>
            <a:ext cx="9142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1980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teeth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krasnye-pryschi-na-yazyke-24055-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661248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tongue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069216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Учитель\Desktop\материал 1 класса\части тела\р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5940"/>
            <a:ext cx="9144000" cy="493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184" y="332656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mouth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54582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39</Words>
  <Application>Microsoft Office PowerPoint</Application>
  <PresentationFormat>Экран (4:3)</PresentationFormat>
  <Paragraphs>30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Calibri</vt:lpstr>
      <vt:lpstr>Тема Office</vt:lpstr>
      <vt:lpstr>Части тела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Пользователь</cp:lastModifiedBy>
  <cp:revision>14</cp:revision>
  <dcterms:created xsi:type="dcterms:W3CDTF">2015-11-29T03:41:04Z</dcterms:created>
  <dcterms:modified xsi:type="dcterms:W3CDTF">2020-07-12T11:02:44Z</dcterms:modified>
</cp:coreProperties>
</file>