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1" r:id="rId4"/>
    <p:sldId id="258" r:id="rId5"/>
    <p:sldId id="284" r:id="rId6"/>
    <p:sldId id="260" r:id="rId7"/>
    <p:sldId id="283" r:id="rId8"/>
    <p:sldId id="272" r:id="rId9"/>
    <p:sldId id="276" r:id="rId10"/>
    <p:sldId id="278" r:id="rId11"/>
    <p:sldId id="285" r:id="rId12"/>
    <p:sldId id="262" r:id="rId13"/>
    <p:sldId id="277" r:id="rId14"/>
    <p:sldId id="286" r:id="rId15"/>
    <p:sldId id="282" r:id="rId16"/>
    <p:sldId id="273" r:id="rId17"/>
    <p:sldId id="263" r:id="rId18"/>
    <p:sldId id="274" r:id="rId19"/>
    <p:sldId id="265" r:id="rId20"/>
    <p:sldId id="280" r:id="rId21"/>
    <p:sldId id="287" r:id="rId22"/>
    <p:sldId id="279" r:id="rId23"/>
    <p:sldId id="266" r:id="rId24"/>
    <p:sldId id="267" r:id="rId25"/>
    <p:sldId id="275" r:id="rId26"/>
    <p:sldId id="27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9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Учитель\Desktop\материал 1 класса\части тела\волосы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1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5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Учитель\Desktop\el1fk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6781727" cy="682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622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Учитель\Desktop\материал 1 класса\части тела\но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6" y="0"/>
            <a:ext cx="78687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6179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Учитель\Desktop\материал 1 класса\части тела\лиц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6" y="0"/>
            <a:ext cx="597713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9710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Учитель\Desktop\forehead13260482055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088"/>
            <a:ext cx="9144000" cy="688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91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Учитель\Desktop\материал 1 класса\части тела\ух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385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Учитель\Desktop\материал 1 класса\части тела\живот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00"/>
          <a:stretch/>
        </p:blipFill>
        <p:spPr bwMode="auto">
          <a:xfrm>
            <a:off x="43349" y="0"/>
            <a:ext cx="704893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51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Учитель\Desktop\материал 1 класса\части тела\колен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40831"/>
            <a:ext cx="4724400" cy="629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8010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Учитель\Desktop\nog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56176" cy="684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90153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Учитель\Desktop\s-bdf79ae20b2767c6203efbedd5aea58094b8eb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1" cy="6828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Учитель\Desktop\1250980361_610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00" y="9526"/>
            <a:ext cx="4589300" cy="6828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0983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Учитель\Desktop\материал 1 класса\части тела\пальцы но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0" y="0"/>
            <a:ext cx="91240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264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Учитель\Desktop\материал 1 класса\части тела\глаз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31" y="0"/>
            <a:ext cx="914663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94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Учитель\Desktop\материал 1 класса\части тела\рука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40"/>
          <a:stretch/>
        </p:blipFill>
        <p:spPr bwMode="auto">
          <a:xfrm>
            <a:off x="0" y="0"/>
            <a:ext cx="70922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2504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Учитель\Desktop\1355123287_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" y="0"/>
            <a:ext cx="91344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7439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Учитель\Desktop\pochemu_pale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016"/>
            <a:ext cx="9144000" cy="683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1105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Учитель\Desktop\legkiye-risunki-na-nogtyakh-f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2"/>
            <a:ext cx="9144000" cy="685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15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Учитель\Desktop\материал 1 класса\части тела\плечо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4"/>
          <a:stretch/>
        </p:blipFill>
        <p:spPr bwMode="auto">
          <a:xfrm>
            <a:off x="32048" y="0"/>
            <a:ext cx="68442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1542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Учитель\Desktop\392_300_28053_oste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20682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Учитель\Desktop\материал 1 класса\части тела\шея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9"/>
          <a:stretch/>
        </p:blipFill>
        <p:spPr bwMode="auto">
          <a:xfrm>
            <a:off x="2551" y="0"/>
            <a:ext cx="6225633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1463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Учитель\Desktop\permanenteyebrowsbrowsp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4" y="0"/>
            <a:ext cx="912304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29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Учитель\Desktop\golov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96" y="9912"/>
            <a:ext cx="5585008" cy="684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0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Учитель\Desktop\caf14739f8507d727377a2b64531216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4"/>
          <a:stretch/>
        </p:blipFill>
        <p:spPr bwMode="auto">
          <a:xfrm>
            <a:off x="0" y="0"/>
            <a:ext cx="9135968" cy="564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8617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Учитель\Desktop\los-mejores-blanqueadores-de-diente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" y="0"/>
            <a:ext cx="9142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40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Учитель\Desktop\krasnye-pryschi-na-yazyke-24055-lar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216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Учитель\Desktop\материал 1 класса\части тела\ро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5940"/>
            <a:ext cx="9144000" cy="493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82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Учитель\Desktop\1375863684_x0bwspfdl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2"/>
            <a:ext cx="9144000" cy="684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020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0</Words>
  <Application>Microsoft Office PowerPoint</Application>
  <PresentationFormat>Экран (4:3)</PresentationFormat>
  <Paragraphs>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14</cp:revision>
  <dcterms:created xsi:type="dcterms:W3CDTF">2015-11-29T03:41:04Z</dcterms:created>
  <dcterms:modified xsi:type="dcterms:W3CDTF">2015-11-29T06:35:40Z</dcterms:modified>
</cp:coreProperties>
</file>