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69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26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Части тела животного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5661248"/>
            <a:ext cx="2984376" cy="910952"/>
          </a:xfrm>
        </p:spPr>
        <p:txBody>
          <a:bodyPr>
            <a:normAutofit/>
          </a:bodyPr>
          <a:lstStyle/>
          <a:p>
            <a:r>
              <a:rPr lang="ru-RU" sz="1400" dirty="0" smtClean="0"/>
              <a:t>Составитель: </a:t>
            </a:r>
            <a:r>
              <a:rPr lang="ru-RU" sz="1400" dirty="0" err="1" smtClean="0"/>
              <a:t>Фазлахметова</a:t>
            </a:r>
            <a:r>
              <a:rPr lang="ru-RU" sz="1400" dirty="0" smtClean="0"/>
              <a:t> Е.Д.</a:t>
            </a:r>
          </a:p>
          <a:p>
            <a:r>
              <a:rPr lang="ru-RU" sz="1400" dirty="0"/>
              <a:t>у</a:t>
            </a:r>
            <a:r>
              <a:rPr lang="ru-RU" sz="1400" dirty="0" smtClean="0"/>
              <a:t>читель английского языка, </a:t>
            </a:r>
          </a:p>
          <a:p>
            <a:r>
              <a:rPr lang="ru-RU" sz="1400" dirty="0" smtClean="0"/>
              <a:t>МБОУ СОШ № 9 НГО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0941738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esktop\части животных\Fur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072330" y="214290"/>
            <a:ext cx="15716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/>
              <a:t>fur</a:t>
            </a:r>
            <a:endParaRPr lang="ru-RU" sz="72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User\Desktop\части животных\golavl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57984" y="0"/>
            <a:ext cx="2286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</a:rPr>
              <a:t>scale</a:t>
            </a:r>
            <a:endParaRPr lang="ru-RU" sz="7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esktop\части животных\http---pit.dirty.ru-lepro-2-2012-03-29-49534-172757-46a22e5c131fbdc9a8f0db12a49e89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929554" y="0"/>
            <a:ext cx="1214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/>
              <a:t>fin</a:t>
            </a:r>
            <a:endParaRPr lang="ru-RU" sz="72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User\Desktop\части животных\kryilya-kartinki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71802" y="4071942"/>
            <a:ext cx="27146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/>
              <a:t>wings</a:t>
            </a:r>
            <a:endParaRPr lang="ru-RU" sz="72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User\Desktop\части животных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2976" y="4357694"/>
            <a:ext cx="16430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/>
              <a:t>tail</a:t>
            </a:r>
            <a:endParaRPr lang="ru-RU" sz="72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User\Desktop\части животных\жало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285728"/>
            <a:ext cx="2286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/>
              <a:t>sting</a:t>
            </a:r>
            <a:endParaRPr lang="ru-RU" sz="72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User\Desktop\части животных\מקור-השתלה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571480"/>
            <a:ext cx="24288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/>
              <a:t>beak</a:t>
            </a:r>
            <a:endParaRPr lang="ru-RU" sz="72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159647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00662" y="0"/>
            <a:ext cx="3643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/>
              <a:t>whiskers</a:t>
            </a:r>
            <a:endParaRPr lang="ru-RU" sz="72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части животных\1-prodam-roga-los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285728"/>
            <a:ext cx="24288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</a:rPr>
              <a:t>horn</a:t>
            </a:r>
            <a:endParaRPr lang="ru-RU" sz="7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части животных\08b0e06992fdd9eb4877d7730dc42e4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428604"/>
            <a:ext cx="2786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/>
              <a:t>trunk</a:t>
            </a:r>
            <a:endParaRPr lang="ru-RU" sz="72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части животных\horse-pictures-brown-A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8997" y="714332"/>
            <a:ext cx="4545003" cy="6143668"/>
          </a:xfrm>
          <a:prstGeom prst="rect">
            <a:avLst/>
          </a:prstGeom>
          <a:noFill/>
        </p:spPr>
      </p:pic>
      <p:pic>
        <p:nvPicPr>
          <p:cNvPr id="3074" name="Picture 2" descr="C:\Users\User\Desktop\части животных\22579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0694" cy="60007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72198" y="-285776"/>
            <a:ext cx="2786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/>
              <a:t>mane</a:t>
            </a:r>
            <a:endParaRPr lang="ru-RU" sz="72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части животных\1355583637-1191521-www.nevsepic.com.u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357950" y="0"/>
            <a:ext cx="24288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</a:rPr>
              <a:t>paw</a:t>
            </a:r>
            <a:endParaRPr lang="ru-RU" sz="7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части животных\7891553bn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43636" y="214290"/>
            <a:ext cx="26432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/>
              <a:t>claws</a:t>
            </a:r>
            <a:endParaRPr lang="ru-RU" sz="7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72198" y="1214422"/>
            <a:ext cx="26432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/>
              <a:t>talons</a:t>
            </a:r>
            <a:endParaRPr lang="ru-RU" sz="72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части животных\1308342500_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00398" y="5657671"/>
            <a:ext cx="56436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rgbClr val="FF0000"/>
                </a:solidFill>
              </a:rPr>
              <a:t>canine</a:t>
            </a:r>
            <a:r>
              <a:rPr lang="en-US" sz="7200" dirty="0" smtClean="0"/>
              <a:t> (teeth)</a:t>
            </a:r>
            <a:endParaRPr lang="ru-RU" sz="7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части животных\ae83d932ebd6a5d9b57fe54e385f119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43504" y="5657671"/>
            <a:ext cx="4000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</a:rPr>
              <a:t>feathers</a:t>
            </a:r>
            <a:endParaRPr lang="ru-RU" sz="7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части животных\elephant-tus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57984" y="5657671"/>
            <a:ext cx="2286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</a:rPr>
              <a:t>tusks</a:t>
            </a:r>
            <a:endParaRPr lang="ru-RU" sz="7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37</Words>
  <Application>Microsoft Office PowerPoint</Application>
  <PresentationFormat>Экран (4:3)</PresentationFormat>
  <Paragraphs>21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Части тела животного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8</cp:revision>
  <dcterms:created xsi:type="dcterms:W3CDTF">2015-12-20T10:55:15Z</dcterms:created>
  <dcterms:modified xsi:type="dcterms:W3CDTF">2020-07-12T11:10:48Z</dcterms:modified>
</cp:coreProperties>
</file>