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26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части животных\1-prodam-roga-los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части животных\golav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части животных\http---pit.dirty.ru-lepro-2-2012-03-29-49534-172757-46a22e5c131fbdc9a8f0db12a49e8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части животных\kryilya-kartinki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части животных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User\Desktop\части животных\жал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User\Desktop\части животных\מקור-השתלה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59647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части животных\08b0e06992fdd9eb4877d7730dc42e4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части животных\horse-pictures-brown-A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997" y="714332"/>
            <a:ext cx="4545003" cy="6143668"/>
          </a:xfrm>
          <a:prstGeom prst="rect">
            <a:avLst/>
          </a:prstGeom>
          <a:noFill/>
        </p:spPr>
      </p:pic>
      <p:pic>
        <p:nvPicPr>
          <p:cNvPr id="3074" name="Picture 2" descr="C:\Users\User\Desktop\части животных\2257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94" cy="600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части животных\1355583637-1191521-www.nevsepic.com.u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части животных\7891553bn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части животных\1308342500_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части животных\ae83d932ebd6a5d9b57fe54e385f119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части животных\elephant-tu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части животных\Fu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7</cp:revision>
  <dcterms:created xsi:type="dcterms:W3CDTF">2015-12-20T10:55:15Z</dcterms:created>
  <dcterms:modified xsi:type="dcterms:W3CDTF">2020-07-12T11:13:12Z</dcterms:modified>
</cp:coreProperties>
</file>