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8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CC0000"/>
    <a:srgbClr val="713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3" d="100"/>
          <a:sy n="93" d="100"/>
        </p:scale>
        <p:origin x="-207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CE27-60EC-4D77-B663-FD044A2A1A8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8A274-088A-4DF2-AB6E-13C765FB8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s://krot.info/uploads/posts/2020-02/1580648739_16-p-foni-s-vesennei-prirodoi-dlya-prezentatsii-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1" name="Picture 7" descr="https://x-lines.ru/letters/i/cyrillicfancy/0145/51b749/50/0/4nkpbrgowdeksegouxejmwfb4ne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257028" cy="135732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85850" y="2071678"/>
            <a:ext cx="107157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1857356" y="5857892"/>
            <a:ext cx="70723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Автор: Ясмакова Татьяна Юрьевна</a:t>
            </a:r>
          </a:p>
          <a:p>
            <a:pPr algn="r"/>
            <a:r>
              <a:rPr lang="ru-RU" sz="1600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Воспитатель МОУ детский сад №18 Кировского района г. Волгоград</a:t>
            </a:r>
            <a:endParaRPr lang="ru-RU" sz="1600" b="1" dirty="0">
              <a:solidFill>
                <a:srgbClr val="86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929322" y="278605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Под осинкой притаился,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Жёлтым листиком накрылся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Гриб на крепкой ножке серой,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красной шляпке,  загорелый.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Подосиновик-малыш.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Право, славненький, крепыш.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1285860"/>
            <a:ext cx="65008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народе этот гриб называют Ванька-встанька, а по-научному –ПОДОСИНОВИК или </a:t>
            </a:r>
            <a:r>
              <a:rPr lang="ru-RU" b="1" dirty="0" err="1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красноголовник</a:t>
            </a:r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. Как ты думаешь, почему? Подосиновики редко растут поодиночке. Их можно собрать целое лукошко только под одним деревом.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avatars.mds.yandex.net/get-pdb/1004346/d8d91b41-58b6-45b7-a9de-6ff0d70bb68e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857496"/>
            <a:ext cx="5519915" cy="3707543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57818" y="307181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Не страшны ни дождь, ни грозы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Подберёзовик растёт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Под развесистой берёзой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Каждый здесь его найдёт.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Гриб красив и бесподобен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И к томе же он съедобен.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1285860"/>
            <a:ext cx="65008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ПОДБЕРЁЗОВИК. Подберезовик получил свое имя потому, что любит селиться рядышком с березой. Шляпка у подберезовика бывает самых разных оттенков коричневого цвета. Ножка тонкая и стройная с едва заметными чешуйками, которые становятся более крупными у грибов большого размера.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s://avatars.mds.yandex.net/get-pdb/1599997/e2d4721c-a5ec-428b-943a-a965f4f885b7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071810"/>
            <a:ext cx="4857784" cy="3643338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44" y="2643182"/>
            <a:ext cx="3071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У лесных дорожек 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Много </a:t>
            </a: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белых ножек, 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шляпках разноцветных, 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Издали </a:t>
            </a: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заметных. 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Собирай</a:t>
            </a: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, не мешкай. 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– СЫРОЕЖКИ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214950"/>
            <a:ext cx="8786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течение всего грибного сезона можно встретить разноцветных сыроежек. Шляпки от </a:t>
            </a:r>
            <a:r>
              <a:rPr lang="ru-RU" b="1" dirty="0" err="1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голубо-зеленого</a:t>
            </a:r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 до красно-коричневого цвета. Шляпка таких грибов очень хрупкая.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zeleniymir.org/wp-content/uploads/2019/04/syroezhka-110-1024x7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1503934"/>
            <a:ext cx="4500594" cy="3711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2000240"/>
            <a:ext cx="10644222" cy="354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storge.pic2.me/upload/183/52822f7840ed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214290"/>
            <a:ext cx="585788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Сто грибов в лесу найдем,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Обойдем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полянку.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кузовок мы не возьмем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Бледную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поганку.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обшарим все дубы,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Елки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и осинки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хорошие грибы </a:t>
            </a:r>
            <a:endParaRPr lang="ru-RU" sz="3200" b="1" i="1" dirty="0" smtClean="0">
              <a:solidFill>
                <a:srgbClr val="71360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Соберем </a:t>
            </a:r>
            <a:r>
              <a:rPr lang="ru-RU" sz="3200" b="1" i="1" dirty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в корзинки.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5" name="Picture 5" descr="https://x-lines.ru/letters/i/cyrillicscript/0560/825730/60/0/4no7besowdej7wri4nq7bggo1wonbwru4nopbggo18ej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214554"/>
            <a:ext cx="6184219" cy="65246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71670" y="571480"/>
            <a:ext cx="70723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13605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Осенью в лесу после дождя  </a:t>
            </a:r>
          </a:p>
          <a:p>
            <a:r>
              <a:rPr lang="ru-RU" sz="2800" b="1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 появляются грибы. Давай рассмотрим, </a:t>
            </a:r>
          </a:p>
          <a:p>
            <a:r>
              <a:rPr lang="ru-RU" sz="28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     из чего они состоят</a:t>
            </a:r>
            <a:endParaRPr lang="ru-RU" dirty="0">
              <a:solidFill>
                <a:srgbClr val="86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143240" y="3500438"/>
            <a:ext cx="1500198" cy="1588"/>
          </a:xfrm>
          <a:prstGeom prst="line">
            <a:avLst/>
          </a:prstGeom>
          <a:ln w="25400">
            <a:solidFill>
              <a:srgbClr val="713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786314" y="3071811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шляпка</a:t>
            </a:r>
            <a:endParaRPr lang="ru-RU" sz="3200" dirty="0">
              <a:solidFill>
                <a:srgbClr val="860000"/>
              </a:solidFill>
            </a:endParaRPr>
          </a:p>
        </p:txBody>
      </p:sp>
      <p:sp>
        <p:nvSpPr>
          <p:cNvPr id="15371" name="AutoShape 11" descr="https://cdn.turkaramamotoru.com/ru/tonkie-niti-4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3" name="Picture 13" descr="C:\Users\Алексей\Downloads\2020-07-12_11-43-48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6286520"/>
            <a:ext cx="1466850" cy="571480"/>
          </a:xfrm>
          <a:prstGeom prst="rect">
            <a:avLst/>
          </a:prstGeom>
          <a:noFill/>
        </p:spPr>
      </p:pic>
      <p:pic>
        <p:nvPicPr>
          <p:cNvPr id="15369" name="Picture 9" descr="https://fastpic.co/images/OSENNIE-ZARISOVKI-2-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28934"/>
            <a:ext cx="3786174" cy="37861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143240" y="4000504"/>
            <a:ext cx="1500198" cy="1588"/>
          </a:xfrm>
          <a:prstGeom prst="line">
            <a:avLst/>
          </a:prstGeom>
          <a:ln w="25400">
            <a:solidFill>
              <a:srgbClr val="713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43108" y="4714884"/>
            <a:ext cx="2428892" cy="1588"/>
          </a:xfrm>
          <a:prstGeom prst="line">
            <a:avLst/>
          </a:prstGeom>
          <a:ln w="25400">
            <a:solidFill>
              <a:srgbClr val="713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571736" y="6715148"/>
            <a:ext cx="2000264" cy="1588"/>
          </a:xfrm>
          <a:prstGeom prst="line">
            <a:avLst/>
          </a:prstGeom>
          <a:ln w="25400">
            <a:solidFill>
              <a:srgbClr val="7136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857752" y="3643314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пластинки</a:t>
            </a:r>
            <a:endParaRPr lang="ru-RU" sz="3200" dirty="0">
              <a:solidFill>
                <a:srgbClr val="86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4357694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ножка</a:t>
            </a:r>
            <a:endParaRPr lang="ru-RU" sz="3200" dirty="0">
              <a:solidFill>
                <a:srgbClr val="86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6273225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грибница</a:t>
            </a:r>
            <a:endParaRPr lang="ru-RU" sz="3200" dirty="0">
              <a:solidFill>
                <a:srgbClr val="86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1357298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Самый вкусный съедобный гриб – БЕЛЫЙ ГРИБ</a:t>
            </a:r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Белым </a:t>
            </a:r>
            <a:r>
              <a:rPr lang="ru-RU" b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его называют потому, что если его пожарить или высушить, он останется белым. Ещё его называют </a:t>
            </a:r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БОРОВИК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2714620"/>
            <a:ext cx="30003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 дорожке шли –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Боровик нашли.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Боровик боровой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мох укрылся с головой.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Мы его пройти могли,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Хорошо, что тихо шли</a:t>
            </a:r>
          </a:p>
        </p:txBody>
      </p:sp>
      <p:pic>
        <p:nvPicPr>
          <p:cNvPr id="16396" name="Picture 12" descr="https://avatars.mds.yandex.net/get-pdb/1879296/19e1289c-19e8-4ec5-b465-d4793416993c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1" y="2714620"/>
            <a:ext cx="5149855" cy="3862392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1357298"/>
            <a:ext cx="6500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Яркими пятнами по всему лесу рассыпаны ЛИСИЧКИ. Как ты думаешь, почему их так называют? Шляпки у лисичек как воронки, они похожи на перевернутые зонтики.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14" y="2643182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Золотистые лисички -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Любопытные сестрички.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Ходят в рыженьких беретах,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Осень в лес приносят летом.</a:t>
            </a:r>
          </a:p>
        </p:txBody>
      </p:sp>
      <p:pic>
        <p:nvPicPr>
          <p:cNvPr id="17410" name="Picture 2" descr="https://img1.goodfon.ru/original/1920x1408/9/ba/griby-lisichki-les-trav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19" y="2714620"/>
            <a:ext cx="5260433" cy="3857652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86446" y="2928934"/>
            <a:ext cx="3214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Весь в хвоинках под сосной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Гриб смеется озорной.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Ах! Ты, рыжик! Как хорош!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На лисенка так похож!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Может средь еловых шишек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затеряться - не найдёшь,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гриб, известный всем как Рыжик -</a:t>
            </a: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Цветом он на них похож.</a:t>
            </a:r>
            <a:endParaRPr lang="ru-RU" i="1" dirty="0" smtClean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1285860"/>
            <a:ext cx="65008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лесу можно встретить и другие грибы с желто-оранжевой, рыжей окраской — это РЫЖИКИ. Своей яркой окраской будто солнечные зайчики сверкают в зеленой траве. Мякоть рыжиков и их сок пахнут фруктами. Рыжики очень вкусны и издавна высоко ценятся.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agronom.guru/wp-content/uploads/2019/11/iiie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000372"/>
            <a:ext cx="5357850" cy="3607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44" y="264318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Есть ещё грибочек- ГРУЗДЬ, </a:t>
            </a:r>
          </a:p>
          <a:p>
            <a:r>
              <a:rPr lang="ru-RU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Из души прогонит грусть. </a:t>
            </a:r>
          </a:p>
          <a:p>
            <a:r>
              <a:rPr lang="ru-RU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Он по виду как воронка </a:t>
            </a:r>
          </a:p>
          <a:p>
            <a:r>
              <a:rPr lang="ru-RU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Беленького цвета, </a:t>
            </a:r>
          </a:p>
          <a:p>
            <a:r>
              <a:rPr lang="ru-RU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Часто прячется в сторонку </a:t>
            </a:r>
          </a:p>
          <a:p>
            <a:r>
              <a:rPr lang="ru-RU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От дневного света.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429264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Грузди бывают белыми, желтыми и даже черными. Растут в еловых и пихтовых лесах. Люди часто собирают грузди на засолку.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wikigrib.ru/img-gribs/podgruzdok-belyj/Russula-delica_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1553752"/>
            <a:ext cx="5173634" cy="3880226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2643182"/>
            <a:ext cx="30003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Выросли маслята —</a:t>
            </a:r>
          </a:p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Дружные ребята.</a:t>
            </a:r>
          </a:p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Шляпки маслянистые,</a:t>
            </a:r>
          </a:p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Нежно-золотистые,</a:t>
            </a:r>
          </a:p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Словно блинчики румяны,</a:t>
            </a:r>
          </a:p>
          <a:p>
            <a:r>
              <a:rPr lang="ru-RU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Разбежались по полянам.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1142984"/>
            <a:ext cx="64294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сосновых лесах большими семьями растут МАСЛЯТА. Их урожай можно собирать с лета до поздней осени. Высокий гриб с крупной шляпкой шоколадного цвета. Назвали гриб так потому, что шляпка покрыта пленкой и кажется что гриб намазан маслом.</a:t>
            </a:r>
          </a:p>
        </p:txBody>
      </p:sp>
      <p:pic>
        <p:nvPicPr>
          <p:cNvPr id="20484" name="Picture 4" descr="https://sveklon.ru/wp-content/uploads/2019/10/Suillus-clintonianus-2011-08-22-3473-01-Nina-Filippov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2643182"/>
            <a:ext cx="5287093" cy="3521287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лексей\Downloads\1580328378_45-p-zelenie-foni-s-lyudmi-119.png"/>
          <p:cNvPicPr>
            <a:picLocks noChangeAspect="1" noChangeArrowheads="1"/>
          </p:cNvPicPr>
          <p:nvPr/>
        </p:nvPicPr>
        <p:blipFill>
          <a:blip r:embed="rId2"/>
          <a:srcRect l="1169" r="23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x-lines.ru/letters/i/cyrillicscript/0560/825730/60/0/4no7bkso1zejjwr64ne7b8qoixejkego1xekbwra4ne7b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5692200" cy="6448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00760" y="27146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В тесноте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На пенечке сто опят.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- Очень тесно тут! – вопят. –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Позовите грибника</a:t>
            </a:r>
            <a:b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Собирать опят с пенька.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1285860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Около сухих пней и вокруг стволов деревьев дружным семейством расположились ОПЯТА. В сыром виде эти грибы ядовиты, но в приготовленных очень много витаминов и необходимых человеку веществ.</a:t>
            </a:r>
            <a:endParaRPr lang="ru-RU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avatars.mds.yandex.net/get-zen_doc/1641493/pub_5d53b050bd45c002df446513_5d53b63dcfcc8600adda5b36/scale_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3615" y="2714620"/>
            <a:ext cx="5588039" cy="3143272"/>
          </a:xfrm>
          <a:prstGeom prst="rect">
            <a:avLst/>
          </a:prstGeom>
          <a:noFill/>
          <a:ln>
            <a:solidFill>
              <a:srgbClr val="713605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459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16</cp:revision>
  <dcterms:created xsi:type="dcterms:W3CDTF">2020-07-12T07:48:39Z</dcterms:created>
  <dcterms:modified xsi:type="dcterms:W3CDTF">2020-07-12T10:35:27Z</dcterms:modified>
</cp:coreProperties>
</file>