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8" r:id="rId2"/>
    <p:sldId id="259" r:id="rId3"/>
    <p:sldId id="269" r:id="rId4"/>
    <p:sldId id="277" r:id="rId5"/>
    <p:sldId id="279" r:id="rId6"/>
    <p:sldId id="281" r:id="rId7"/>
    <p:sldId id="28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FF09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5" d="100"/>
          <a:sy n="65" d="100"/>
        </p:scale>
        <p:origin x="-852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2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6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62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968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516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09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241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319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724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70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243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069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882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1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9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890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948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430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3A16FF-66E5-411C-A9C7-0D8897AAA994}" type="datetimeFigureOut">
              <a:rPr lang="ru-RU" smtClean="0"/>
              <a:t>26.06.2020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373EF1E-CA72-4B78-B65D-9F4869FD3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05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9368" y="619432"/>
            <a:ext cx="10707329" cy="5324167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Отчет </a:t>
            </a:r>
            <a:r>
              <a:rPr lang="ru-RU" sz="2800" b="1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самообразованию воспитателя </a:t>
            </a:r>
            <a:r>
              <a:rPr lang="ru-RU" sz="2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Попова Л.Ш за 2019 -2020 </a:t>
            </a:r>
            <a:r>
              <a:rPr lang="ru-RU" sz="2800" b="1" dirty="0" err="1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уч.год</a:t>
            </a:r>
            <a:r>
              <a:rPr lang="ru-RU" sz="2800" b="1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«</a:t>
            </a:r>
            <a:r>
              <a:rPr lang="ru-RU" sz="2800" b="1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здоровьесберегающих технологий в </a:t>
            </a:r>
            <a:r>
              <a:rPr lang="ru-RU" sz="2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формировании </a:t>
            </a:r>
            <a:r>
              <a:rPr lang="ru-RU" sz="2800" b="1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 здорового образа жизни у детей </a:t>
            </a:r>
            <a:r>
              <a:rPr lang="ru-RU" sz="2800" b="1" dirty="0" smtClean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старшего </a:t>
            </a:r>
            <a:r>
              <a:rPr lang="ru-RU" sz="2800" b="1" dirty="0">
                <a:ln w="127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возраста»</a:t>
            </a:r>
            <a:r>
              <a:rPr lang="ru-RU" sz="1400" dirty="0">
                <a:solidFill>
                  <a:srgbClr val="000000"/>
                </a:solidFill>
              </a:rPr>
              <a:t/>
            </a:r>
            <a:br>
              <a:rPr lang="ru-RU" sz="1400" dirty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С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егодня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здоровья детей — одна из главных стратегических задач развития страны. Она регламентируется и обеспечивается такими нормативно-правовыми документами, как Закон РФ "Об образовании", "О санитарно-эпидемиологическом благополучии населения"; а также Указами Президента России "О неотложных мерах по обеспечению здоровья населения Российской Федерации", "Об утверждении основных направлений государственной социальной политики по улучшению положения детей в Российской Федерации" и др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Современное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общества, высочайшие темпы его развития представляют все новые, более высокие требования к человеку и его здоровью. Значение культа здоровья значительно возрастает. В. А. Сухомлинский писал: "Я не боюсь еще и еще повторить: забота о здоровье - это важнейший труд воспитателей. От жизнерадостности, бодрости детей зависит их духовная жизнь, мировоззрение, умственное развитие, прочность знаний, вера в свои силы".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75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9800" y="1283110"/>
            <a:ext cx="8930747" cy="132735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дошкольников основы здорового образа жизни, добиться осознанного выполнения правил здоровье сбережения и ответственного отношения как к собственному здоровью так и здоровью окружающих.</a:t>
            </a: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90301" y="1651819"/>
            <a:ext cx="10637905" cy="488171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3000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D64787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D64787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Задачи</a:t>
            </a:r>
          </a:p>
          <a:p>
            <a:pPr algn="l"/>
            <a: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привить навыки профилактики и гигиены, развивать умение предвидеть возможные опасные для жизни последствия своих поступков для себя и своих сверстников</a:t>
            </a:r>
            <a:r>
              <a:rPr lang="ru-RU" sz="17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</a:t>
            </a:r>
            <a: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сформировать у детей адекватное представление об окружающем человеке (о строении собственного тела) ;</a:t>
            </a:r>
            <a:b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7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</a:t>
            </a:r>
            <a: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научить " слушать" и "слышать" свой организм</a:t>
            </a:r>
            <a:r>
              <a:rPr lang="ru-RU" sz="17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</a:t>
            </a:r>
            <a: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формировать потребность в физическом и нравственном самосовершенствовании, в здоровом образе жизни;</a:t>
            </a:r>
            <a:b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7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</a:t>
            </a:r>
            <a: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развивать охранительное самосознание, воспитывать уважение к жизни другого человека, умение сочувствовать, сопереживать чужой боли;</a:t>
            </a:r>
            <a:b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научить ребенка обращаться с опасными для здоровья веществами;</a:t>
            </a:r>
            <a:b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7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формировать правильное поведение выполнения всех видов </a:t>
            </a:r>
            <a:r>
              <a:rPr lang="ru-RU" sz="1700" dirty="0" smtClean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деятельности.</a:t>
            </a:r>
          </a:p>
          <a:p>
            <a:pPr algn="l"/>
            <a:r>
              <a:rPr lang="ru-RU" sz="12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12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8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19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Способы реализации:</a:t>
            </a:r>
            <a:br>
              <a:rPr lang="ru-RU" sz="1900" b="1" dirty="0">
                <a:ln w="3175" cmpd="sng">
                  <a:noFill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Использование стихов, сопровождающих упражнения, книг для развития мелкой моторики, различных предметов для выполнения упражнений.</a:t>
            </a:r>
            <a:b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Использование  различных пальчиковых игр.</a:t>
            </a:r>
            <a:b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Использование для укрепления зрения зрительных пауз, массажа глаз, зрительной гимнастики, дыхательной гимнастики.</a:t>
            </a:r>
            <a:b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Экскурсии, прогулки, занятия на свежем воздухе, развлечения.</a:t>
            </a:r>
            <a:b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Создание в группе «Уголка здоровья», где находятся: грецкие орехи, шишки, мячи, бусы, прищепки, бумаги, </a:t>
            </a:r>
            <a:r>
              <a:rPr lang="ru-RU" sz="1500" dirty="0" err="1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массажеры</a:t>
            </a:r>
            <a: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b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Использование дидактических игр.</a:t>
            </a:r>
            <a:b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Работа по проектам: «Здоровым теле –здоровый дух!», Вторая жизнь» «Зимняя сказка», </a:t>
            </a:r>
            <a:b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1500" dirty="0">
                <a:ln w="3175" cmpd="sng"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«Азбука безопасности», «Военная техника». 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03244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682" y="0"/>
            <a:ext cx="10018713" cy="11938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Залог здоровья это правильное питание и занятие спортом!</a:t>
            </a:r>
            <a:endParaRPr lang="ru-RU" sz="2800" b="1" dirty="0">
              <a:ln w="95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7858" y="1346867"/>
            <a:ext cx="5173494" cy="30481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84"/>
          <a:stretch/>
        </p:blipFill>
        <p:spPr>
          <a:xfrm>
            <a:off x="6912042" y="3318387"/>
            <a:ext cx="4635946" cy="26520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7389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193751"/>
            <a:ext cx="10018713" cy="11456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с родителями</a:t>
            </a:r>
            <a:endParaRPr lang="ru-RU" sz="2800" b="1" dirty="0">
              <a:ln w="9525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4557" y="3289935"/>
            <a:ext cx="3407598" cy="23832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230" y="3325640"/>
            <a:ext cx="3623727" cy="23623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1484311" y="2230244"/>
            <a:ext cx="67235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Спортивное развлечение «А ну-ка </a:t>
            </a:r>
            <a:r>
              <a:rPr lang="ru-RU" dirty="0" smtClean="0"/>
              <a:t>,мамы</a:t>
            </a:r>
            <a:r>
              <a:rPr lang="ru-RU" dirty="0"/>
              <a:t>!»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95230" y="2230244"/>
            <a:ext cx="3265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Развлечение «Зимние забавы»</a:t>
            </a:r>
          </a:p>
        </p:txBody>
      </p:sp>
    </p:spTree>
    <p:extLst>
      <p:ext uri="{BB962C8B-B14F-4D97-AF65-F5344CB8AC3E}">
        <p14:creationId xmlns:p14="http://schemas.microsoft.com/office/powerpoint/2010/main" val="356312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179" y="-607742"/>
            <a:ext cx="10018713" cy="175259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проектам: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«Здоровым теле –здоровый дух!», Вторая жизнь» «Зимняя сказка»,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безопасности», «Военная техника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8728" y="1012118"/>
            <a:ext cx="3916497" cy="2203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03"/>
          <a:stretch/>
        </p:blipFill>
        <p:spPr>
          <a:xfrm>
            <a:off x="7285703" y="2585491"/>
            <a:ext cx="3893574" cy="35775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5716" y="3913257"/>
            <a:ext cx="4331689" cy="2509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8307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2801" y="317091"/>
            <a:ext cx="10018713" cy="540833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D64787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Проделанная работа с родителями и педагогами</a:t>
            </a:r>
            <a:br>
              <a:rPr lang="ru-RU" sz="2800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D64787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9779" y="754686"/>
            <a:ext cx="8830567" cy="641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Собрание «Возрастные особенности детей 6-7 лет»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Консультации: </a:t>
            </a: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«Витаминный календарь. Осень</a:t>
            </a:r>
            <a:r>
              <a:rPr lang="ru-RU" sz="2000" dirty="0" smtClean="0">
                <a:solidFill>
                  <a:srgbClr val="44444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«Осторожно, клещи!», «Детские вопросы»,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«Дидактические игры в развитии речи детей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Отчеты  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применении здоровьесберегающих технологий  группы «Радуга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Конкурс «Палитра мастерства» для педагогов представила Тип (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фишер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для развития мелкой моторики у детей дошкольного возраста.</a:t>
            </a: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800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D64787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Перспективы </a:t>
            </a:r>
            <a:r>
              <a:rPr lang="ru-RU" sz="2800" b="1" dirty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D64787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 следующий </a:t>
            </a:r>
            <a:r>
              <a:rPr lang="ru-RU" sz="2800" b="1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D64787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год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 дальнейшем, я планирую продолжать работу по теме: «Приобщение детей раннего дошкольного возраста к культурно – гигиеническим навыкам»  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Продолжить работу по пополнению конспектов и картотек  по укреплению здоровья.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Вести дополнительный кружок по развитие мелкой моторики у детей младшего дошкольного возраста «Волшебные пальчики». 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Семинар (с родителями) "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Здоровьесбережение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приоритетная задача развития и воспитания ребенка в ДОУ"</a:t>
            </a:r>
          </a:p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30ACEC">
                  <a:lumMod val="75000"/>
                </a:srgbClr>
              </a:buClr>
              <a:buSzPct val="145000"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288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6368" y="1295398"/>
            <a:ext cx="8930747" cy="211038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D64787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Изучение </a:t>
            </a:r>
            <a:r>
              <a:rPr lang="ru-RU" sz="2800" dirty="0">
                <a:ln w="9525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rgbClr val="D64787">
                      <a:lumMod val="60000"/>
                      <a:lumOff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 литературы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Деркунская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В.А. «Диагностика культуры здоровья дошкольников».   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Береснёва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З.И. Программа оздоровления детей в ДОУ «Здоровый малыш». М. Творческий Центр Сфера, 2005г.- 31с.       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Яковлева Т.С.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Здоровьеобеспечивающие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технологии воспитания в детском саду, - М., 2007 г.136с.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И.С.Нежина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«Охрана здоровья детей дошкольного возраста»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Савельева Н.Ю. «Организация оздоровительной работы в ДОУ»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Веремнович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 «Закаливание детей в  современных условиях»</a:t>
            </a:r>
            <a:b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 </a:t>
            </a:r>
            <a:r>
              <a:rPr lang="ru-RU" sz="20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Лукянов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М.О. «Моя первая книга»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7381" y="4710474"/>
            <a:ext cx="8930748" cy="8604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847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909</TotalTime>
  <Words>268</Words>
  <Application>Microsoft Office PowerPoint</Application>
  <PresentationFormat>Произвольный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Параллакс</vt:lpstr>
      <vt:lpstr>             Отчет по самообразованию воспитателя                      Попова Л.Ш за 2019 -2020 уч.год    «Использование здоровьесберегающих технологий в       формировании основ здорового образа жизни у детей  старшего дошкольного возраста» Сегодня сохранение и укрепление здоровья детей — одна из главных стратегических задач развития страны. Она регламентируется и обеспечивается такими нормативно-правовыми документами, как Закон РФ "Об образовании", "О санитарно-эпидемиологическом благополучии населения"; а также Указами Президента России "О неотложных мерах по обеспечению здоровья населения Российской Федерации", "Об утверждении основных направлений государственной социальной политики по улучшению положения детей в Российской Федерации" и др.     Современное состояние общества, высочайшие темпы его развития представляют все новые, более высокие требования к человеку и его здоровью. Значение культа здоровья значительно возрастает. В. А. Сухомлинский писал: "Я не боюсь еще и еще повторить: забота о здоровье - это важнейший труд воспитателей. От жизнерадостности, бодрости детей зависит их духовная жизнь, мировоззрение, умственное развитие, прочность знаний, вера в свои силы". </vt:lpstr>
      <vt:lpstr>Цель: Сформировать у дошкольников основы здорового образа жизни, добиться осознанного выполнения правил здоровье сбережения и ответственного отношения как к собственному здоровью так и здоровью окружающих.     </vt:lpstr>
      <vt:lpstr>Залог здоровья это правильное питание и занятие спортом!</vt:lpstr>
      <vt:lpstr>Мероприятие с родителями</vt:lpstr>
      <vt:lpstr>Работа по проектам: «Здоровым теле –здоровый дух!», Вторая жизнь» «Зимняя сказка», «Азбука безопасности», «Военная техника» </vt:lpstr>
      <vt:lpstr>Проделанная работа с родителями и педагогами </vt:lpstr>
      <vt:lpstr>                   Изучение методической литературы 1. Деркунская В.А. «Диагностика культуры здоровья дошкольников».     2. Береснёва, З.И. Программа оздоровления детей в ДОУ «Здоровый малыш». М. Творческий Центр Сфера, 2005г.- 31с.        3. Яковлева Т.С. Здоровьеобеспечивающие  технологии воспитания в детском саду, - М., 2007 г.136с. 4. И.С.Нежина «Охрана здоровья детей дошкольного возраста» 5. Савельева Н.Ю. «Организация оздоровительной работы в ДОУ» 6. Веремнович Л. «Закаливание детей в  современных условиях» 7.  Лукянов М.О. «Моя первая книга»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home</cp:lastModifiedBy>
  <cp:revision>70</cp:revision>
  <dcterms:created xsi:type="dcterms:W3CDTF">2015-12-08T01:08:13Z</dcterms:created>
  <dcterms:modified xsi:type="dcterms:W3CDTF">2020-06-25T19:26:54Z</dcterms:modified>
</cp:coreProperties>
</file>