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-62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6643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2711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6077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245284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3848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11719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1496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51386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4388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2929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3168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1371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0759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8750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55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5725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7465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3CDCBE0-5564-420B-9EBA-63A6DA9D7338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034EE-E36D-48A2-BC03-D6FE1BFB1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11100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ЗИМНИЙ ЛЕС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0271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g.fonwall.ru/o/dz/zima-les-derevya-doroga-hq2v.jpg?route=mid&amp;amp;h=7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10" y="166255"/>
            <a:ext cx="11526982" cy="6525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6354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4c77405639fe5210d21580a8510a013e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87927"/>
            <a:ext cx="11911734" cy="62761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20828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kartinkijane.ru/download.php?file=201311/1920x1200/kartinkijane.ru-635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27" y="249382"/>
            <a:ext cx="11430000" cy="63038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715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avatars.mds.yandex.net/get-pdb/27625/f5e740f9-9e55-4dd6-8827-a7e19b051fa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07817"/>
            <a:ext cx="11800898" cy="65254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6205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avatars.mds.yandex.net/get-pdb/51720/fc64a235-ee36-4247-9820-4ca692c2de09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07818"/>
            <a:ext cx="11842461" cy="64423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2853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inallos.com/uploads/posts/2014-12/1418019007_les-solnce-zima-sne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28" y="342898"/>
            <a:ext cx="11748654" cy="61687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9013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1.1zoom.me/b5050/509/Seasons_Winter_Forests_460761_2048x1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19" y="207819"/>
            <a:ext cx="11623964" cy="64562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9310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get-pdb/1040792/1f78cffc-1a37-40ce-b909-870589049873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56" y="263236"/>
            <a:ext cx="11731626" cy="63176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1619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avatars.mds.yandex.net/get-pdb/1516658/19043782-32e8-49ac-b5ad-df7694d19a8a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38545"/>
            <a:ext cx="11426825" cy="64977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8472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BACC050B-8757-4460-95D8-E37B46A6B421}"/>
    </a:ext>
  </a:extLst>
</a:theme>
</file>

<file path=ppt/theme/themeOverride1.xml><?xml version="1.0" encoding="utf-8"?>
<a:themeOverride xmlns:a="http://schemas.openxmlformats.org/drawingml/2006/main">
  <a:clrScheme name="Ион">
    <a:dk1>
      <a:sysClr val="windowText" lastClr="000000"/>
    </a:dk1>
    <a:lt1>
      <a:sysClr val="window" lastClr="FFFFFF"/>
    </a:lt1>
    <a:dk2>
      <a:srgbClr val="0E5580"/>
    </a:dk2>
    <a:lt2>
      <a:srgbClr val="EBEBEB"/>
    </a:lt2>
    <a:accent1>
      <a:srgbClr val="ACD433"/>
    </a:accent1>
    <a:accent2>
      <a:srgbClr val="E6C133"/>
    </a:accent2>
    <a:accent3>
      <a:srgbClr val="EF7A24"/>
    </a:accent3>
    <a:accent4>
      <a:srgbClr val="5AA0F5"/>
    </a:accent4>
    <a:accent5>
      <a:srgbClr val="75CEEC"/>
    </a:accent5>
    <a:accent6>
      <a:srgbClr val="65D6A0"/>
    </a:accent6>
    <a:hlink>
      <a:srgbClr val="C4E46E"/>
    </a:hlink>
    <a:folHlink>
      <a:srgbClr val="BDE0F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2</Words>
  <Application>Microsoft Office PowerPoint</Application>
  <PresentationFormat>Произвольный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Ион</vt:lpstr>
      <vt:lpstr>ЗИМНИЙ ЛЕС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ЗИМНИЙ ЛЕС</dc:title>
  <dc:creator>DS_383</dc:creator>
  <cp:lastModifiedBy>User</cp:lastModifiedBy>
  <cp:revision>5</cp:revision>
  <dcterms:created xsi:type="dcterms:W3CDTF">2019-02-21T06:28:17Z</dcterms:created>
  <dcterms:modified xsi:type="dcterms:W3CDTF">2020-07-12T16:58:37Z</dcterms:modified>
</cp:coreProperties>
</file>