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9" autoAdjust="0"/>
  </p:normalViewPr>
  <p:slideViewPr>
    <p:cSldViewPr>
      <p:cViewPr varScale="1">
        <p:scale>
          <a:sx n="105" d="100"/>
          <a:sy n="105" d="100"/>
        </p:scale>
        <p:origin x="-1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79AF9-E491-4723-9997-5A5D9666FD75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C4FEE-316E-4E04-B3BD-F225DD313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C4FEE-316E-4E04-B3BD-F225DD313A8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7362E1-F48F-4676-BB43-FF6317B5E101}" type="datetimeFigureOut">
              <a:rPr lang="ru-RU" smtClean="0"/>
              <a:pPr/>
              <a:t>13.07.2020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A57405-B224-4EC0-83FD-477FF853FBC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124744"/>
            <a:ext cx="8229600" cy="2592288"/>
          </a:xfrm>
        </p:spPr>
        <p:txBody>
          <a:bodyPr>
            <a:normAutofit/>
          </a:bodyPr>
          <a:lstStyle/>
          <a:p>
            <a:r>
              <a:rPr lang="ru-RU" dirty="0" smtClean="0"/>
              <a:t>РОМАШКА – СИМВОЛ ДНЯ  СЕМЬИ, ЛЮБВИ И ВЕРНОСТИ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1584176"/>
          </a:xfrm>
        </p:spPr>
        <p:txBody>
          <a:bodyPr/>
          <a:lstStyle/>
          <a:p>
            <a:r>
              <a:rPr lang="ru-RU" dirty="0" smtClean="0"/>
              <a:t>Подготовила воспитатель 1 категории МБДОУ №55 «Пчелка» г. Калуга</a:t>
            </a:r>
          </a:p>
          <a:p>
            <a:r>
              <a:rPr lang="ru-RU" dirty="0" err="1" smtClean="0"/>
              <a:t>Саракула</a:t>
            </a:r>
            <a:r>
              <a:rPr lang="ru-RU" dirty="0" smtClean="0"/>
              <a:t> Эльвира Петровна</a:t>
            </a:r>
            <a:endParaRPr lang="ru-RU" dirty="0"/>
          </a:p>
        </p:txBody>
      </p:sp>
    </p:spTree>
  </p:cSld>
  <p:clrMapOvr>
    <a:masterClrMapping/>
  </p:clrMapOvr>
  <p:transition advTm="365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Нарекли ромашку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Символом любви,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Символом союза,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Брака и семьи.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20200708_11323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132855"/>
            <a:ext cx="8229600" cy="39972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Солнечный цветочек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В утренней росе,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Белая ромашка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В девичьей косе.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20200708_11311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129631"/>
            <a:ext cx="8229600" cy="40005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Чистый и невинный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У ромашки цвет,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В день семьи и брака -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Символ долгих лет.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20200708_1133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129631"/>
            <a:ext cx="8229600" cy="40005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Так желаем в праздник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Людям всей земли,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Как ромашек в поле,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Счастья и любви!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20200708_11345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129631"/>
            <a:ext cx="8229600" cy="40005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37979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Праздником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700808"/>
            <a:ext cx="2209800" cy="5040560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Любовь и верность – тайные два слова –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Из глубины веков сердца волнуют снова,</a:t>
            </a:r>
          </a:p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Рисуя образы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Февронии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, Петра,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Как будто чудо совершилось лишь вчера:</a:t>
            </a:r>
          </a:p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Вчерашним днём – святое исцеление,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Коварство, зло и правды воскрешение.</a:t>
            </a:r>
          </a:p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Всё в нашей памяти повенчано красиво,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Любовь жива, и потому мы живы!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20200708_113536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E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215</TotalTime>
  <Words>95</Words>
  <Application>Microsoft Office PowerPoint</Application>
  <PresentationFormat>Экран (4:3)</PresentationFormat>
  <Paragraphs>20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РОМАШКА – СИМВОЛ ДНЯ  СЕМЬИ, ЛЮБВИ И ВЕРНОСТИ</vt:lpstr>
      <vt:lpstr>Нарекли ромашку Символом любви, Символом союза, Брака и семьи.</vt:lpstr>
      <vt:lpstr>Солнечный цветочек В утренней росе, Белая ромашка В девичьей косе.</vt:lpstr>
      <vt:lpstr>Чистый и невинный У ромашки цвет, В день семьи и брака - Символ долгих лет.</vt:lpstr>
      <vt:lpstr>Так желаем в праздник Людям всей земли, Как ромашек в поле, Счастья и любви!</vt:lpstr>
      <vt:lpstr>С Праздником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11</cp:revision>
  <dcterms:created xsi:type="dcterms:W3CDTF">2020-07-12T10:21:21Z</dcterms:created>
  <dcterms:modified xsi:type="dcterms:W3CDTF">2020-07-12T20:57:58Z</dcterms:modified>
</cp:coreProperties>
</file>