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64" r:id="rId5"/>
    <p:sldId id="265" r:id="rId6"/>
    <p:sldId id="266" r:id="rId7"/>
    <p:sldId id="267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3805F-A35E-4C74-A758-32F670818925}" type="datetimeFigureOut">
              <a:rPr lang="ru-RU" smtClean="0"/>
              <a:pPr/>
              <a:t>12.07.2020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12B2B-756D-427C-8E8E-56E8CB620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Ирина\Desktop\труд фото\360fcbd41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3851920" y="4869160"/>
            <a:ext cx="5292080" cy="19888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5429288" cy="35004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Трудовое воспитание детей дошкольного возраста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813994"/>
            <a:ext cx="4500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Ч.И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МБДОУ №53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Светофорик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Альметьвска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428868"/>
            <a:ext cx="5857916" cy="11715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555\Рабочий стол\труд\slide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8378"/>
            <a:ext cx="8643998" cy="6303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1" y="0"/>
            <a:ext cx="850112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Воспитатели при ознакомления детей с трудом взрослых,  как правило, пользуются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аглядными способами, умело сочетая их со словесными (рассказы, беседы). 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Особое место среди словесных методов занимает использование детской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литературы. В формировании трудовой направленности детей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важную роль играет чтение художественных произведений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122" name="Picture 2" descr="C:\Documents and Settings\555\Рабочий стол\труд\IMG_20191030_164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0774">
            <a:off x="4786314" y="2786058"/>
            <a:ext cx="4000528" cy="3129723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45499">
            <a:off x="285719" y="642918"/>
            <a:ext cx="392034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122" name="Picture 2" descr="C:\Documents and Settings\555\Рабочий стол\труд\IMG_20191030_164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50683">
            <a:off x="4786314" y="2786058"/>
            <a:ext cx="4000528" cy="3129723"/>
          </a:xfrm>
          <a:prstGeom prst="rect">
            <a:avLst/>
          </a:prstGeom>
          <a:noFill/>
        </p:spPr>
      </p:pic>
      <p:pic>
        <p:nvPicPr>
          <p:cNvPr id="6146" name="Picture 2" descr="C:\Documents and Settings\555\Рабочий стол\труд\IMG_20191030_1636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41559">
            <a:off x="571472" y="428604"/>
            <a:ext cx="4000528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7170" name="Picture 2" descr="E:\Мои документы\IMG_20191016_085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9945">
            <a:off x="261908" y="428603"/>
            <a:ext cx="4238654" cy="3178991"/>
          </a:xfrm>
          <a:prstGeom prst="rect">
            <a:avLst/>
          </a:prstGeom>
          <a:noFill/>
        </p:spPr>
      </p:pic>
      <p:pic>
        <p:nvPicPr>
          <p:cNvPr id="7171" name="Picture 3" descr="C:\Documents and Settings\555\Рабочий стол\труд\5Fxs8-SB8t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45757">
            <a:off x="4143372" y="3214686"/>
            <a:ext cx="4721267" cy="3317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8194" name="Picture 2" descr="C:\Documents and Settings\555\Рабочий стол\труд\fKdpfJsgqM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35838">
            <a:off x="928662" y="642918"/>
            <a:ext cx="3500462" cy="4667282"/>
          </a:xfrm>
          <a:prstGeom prst="rect">
            <a:avLst/>
          </a:prstGeom>
          <a:noFill/>
        </p:spPr>
      </p:pic>
      <p:pic>
        <p:nvPicPr>
          <p:cNvPr id="8195" name="Picture 3" descr="C:\Documents and Settings\555\Рабочий стол\труд\jfKu_WX2rT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01466">
            <a:off x="5429256" y="1928802"/>
            <a:ext cx="2893212" cy="3857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2852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Хозяйственно- бытовой труд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555\Рабочий стол\труд\IVprfBuRMh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3440848" cy="1932789"/>
          </a:xfrm>
          <a:prstGeom prst="rect">
            <a:avLst/>
          </a:prstGeom>
          <a:noFill/>
        </p:spPr>
      </p:pic>
      <p:pic>
        <p:nvPicPr>
          <p:cNvPr id="8" name="Picture 3" descr="C:\Documents and Settings\555\Рабочий стол\труд\WP_20161003_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869657" y="1916896"/>
            <a:ext cx="4643471" cy="3095648"/>
          </a:xfrm>
          <a:prstGeom prst="rect">
            <a:avLst/>
          </a:prstGeom>
          <a:noFill/>
        </p:spPr>
      </p:pic>
      <p:pic>
        <p:nvPicPr>
          <p:cNvPr id="9" name="Picture 4" descr="C:\Documents and Settings\555\Рабочий стол\труд\IMG_20191018_100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342900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4413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260648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Таким образом, трудовая деятельность является одним из важных факторов воспитания личности. Включаясь в трудовой процесс, ребенок коренным образом меняет все представление о себе и об окружающем мире. Радикальным образом меняется самооценка. Она изменяется под влиянием успехов в трудовой деятельности, что в свою очередь меняет авторитет ребенка в детском саду. Главная развивающая функция труда – это переход от самооценки к самопознанию. Кроме этого в процессе труда развиваются способности, умение и навыки. В трудовой деятельности формируются новые виды мышления. Вследствие коллективного труда ребенок получает навыки работы, общения, сотрудничества, что улучшает адаптацию ребенка в обществе. Труд является равнозначным предметом программы обучения.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210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Детский сад53</cp:lastModifiedBy>
  <cp:revision>16</cp:revision>
  <dcterms:created xsi:type="dcterms:W3CDTF">2019-10-30T17:04:08Z</dcterms:created>
  <dcterms:modified xsi:type="dcterms:W3CDTF">2020-07-12T14:01:56Z</dcterms:modified>
</cp:coreProperties>
</file>