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в стихах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836712"/>
            <a:ext cx="4244280" cy="52894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Сивуч-секач говорил, рассуждая:</a:t>
            </a:r>
          </a:p>
          <a:p>
            <a:pPr marL="0" indent="0">
              <a:buNone/>
            </a:pPr>
            <a:r>
              <a:rPr lang="ru-RU" dirty="0" smtClean="0"/>
              <a:t>-Семейка моя совсем небольшая,</a:t>
            </a:r>
          </a:p>
          <a:p>
            <a:pPr marL="0" indent="0">
              <a:buNone/>
            </a:pPr>
            <a:r>
              <a:rPr lang="ru-RU" dirty="0" smtClean="0"/>
              <a:t>-Я, да семь жён, да шестеро деток…</a:t>
            </a:r>
          </a:p>
          <a:p>
            <a:pPr marL="0" indent="0">
              <a:buNone/>
            </a:pPr>
            <a:r>
              <a:rPr lang="ru-RU" dirty="0" smtClean="0"/>
              <a:t>Сколько ж костюмов надо на лето?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316288" cy="5760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На ветвях, украшенных</a:t>
            </a:r>
          </a:p>
          <a:p>
            <a:pPr marL="0" indent="0">
              <a:buNone/>
            </a:pPr>
            <a:r>
              <a:rPr lang="ru-RU" dirty="0" smtClean="0"/>
              <a:t>Снежной бахромой,</a:t>
            </a:r>
          </a:p>
          <a:p>
            <a:pPr marL="0" indent="0">
              <a:buNone/>
            </a:pPr>
            <a:r>
              <a:rPr lang="ru-RU" dirty="0" smtClean="0"/>
              <a:t>Яблоки румяные выросли зимой.</a:t>
            </a:r>
          </a:p>
          <a:p>
            <a:pPr marL="0" indent="0">
              <a:buNone/>
            </a:pPr>
            <a:r>
              <a:rPr lang="ru-RU" dirty="0" smtClean="0"/>
              <a:t>Снегири на яблоню сели, посмотри!</a:t>
            </a:r>
          </a:p>
          <a:p>
            <a:pPr marL="0" indent="0">
              <a:buNone/>
            </a:pPr>
            <a:r>
              <a:rPr lang="ru-RU" dirty="0" smtClean="0"/>
              <a:t>Прилетело весело их десятка три.</a:t>
            </a:r>
          </a:p>
          <a:p>
            <a:pPr marL="0" indent="0">
              <a:buNone/>
            </a:pPr>
            <a:r>
              <a:rPr lang="ru-RU" dirty="0" smtClean="0"/>
              <a:t>Тут, смотри, ещё летят.</a:t>
            </a:r>
          </a:p>
          <a:p>
            <a:pPr marL="0" indent="0">
              <a:buNone/>
            </a:pPr>
            <a:r>
              <a:rPr lang="ru-RU" dirty="0" smtClean="0"/>
              <a:t>Их теперь уж пятьдесят.</a:t>
            </a:r>
          </a:p>
          <a:p>
            <a:pPr marL="0" indent="0">
              <a:buNone/>
            </a:pPr>
            <a:r>
              <a:rPr lang="ru-RU" dirty="0" smtClean="0"/>
              <a:t>Вы подумайте о том,</a:t>
            </a:r>
          </a:p>
          <a:p>
            <a:pPr marL="0" indent="0">
              <a:buNone/>
            </a:pPr>
            <a:r>
              <a:rPr lang="ru-RU" dirty="0" smtClean="0"/>
              <a:t>Сколько птиц прилетело потом?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286680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763" y="5805264"/>
            <a:ext cx="1693962" cy="1129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33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на смекалку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Три девочки, Маша, Катя и Оля, одеты в платья различных цветов – синее, жёлтое и белое. У Маши платье не белое. У Кати платье не белое и не жёлтое. Скажите , какого цвета платье у каждой девочки?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272416"/>
              </p:ext>
            </p:extLst>
          </p:nvPr>
        </p:nvGraphicFramePr>
        <p:xfrm>
          <a:off x="1331640" y="3933056"/>
          <a:ext cx="741682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2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4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4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42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0070"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синее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жёлтое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белое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007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Маша</a:t>
                      </a:r>
                      <a:r>
                        <a:rPr lang="ru-RU" sz="3600" baseline="0" dirty="0" smtClean="0"/>
                        <a:t>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007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Катя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007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Оля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86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четырёхугольников на чертеже?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Ответ: …… четырёхугольников.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2105512"/>
            <a:ext cx="3384376" cy="1872208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148064" y="2132856"/>
            <a:ext cx="0" cy="18722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699792" y="3284984"/>
            <a:ext cx="33843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69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Минутка чистописания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9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Сегодня цифра спряталась в загадке:</a:t>
            </a:r>
          </a:p>
          <a:p>
            <a:pPr marL="0" indent="0">
              <a:buNone/>
            </a:pPr>
            <a:r>
              <a:rPr lang="ru-RU" dirty="0" smtClean="0"/>
              <a:t>Есть , друзья, такая птица:</a:t>
            </a:r>
          </a:p>
          <a:p>
            <a:pPr marL="0" indent="0">
              <a:buNone/>
            </a:pPr>
            <a:r>
              <a:rPr lang="ru-RU" dirty="0" smtClean="0"/>
              <a:t>Если сядет на страницу,</a:t>
            </a:r>
          </a:p>
          <a:p>
            <a:pPr marL="0" indent="0">
              <a:buNone/>
            </a:pPr>
            <a:r>
              <a:rPr lang="ru-RU" dirty="0" smtClean="0"/>
              <a:t>Очень рад бываю я,</a:t>
            </a:r>
          </a:p>
          <a:p>
            <a:pPr marL="0" indent="0">
              <a:buNone/>
            </a:pPr>
            <a:r>
              <a:rPr lang="ru-RU" dirty="0" smtClean="0"/>
              <a:t>А со мною и семья.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45024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60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Поместное значение цифры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     3 2</a:t>
            </a:r>
          </a:p>
          <a:p>
            <a:pPr marL="0" indent="0">
              <a:buNone/>
            </a:pP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656616"/>
              </p:ext>
            </p:extLst>
          </p:nvPr>
        </p:nvGraphicFramePr>
        <p:xfrm>
          <a:off x="2267744" y="2996952"/>
          <a:ext cx="4176464" cy="64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десятки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единицы</a:t>
                      </a:r>
                      <a:endParaRPr lang="ru-RU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74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ПОДУМАЙТЕ!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45 = … </a:t>
            </a:r>
            <a:r>
              <a:rPr lang="ru-RU" sz="3600" dirty="0" err="1" smtClean="0"/>
              <a:t>дес</a:t>
            </a:r>
            <a:r>
              <a:rPr lang="ru-RU" sz="3600" dirty="0" smtClean="0"/>
              <a:t>. … </a:t>
            </a:r>
            <a:r>
              <a:rPr lang="ru-RU" sz="3600" dirty="0" err="1" smtClean="0"/>
              <a:t>ед</a:t>
            </a:r>
            <a:r>
              <a:rPr lang="ru-RU" sz="3600" dirty="0" smtClean="0"/>
              <a:t> .             5 </a:t>
            </a:r>
            <a:r>
              <a:rPr lang="ru-RU" sz="3600" dirty="0" err="1" smtClean="0"/>
              <a:t>дес</a:t>
            </a:r>
            <a:r>
              <a:rPr lang="ru-RU" sz="3600" dirty="0" smtClean="0"/>
              <a:t>. 3 </a:t>
            </a:r>
            <a:r>
              <a:rPr lang="ru-RU" sz="3600" dirty="0" err="1" smtClean="0"/>
              <a:t>ед</a:t>
            </a:r>
            <a:r>
              <a:rPr lang="ru-RU" sz="3600" dirty="0" smtClean="0"/>
              <a:t> . = …</a:t>
            </a:r>
          </a:p>
          <a:p>
            <a:pPr marL="0" indent="0">
              <a:buNone/>
            </a:pPr>
            <a:r>
              <a:rPr lang="ru-RU" sz="3600" dirty="0" smtClean="0"/>
              <a:t>81 = … </a:t>
            </a:r>
            <a:r>
              <a:rPr lang="ru-RU" sz="3600" dirty="0" err="1" smtClean="0"/>
              <a:t>дес</a:t>
            </a:r>
            <a:r>
              <a:rPr lang="ru-RU" sz="3600" dirty="0" smtClean="0"/>
              <a:t>. …  ед.             3 </a:t>
            </a:r>
            <a:r>
              <a:rPr lang="ru-RU" sz="3600" dirty="0" err="1" smtClean="0"/>
              <a:t>дес</a:t>
            </a:r>
            <a:r>
              <a:rPr lang="ru-RU" sz="3600" dirty="0" smtClean="0"/>
              <a:t>. 5 ед. =  …</a:t>
            </a:r>
          </a:p>
          <a:p>
            <a:pPr marL="0" indent="0">
              <a:buNone/>
            </a:pPr>
            <a:r>
              <a:rPr lang="ru-RU" sz="3600" dirty="0" smtClean="0"/>
              <a:t>18 = … </a:t>
            </a:r>
            <a:r>
              <a:rPr lang="ru-RU" sz="3600" dirty="0" err="1" smtClean="0"/>
              <a:t>дес</a:t>
            </a:r>
            <a:r>
              <a:rPr lang="ru-RU" sz="3600" dirty="0" smtClean="0"/>
              <a:t>. … ед.              9 </a:t>
            </a:r>
            <a:r>
              <a:rPr lang="ru-RU" sz="3600" dirty="0" err="1" smtClean="0"/>
              <a:t>дес</a:t>
            </a:r>
            <a:r>
              <a:rPr lang="ru-RU" sz="3600" dirty="0" smtClean="0"/>
              <a:t>. 1 ед. = …</a:t>
            </a:r>
            <a:endParaRPr lang="ru-RU" sz="3600" dirty="0"/>
          </a:p>
        </p:txBody>
      </p:sp>
      <p:pic>
        <p:nvPicPr>
          <p:cNvPr id="2050" name="Picture 2" descr="C:\Users\HP\Desktop\картинки\3713522-1a830b701b65fb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4241800"/>
            <a:ext cx="1643410" cy="228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52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Стр. 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P\Desktop\картинки\995919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06" y="332656"/>
            <a:ext cx="3376167" cy="337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89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Подведём итоги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Я повторил …</a:t>
            </a:r>
          </a:p>
          <a:p>
            <a:pPr marL="0" indent="0">
              <a:buNone/>
            </a:pPr>
            <a:r>
              <a:rPr lang="ru-RU" dirty="0" smtClean="0"/>
              <a:t>Я узнал новое….</a:t>
            </a:r>
          </a:p>
          <a:p>
            <a:pPr marL="0" indent="0">
              <a:buNone/>
            </a:pPr>
            <a:r>
              <a:rPr lang="ru-RU" dirty="0" smtClean="0"/>
              <a:t>Мне </a:t>
            </a:r>
            <a:r>
              <a:rPr lang="ru-RU" smtClean="0"/>
              <a:t>надо вспомнить …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149080"/>
            <a:ext cx="1646237" cy="227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250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Задачи в стихах</vt:lpstr>
      <vt:lpstr>Задачи на смекалку</vt:lpstr>
      <vt:lpstr>Сколько четырёхугольников на чертеже?</vt:lpstr>
      <vt:lpstr>Минутка чистописания</vt:lpstr>
      <vt:lpstr>Поместное значение цифры</vt:lpstr>
      <vt:lpstr>ПОДУМАЙТЕ!</vt:lpstr>
      <vt:lpstr>Стр. 8</vt:lpstr>
      <vt:lpstr>Подведём итоги урока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в стихах</dc:title>
  <dc:creator>HP</dc:creator>
  <cp:lastModifiedBy>михаил шаров</cp:lastModifiedBy>
  <cp:revision>5</cp:revision>
  <dcterms:created xsi:type="dcterms:W3CDTF">2015-07-21T09:45:18Z</dcterms:created>
  <dcterms:modified xsi:type="dcterms:W3CDTF">2020-07-12T17:05:34Z</dcterms:modified>
</cp:coreProperties>
</file>