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16"/>
  </p:notesMasterIdLst>
  <p:sldIdLst>
    <p:sldId id="256" r:id="rId2"/>
    <p:sldId id="257" r:id="rId3"/>
    <p:sldId id="259" r:id="rId4"/>
    <p:sldId id="283" r:id="rId5"/>
    <p:sldId id="285" r:id="rId6"/>
    <p:sldId id="277" r:id="rId7"/>
    <p:sldId id="278" r:id="rId8"/>
    <p:sldId id="279" r:id="rId9"/>
    <p:sldId id="280" r:id="rId10"/>
    <p:sldId id="281" r:id="rId11"/>
    <p:sldId id="282" r:id="rId12"/>
    <p:sldId id="265" r:id="rId13"/>
    <p:sldId id="276" r:id="rId14"/>
    <p:sldId id="27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0" autoAdjust="0"/>
    <p:restoredTop sz="94719" autoAdjust="0"/>
  </p:normalViewPr>
  <p:slideViewPr>
    <p:cSldViewPr>
      <p:cViewPr>
        <p:scale>
          <a:sx n="75" d="100"/>
          <a:sy n="75" d="100"/>
        </p:scale>
        <p:origin x="-123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6F5255-3247-4236-9383-DFC4207AA46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4C970C-D384-4C13-BBBE-D5E560DD15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4234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234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9D672-17AE-4730-AC2E-A2C15E305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BDE6F-CCB3-467D-8594-9256133BC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F1A8B-6E19-414C-84B0-A631E7CAA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77E55-4B3D-4DC6-9E1E-937D98380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8EDDB-4B4B-4B3F-97DF-F73CDA3B0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DFB53-D21F-40D6-9D1C-E9EE1E86B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939F4-287A-4893-A227-10AACB8586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5946B-5616-432E-A3BD-CC619AAEEA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5953C-D6FA-4F7A-8864-3AB12CB5F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35022-BEEC-4DA3-B687-7794BF9475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3B8CF-3834-49F6-960E-C52601365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AE236-B949-4964-AA74-34909B4D2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4131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31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31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31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31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32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32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4132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132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132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132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132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B400ABE-C83C-47C3-8DB0-A60B45A808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5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00125"/>
            <a:ext cx="7772400" cy="52863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chemeClr val="tx1"/>
                </a:solidFill>
              </a:rPr>
              <a:t>МАДОУ детский сад№98</a:t>
            </a:r>
            <a:br>
              <a:rPr lang="ru-RU" sz="3600" b="1" i="1" dirty="0" smtClean="0">
                <a:solidFill>
                  <a:schemeClr val="tx1"/>
                </a:solidFill>
              </a:rPr>
            </a:br>
            <a:r>
              <a:rPr lang="ru-RU" sz="3600" b="1" i="1" dirty="0" smtClean="0">
                <a:solidFill>
                  <a:schemeClr val="tx1"/>
                </a:solidFill>
              </a:rPr>
              <a:t/>
            </a:r>
            <a:br>
              <a:rPr lang="ru-RU" sz="3600" b="1" i="1" dirty="0" smtClean="0">
                <a:solidFill>
                  <a:schemeClr val="tx1"/>
                </a:solidFill>
              </a:rPr>
            </a:br>
            <a:r>
              <a:rPr lang="ru-RU" sz="3600" b="1" i="1" dirty="0" smtClean="0">
                <a:solidFill>
                  <a:schemeClr val="tx1"/>
                </a:solidFill>
              </a:rPr>
              <a:t>ГРУППА №6</a:t>
            </a:r>
            <a:br>
              <a:rPr lang="ru-RU" sz="3600" b="1" i="1" dirty="0" smtClean="0">
                <a:solidFill>
                  <a:schemeClr val="tx1"/>
                </a:solidFill>
              </a:rPr>
            </a:br>
            <a:r>
              <a:rPr lang="ru-RU" sz="3600" b="1" i="1" dirty="0" smtClean="0">
                <a:solidFill>
                  <a:schemeClr val="tx1"/>
                </a:solidFill>
              </a:rPr>
              <a:t>ДЕТИ С 3-4лет</a:t>
            </a:r>
            <a:br>
              <a:rPr lang="ru-RU" sz="3600" b="1" i="1" dirty="0" smtClean="0">
                <a:solidFill>
                  <a:schemeClr val="tx1"/>
                </a:solidFill>
              </a:rPr>
            </a:br>
            <a:r>
              <a:rPr lang="ru-RU" sz="3600" b="1" i="1" dirty="0" smtClean="0">
                <a:solidFill>
                  <a:schemeClr val="tx1"/>
                </a:solidFill>
              </a:rPr>
              <a:t>ВОСПИТАТЕЛИ</a:t>
            </a:r>
            <a:r>
              <a:rPr lang="en-US" sz="3600" b="1" i="1" dirty="0" smtClean="0">
                <a:solidFill>
                  <a:schemeClr val="tx1"/>
                </a:solidFill>
              </a:rPr>
              <a:t>:</a:t>
            </a:r>
            <a:br>
              <a:rPr lang="en-US" sz="3600" b="1" i="1" dirty="0" smtClean="0">
                <a:solidFill>
                  <a:schemeClr val="tx1"/>
                </a:solidFill>
              </a:rPr>
            </a:br>
            <a:r>
              <a:rPr lang="ru-RU" sz="3600" b="1" i="1" dirty="0" err="1" smtClean="0">
                <a:solidFill>
                  <a:schemeClr val="tx1"/>
                </a:solidFill>
              </a:rPr>
              <a:t>Шлыкова</a:t>
            </a:r>
            <a:r>
              <a:rPr lang="ru-RU" sz="3600" b="1" i="1" dirty="0" smtClean="0">
                <a:solidFill>
                  <a:schemeClr val="tx1"/>
                </a:solidFill>
              </a:rPr>
              <a:t> Марина </a:t>
            </a:r>
            <a:r>
              <a:rPr lang="ru-RU" sz="3600" b="1" i="1" dirty="0" err="1" smtClean="0">
                <a:solidFill>
                  <a:schemeClr val="tx1"/>
                </a:solidFill>
              </a:rPr>
              <a:t>Кимовна</a:t>
            </a:r>
            <a:r>
              <a:rPr lang="ru-RU" sz="3600" b="1" i="1" dirty="0" smtClean="0">
                <a:solidFill>
                  <a:schemeClr val="tx1"/>
                </a:solidFill>
              </a:rPr>
              <a:t/>
            </a:r>
            <a:br>
              <a:rPr lang="ru-RU" sz="3600" b="1" i="1" dirty="0" smtClean="0">
                <a:solidFill>
                  <a:schemeClr val="tx1"/>
                </a:solidFill>
              </a:rPr>
            </a:br>
            <a:endParaRPr lang="ru-RU" sz="3600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4345"/>
            <a:ext cx="8280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Фольклорные произведения про умывание, причесывание, подготовку к обеду, обед.</a:t>
            </a:r>
          </a:p>
          <a:p>
            <a:r>
              <a:rPr lang="ru-RU" dirty="0" smtClean="0"/>
              <a:t>- Рассматривание иллюстраций к книге «</a:t>
            </a:r>
            <a:r>
              <a:rPr lang="ru-RU" dirty="0" err="1" smtClean="0"/>
              <a:t>Мойдодыр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- Заучивание народных песенок, потешек, стихотворения «Без воды умылся котик…».</a:t>
            </a:r>
          </a:p>
          <a:p>
            <a:r>
              <a:rPr lang="ru-RU" i="1" dirty="0" smtClean="0"/>
              <a:t>Художественное творчество</a:t>
            </a:r>
            <a:endParaRPr lang="ru-RU" dirty="0" smtClean="0"/>
          </a:p>
          <a:p>
            <a:r>
              <a:rPr lang="ru-RU" dirty="0" smtClean="0"/>
              <a:t>- Аппликация «Украсим носовой платочек для зайчика».</a:t>
            </a:r>
          </a:p>
          <a:p>
            <a:r>
              <a:rPr lang="ru-RU" dirty="0" smtClean="0"/>
              <a:t>- Лепка «Мыло для куклы Маши».</a:t>
            </a:r>
          </a:p>
          <a:p>
            <a:r>
              <a:rPr lang="ru-RU" dirty="0" smtClean="0"/>
              <a:t>- Рисование «Раскрась платье девочке Тане».</a:t>
            </a:r>
          </a:p>
          <a:p>
            <a:r>
              <a:rPr lang="ru-RU" dirty="0" smtClean="0"/>
              <a:t>- Создание выставок из детских работ.</a:t>
            </a:r>
          </a:p>
          <a:p>
            <a:r>
              <a:rPr lang="ru-RU" i="1" dirty="0" smtClean="0"/>
              <a:t>Коммуникация</a:t>
            </a:r>
            <a:endParaRPr lang="ru-RU" dirty="0" smtClean="0"/>
          </a:p>
          <a:p>
            <a:r>
              <a:rPr lang="ru-RU" dirty="0" smtClean="0"/>
              <a:t>- Ситуативные беседы «Правила гигиены», «Как нужно ухаживать за собой», «Мои здоровые зубки».</a:t>
            </a:r>
          </a:p>
          <a:p>
            <a:pPr>
              <a:buFontTx/>
              <a:buChar char="-"/>
            </a:pPr>
            <a:r>
              <a:rPr lang="ru-RU" dirty="0" smtClean="0"/>
              <a:t>Составление рассказов «Кукла Даша идет на прогулку».</a:t>
            </a:r>
          </a:p>
          <a:p>
            <a:r>
              <a:rPr lang="ru-RU" u="sng" dirty="0" smtClean="0"/>
              <a:t>Работа с родителями</a:t>
            </a:r>
            <a:endParaRPr lang="ru-RU" dirty="0" smtClean="0"/>
          </a:p>
          <a:p>
            <a:r>
              <a:rPr lang="ru-RU" dirty="0" smtClean="0"/>
              <a:t>Оформление папки-передвижки для родителей «Воспитание культурно-гигиенических навыков у детей».</a:t>
            </a:r>
          </a:p>
          <a:p>
            <a:r>
              <a:rPr lang="ru-RU" dirty="0" smtClean="0"/>
              <a:t>Консультация для родителей «Здоровый образ жизни в семье», «Значение утренней зарядки».</a:t>
            </a:r>
          </a:p>
          <a:p>
            <a:r>
              <a:rPr lang="ru-RU" dirty="0" smtClean="0"/>
              <a:t>Анкетирование «Здоровый образ жизни»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1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3 этап – итоговый</a:t>
            </a:r>
            <a:endParaRPr lang="ru-RU" sz="2400" dirty="0" smtClean="0"/>
          </a:p>
          <a:p>
            <a:r>
              <a:rPr lang="ru-RU" sz="2400" dirty="0" smtClean="0"/>
              <a:t>-«Страна Здоровья» занятие-развлечение.</a:t>
            </a:r>
          </a:p>
          <a:p>
            <a:r>
              <a:rPr lang="ru-RU" sz="2400" dirty="0" smtClean="0"/>
              <a:t>-Диагностическое исследование сформированности культурно-гигиенических навыков у детей после реализации проекта.</a:t>
            </a:r>
          </a:p>
          <a:p>
            <a:r>
              <a:rPr lang="ru-RU" sz="2400" dirty="0" smtClean="0"/>
              <a:t>-выставка детских работ, сделанных в течении проекта.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22312" y="1772816"/>
            <a:ext cx="7850215" cy="4656580"/>
          </a:xfrm>
        </p:spPr>
        <p:txBody>
          <a:bodyPr/>
          <a:lstStyle/>
          <a:p>
            <a:r>
              <a:rPr lang="ru-RU" sz="3600" i="1" dirty="0" smtClean="0"/>
              <a:t>Коммуникация</a:t>
            </a:r>
            <a:br>
              <a:rPr lang="ru-RU" sz="3600" i="1" dirty="0" smtClean="0"/>
            </a:br>
            <a:r>
              <a:rPr lang="ru-RU" sz="3600" i="1" dirty="0" smtClean="0"/>
              <a:t>Художественное творчество</a:t>
            </a:r>
            <a:br>
              <a:rPr lang="ru-RU" sz="3600" i="1" dirty="0" smtClean="0"/>
            </a:br>
            <a:r>
              <a:rPr lang="ru-RU" sz="3600" i="1" dirty="0" smtClean="0"/>
              <a:t>Социализация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/>
              <a:t>Познание</a:t>
            </a:r>
            <a:br>
              <a:rPr lang="ru-RU" sz="3600" i="1" dirty="0" smtClean="0"/>
            </a:br>
            <a:r>
              <a:rPr lang="ru-RU" sz="3600" i="1" dirty="0" smtClean="0"/>
              <a:t>Чтение художественной литературы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 smtClean="0">
              <a:effectLst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effectLst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effectLst/>
            </a:endParaRPr>
          </a:p>
          <a:p>
            <a:endParaRPr lang="ru-RU" dirty="0" smtClean="0">
              <a:effectLst/>
            </a:endParaRPr>
          </a:p>
        </p:txBody>
      </p:sp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1403648" y="1"/>
            <a:ext cx="6408712" cy="1556791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000" kern="10" dirty="0">
                <a:ln w="9525">
                  <a:round/>
                  <a:headEnd/>
                  <a:tailEnd/>
                </a:ln>
                <a:solidFill>
                  <a:srgbClr val="00FFFF"/>
                </a:solidFill>
                <a:latin typeface="Impact"/>
              </a:rPr>
              <a:t>Формы работы с детьми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Пособия и дидактические игры</a:t>
            </a:r>
            <a:endParaRPr lang="ru-RU" dirty="0"/>
          </a:p>
        </p:txBody>
      </p:sp>
      <p:pic>
        <p:nvPicPr>
          <p:cNvPr id="3074" name="Picture 2" descr="C:\Users\User\Desktop\Новая папка\DSCN2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772816"/>
            <a:ext cx="6414666" cy="48117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857364"/>
            <a:ext cx="8881407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i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Благодарим за внимание</a:t>
            </a:r>
            <a:r>
              <a:rPr lang="en-US" sz="6600" b="1" i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6600" b="1" i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90947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Актуальность: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4745"/>
            <a:ext cx="8229600" cy="5161756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i="1" dirty="0" smtClean="0"/>
              <a:t>Режимные процессы (кормление, укладывание на сон, подъем, сборы на прогулку и возвращение с нее, проведение гигиенических процедур</a:t>
            </a:r>
            <a:r>
              <a:rPr lang="en-US" sz="2000" b="1" i="1" dirty="0" smtClean="0"/>
              <a:t>,</a:t>
            </a:r>
            <a:r>
              <a:rPr lang="ru-RU" sz="2000" b="1" i="1" dirty="0" smtClean="0"/>
              <a:t>игровая деятельность и </a:t>
            </a:r>
            <a:r>
              <a:rPr lang="ru-RU" sz="2000" b="1" i="1" dirty="0" err="1" smtClean="0"/>
              <a:t>оздаровительно-профилактические</a:t>
            </a:r>
            <a:r>
              <a:rPr lang="ru-RU" sz="2000" b="1" i="1" dirty="0" smtClean="0"/>
              <a:t> процедуры) занимает существенную часть времени бодрствования. Дети нуждаются в терпеливом обучении и непосредственной помощи взрослого.  </a:t>
            </a:r>
          </a:p>
          <a:p>
            <a:pPr algn="ctr" eaLnBrk="1" hangingPunct="1">
              <a:defRPr/>
            </a:pPr>
            <a:r>
              <a:rPr lang="ru-RU" sz="2000" b="1" i="1" dirty="0" smtClean="0">
                <a:effectLst/>
              </a:rPr>
              <a:t>Цель</a:t>
            </a:r>
            <a:r>
              <a:rPr lang="ru-RU" sz="2000" b="1" dirty="0" smtClean="0">
                <a:effectLst/>
              </a:rPr>
              <a:t>:</a:t>
            </a:r>
          </a:p>
          <a:p>
            <a:pPr eaLnBrk="1" hangingPunct="1">
              <a:defRPr/>
            </a:pPr>
            <a:r>
              <a:rPr lang="ru-RU" sz="2000" b="1" i="1" dirty="0" smtClean="0"/>
              <a:t>Формирование культурно-гигиенических навыков и начальных представления о ценности здоровья у детей младшего дошкольного возраста.</a:t>
            </a:r>
          </a:p>
          <a:p>
            <a:pPr eaLnBrk="1" hangingPunct="1">
              <a:defRPr/>
            </a:pPr>
            <a:endParaRPr lang="ru-RU" sz="2000" b="1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333375"/>
            <a:ext cx="5680992" cy="28731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chemeClr val="tx1"/>
                </a:solidFill>
              </a:rPr>
              <a:t>Задачи: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688"/>
            <a:ext cx="8219256" cy="4808562"/>
          </a:xfrm>
        </p:spPr>
        <p:txBody>
          <a:bodyPr/>
          <a:lstStyle/>
          <a:p>
            <a:r>
              <a:rPr lang="ru-RU" sz="2400" dirty="0" smtClean="0"/>
              <a:t>Формировать начальные представления о ценности здоровья, что здоровье начинается с чистоты тела, что чистота-красота-здоровье – это неразделимые понятия.</a:t>
            </a:r>
          </a:p>
          <a:p>
            <a:r>
              <a:rPr lang="ru-RU" sz="2400" dirty="0" smtClean="0"/>
              <a:t>Формирование привычки следить за своим внешним видом, умения правильно пользоваться мылом, мыть руки, лицо; насухо вытираться после умывания, вешать полотенце на место, пользоваться расческой, носовым платком.</a:t>
            </a:r>
          </a:p>
          <a:p>
            <a:r>
              <a:rPr lang="ru-RU" sz="2400" dirty="0" smtClean="0"/>
              <a:t>Формирование навыков поведения за столом: пользоваться правильно ложкой, салфеткой; не крошить хлеб, пережевывать пищу с закрытым ртом, не разговаривать за столом, не разговаривать с полным ртом.</a:t>
            </a:r>
          </a:p>
          <a:p>
            <a:r>
              <a:rPr lang="ru-RU" sz="2400" dirty="0" smtClean="0"/>
              <a:t>Активно привлекать родителей к соблюдению и развитию у детей навыков личной гигиены дома.</a:t>
            </a:r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b="1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58899"/>
          </a:xfrm>
        </p:spPr>
        <p:txBody>
          <a:bodyPr/>
          <a:lstStyle/>
          <a:p>
            <a:r>
              <a:rPr lang="ru-RU" b="1" dirty="0" smtClean="0"/>
              <a:t>Тип проекта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836713"/>
            <a:ext cx="7272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По методу – игровой, творческий;</a:t>
            </a:r>
          </a:p>
          <a:p>
            <a:r>
              <a:rPr lang="ru-RU" sz="3200" dirty="0" smtClean="0"/>
              <a:t>По длительности – длительный: сентябрь-май.</a:t>
            </a:r>
          </a:p>
          <a:p>
            <a:endParaRPr lang="ru-RU" sz="3200" dirty="0" smtClean="0"/>
          </a:p>
          <a:p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2924944"/>
            <a:ext cx="47525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+mj-lt"/>
              </a:rPr>
              <a:t>Участники проекта:</a:t>
            </a:r>
          </a:p>
          <a:p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690336"/>
            <a:ext cx="72008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200" dirty="0" smtClean="0"/>
              <a:t>Воспитатели.</a:t>
            </a:r>
          </a:p>
          <a:p>
            <a:r>
              <a:rPr lang="ru-RU" sz="3200" dirty="0" smtClean="0"/>
              <a:t>Дети 2-ой младшей группы (3-4 года).</a:t>
            </a:r>
          </a:p>
          <a:p>
            <a:r>
              <a:rPr lang="ru-RU" sz="3200" dirty="0" smtClean="0"/>
              <a:t>Родители воспитанников группы.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Постановка проблемы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66843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Сохранение и укрепление здоровья дошкольников, в настоящее время, превращается в первоочередную социальную проблему. За последние десятилетия состояние здоровья дошкольников резко ухудшилось. А так как в дошкольном детстве закладываются основные черты личности, отношение к себе и окружающим, важно на этом этапе сформировать у детей базу знаний и практических навыков здорового образа жизни. В младшем дошкольном возрасте надо начинать с самых простых и доступных детям культурно-гигиенических навыков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7813"/>
            <a:ext cx="7571184" cy="342875"/>
          </a:xfrm>
        </p:spPr>
        <p:txBody>
          <a:bodyPr/>
          <a:lstStyle/>
          <a:p>
            <a:r>
              <a:rPr lang="ru-RU" b="1" dirty="0" smtClean="0"/>
              <a:t>Ожидаемый результат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196752"/>
            <a:ext cx="74168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/>
          </a:p>
          <a:p>
            <a:r>
              <a:rPr lang="ru-RU" i="1" dirty="0" smtClean="0"/>
              <a:t>Дети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устойчивое соблюдение навыков личной гигиены и опрятности в повседневной жизни;</a:t>
            </a:r>
          </a:p>
          <a:p>
            <a:r>
              <a:rPr lang="ru-RU" dirty="0" smtClean="0"/>
              <a:t>проявление умений правильно пользоваться мылом, мыть руки, лицо, следить за своим внешним видом;</a:t>
            </a:r>
          </a:p>
          <a:p>
            <a:r>
              <a:rPr lang="ru-RU" dirty="0" smtClean="0"/>
              <a:t>сформированы начальные представления о здоровом образе жизни.</a:t>
            </a:r>
          </a:p>
          <a:p>
            <a:r>
              <a:rPr lang="ru-RU" i="1" dirty="0" smtClean="0"/>
              <a:t>Родители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обогащение родительского опыта приемами взаимодействия и сотрудничества с ребенком в семье;</a:t>
            </a:r>
          </a:p>
          <a:p>
            <a:r>
              <a:rPr lang="ru-RU" dirty="0" smtClean="0"/>
              <a:t>повышение компетентности родителей в развитие навыков личной гигиены;</a:t>
            </a:r>
          </a:p>
          <a:p>
            <a:r>
              <a:rPr lang="ru-RU" dirty="0" smtClean="0"/>
              <a:t>повышение педагогической культуры родителей, установление с ними доверительных и партнёрских отношений.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24743"/>
          </a:xfrm>
        </p:spPr>
        <p:txBody>
          <a:bodyPr/>
          <a:lstStyle/>
          <a:p>
            <a:r>
              <a:rPr lang="ru-RU" b="1" dirty="0" smtClean="0"/>
              <a:t>Продукты реализации проекта: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340768"/>
            <a:ext cx="784887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dirty="0" smtClean="0"/>
              <a:t>1. Разработка конспектов занятий и тематических бесед по теме проекта.</a:t>
            </a:r>
          </a:p>
          <a:p>
            <a:r>
              <a:rPr lang="ru-RU" sz="2800" dirty="0" smtClean="0"/>
              <a:t>2. Составление картотеки дидактических игр по воспитанию и развитию у младших дошкольников культурно-гигиенических навыков.</a:t>
            </a:r>
          </a:p>
          <a:p>
            <a:r>
              <a:rPr lang="ru-RU" sz="2800" dirty="0" smtClean="0"/>
              <a:t>3. Составление картотеки художественно-словесного материала по воспитанию и развитию культурно-гигиенических навыков (сказки, стихи, потешки).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7813"/>
            <a:ext cx="8147248" cy="486891"/>
          </a:xfrm>
        </p:spPr>
        <p:txBody>
          <a:bodyPr/>
          <a:lstStyle/>
          <a:p>
            <a:r>
              <a:rPr lang="ru-RU" b="1" dirty="0" smtClean="0"/>
              <a:t>Ход реализации проекта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028343"/>
            <a:ext cx="79928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1 этап – подготовительный</a:t>
            </a:r>
            <a:endParaRPr lang="ru-RU" sz="2400" dirty="0" smtClean="0"/>
          </a:p>
          <a:p>
            <a:r>
              <a:rPr lang="ru-RU" sz="2400" dirty="0" smtClean="0"/>
              <a:t>Подбор методической, научно-популярной и художественной литературы, иллюстрированного материала по данной теме.</a:t>
            </a:r>
          </a:p>
          <a:p>
            <a:r>
              <a:rPr lang="ru-RU" sz="2400" dirty="0" smtClean="0"/>
              <a:t>Составление картотек игр и литературного материала по теме проекта.</a:t>
            </a:r>
          </a:p>
          <a:p>
            <a:r>
              <a:rPr lang="ru-RU" sz="2400" dirty="0" smtClean="0"/>
              <a:t>Доведение до родителей важности темы проекта. </a:t>
            </a:r>
          </a:p>
          <a:p>
            <a:r>
              <a:rPr lang="ru-RU" sz="2400" dirty="0" smtClean="0"/>
              <a:t>Диагностическое исследование сформированности культурно-гигиенических навыков у детей до реализации проекта.</a:t>
            </a:r>
          </a:p>
          <a:p>
            <a:r>
              <a:rPr lang="ru-RU" sz="2400" dirty="0" smtClean="0"/>
              <a:t>Анкетирование родителей о </a:t>
            </a:r>
            <a:r>
              <a:rPr lang="ru-RU" sz="2400" dirty="0" err="1" smtClean="0"/>
              <a:t>сформированости</a:t>
            </a:r>
            <a:r>
              <a:rPr lang="ru-RU" sz="2400" dirty="0" smtClean="0"/>
              <a:t> у них понятия -здоровый образ жизни.</a:t>
            </a:r>
            <a:r>
              <a:rPr lang="ru-RU" sz="2400" b="1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-495151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2 этап - практический</a:t>
            </a:r>
            <a:endParaRPr lang="ru-RU" dirty="0" smtClean="0"/>
          </a:p>
          <a:p>
            <a:r>
              <a:rPr lang="ru-RU" u="sng" dirty="0" smtClean="0"/>
              <a:t>Работа с детьми</a:t>
            </a:r>
            <a:r>
              <a:rPr lang="ru-RU" dirty="0" smtClean="0"/>
              <a:t>:</a:t>
            </a:r>
          </a:p>
          <a:p>
            <a:r>
              <a:rPr lang="ru-RU" i="1" dirty="0" smtClean="0"/>
              <a:t>Социализация</a:t>
            </a:r>
            <a:endParaRPr lang="ru-RU" dirty="0" smtClean="0"/>
          </a:p>
          <a:p>
            <a:r>
              <a:rPr lang="ru-RU" dirty="0" smtClean="0"/>
              <a:t>- Дидактические игры «Машенька проснулась», «Уложи куклу Машу спать», «Оденем куклу», «Учим куклу Дашу мыть руки», «Как нужно ухаживать за собой», «Мои здоровые зубки», «Доброе утро, расческа»</a:t>
            </a:r>
          </a:p>
          <a:p>
            <a:r>
              <a:rPr lang="ru-RU" dirty="0" smtClean="0"/>
              <a:t>- Сюжетно-ролевая игра «Парикмахерская», «Мы в гостях», «У куклы Даши день рождения».</a:t>
            </a:r>
          </a:p>
          <a:p>
            <a:r>
              <a:rPr lang="ru-RU" i="1" dirty="0" smtClean="0"/>
              <a:t>Познание</a:t>
            </a:r>
            <a:endParaRPr lang="ru-RU" dirty="0" smtClean="0"/>
          </a:p>
          <a:p>
            <a:r>
              <a:rPr lang="ru-RU" dirty="0" smtClean="0"/>
              <a:t>- Беседы «Здоровье в порядке, спасибо зарядке», «Чистота и здоровье», «Зачем нужно, чтобы вода была чистой?», «Что будешь мыть, вначале руки или лицо? Почему?», «Перед едой мой руки с мылом», «Учись пользоваться вилкой и ложкой», «Умей есть, не спеша и аккуратно», «Не балуйся за столом»</a:t>
            </a:r>
          </a:p>
          <a:p>
            <a:r>
              <a:rPr lang="ru-RU" i="1" dirty="0" smtClean="0"/>
              <a:t>Чтение художественной литературы</a:t>
            </a:r>
            <a:endParaRPr lang="ru-RU" dirty="0" smtClean="0"/>
          </a:p>
          <a:p>
            <a:r>
              <a:rPr lang="ru-RU" dirty="0" smtClean="0"/>
              <a:t>- Чтение произведений: К. Чуковский «</a:t>
            </a:r>
            <a:r>
              <a:rPr lang="ru-RU" dirty="0" err="1" smtClean="0"/>
              <a:t>Мойдодыр</a:t>
            </a:r>
            <a:r>
              <a:rPr lang="ru-RU" dirty="0" smtClean="0"/>
              <a:t>», </a:t>
            </a:r>
          </a:p>
          <a:p>
            <a:r>
              <a:rPr lang="ru-RU" dirty="0" smtClean="0"/>
              <a:t>    А. </a:t>
            </a:r>
            <a:r>
              <a:rPr lang="ru-RU" dirty="0" err="1" smtClean="0"/>
              <a:t>Барто</a:t>
            </a:r>
            <a:r>
              <a:rPr lang="ru-RU" dirty="0" smtClean="0"/>
              <a:t> «Девочка чумазая», </a:t>
            </a:r>
          </a:p>
          <a:p>
            <a:r>
              <a:rPr lang="ru-RU" dirty="0" smtClean="0"/>
              <a:t>     Н. Найденова «Наши полотенца», Народная сказка «Про грязные ручки»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1059</TotalTime>
  <Words>796</Words>
  <Application>Microsoft Office PowerPoint</Application>
  <PresentationFormat>Экран (4:3)</PresentationFormat>
  <Paragraphs>87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Орбита</vt:lpstr>
      <vt:lpstr>МАДОУ детский сад№98  ГРУППА №6 ДЕТИ С 3-4лет ВОСПИТАТЕЛИ: Шлыкова Марина Кимовна </vt:lpstr>
      <vt:lpstr>Актуальность:</vt:lpstr>
      <vt:lpstr>Задачи:</vt:lpstr>
      <vt:lpstr>Тип проекта</vt:lpstr>
      <vt:lpstr>Постановка проблемы</vt:lpstr>
      <vt:lpstr>Ожидаемый результат</vt:lpstr>
      <vt:lpstr>Продукты реализации проекта:</vt:lpstr>
      <vt:lpstr>Ход реализации проекта</vt:lpstr>
      <vt:lpstr>Слайд 9</vt:lpstr>
      <vt:lpstr>Слайд 10</vt:lpstr>
      <vt:lpstr>Слайд 11</vt:lpstr>
      <vt:lpstr>Коммуникация Художественное творчество Социализация Познание Чтение художественной литературы</vt:lpstr>
      <vt:lpstr>Пособия и дидактические игры</vt:lpstr>
      <vt:lpstr>Слайд 14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культурно-гигиенических навыков и навыков самообслуживания</dc:title>
  <dc:creator>Customer</dc:creator>
  <cp:lastModifiedBy>User</cp:lastModifiedBy>
  <cp:revision>48</cp:revision>
  <cp:lastPrinted>1601-01-01T00:00:00Z</cp:lastPrinted>
  <dcterms:created xsi:type="dcterms:W3CDTF">2009-02-08T14:58:14Z</dcterms:created>
  <dcterms:modified xsi:type="dcterms:W3CDTF">2020-07-13T16:21:15Z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