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3" r:id="rId6"/>
    <p:sldId id="260" r:id="rId7"/>
    <p:sldId id="284" r:id="rId8"/>
    <p:sldId id="285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9" r:id="rId17"/>
    <p:sldId id="270" r:id="rId18"/>
    <p:sldId id="271" r:id="rId19"/>
    <p:sldId id="273" r:id="rId20"/>
    <p:sldId id="274" r:id="rId21"/>
    <p:sldId id="277" r:id="rId22"/>
    <p:sldId id="278" r:id="rId23"/>
    <p:sldId id="279" r:id="rId24"/>
    <p:sldId id="280" r:id="rId25"/>
    <p:sldId id="286" r:id="rId26"/>
    <p:sldId id="287" r:id="rId27"/>
    <p:sldId id="288" r:id="rId28"/>
    <p:sldId id="281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B2FE9-4455-48B7-9151-08D28823BA32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258BA-00B7-4E1C-9DE0-1A7742A27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9-01-16-14-18-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28652"/>
            <a:ext cx="9144000" cy="72866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Арт - терапия как средство сохранения психологического здоровья детей дошкольного возраста в рамках реализации ФГОС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4071942"/>
            <a:ext cx="4343408" cy="149542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Воспитатель МКДОУ                        «</a:t>
            </a:r>
            <a:r>
              <a:rPr lang="ru-RU" sz="1800" b="1" dirty="0" err="1" smtClean="0">
                <a:solidFill>
                  <a:schemeClr val="tx1"/>
                </a:solidFill>
              </a:rPr>
              <a:t>Калачеевский</a:t>
            </a:r>
            <a:r>
              <a:rPr lang="ru-RU" sz="1800" b="1" dirty="0" smtClean="0">
                <a:solidFill>
                  <a:schemeClr val="tx1"/>
                </a:solidFill>
              </a:rPr>
              <a:t> детский сад №2» </a:t>
            </a:r>
            <a:r>
              <a:rPr lang="ru-RU" sz="1800" b="1" dirty="0" err="1" smtClean="0">
                <a:solidFill>
                  <a:schemeClr val="tx1"/>
                </a:solidFill>
              </a:rPr>
              <a:t>Умникова</a:t>
            </a:r>
            <a:r>
              <a:rPr lang="ru-RU" sz="1800" b="1" dirty="0" smtClean="0">
                <a:solidFill>
                  <a:schemeClr val="tx1"/>
                </a:solidFill>
              </a:rPr>
              <a:t> И.Н.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9-01-16-14-13-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Овал 4"/>
          <p:cNvSpPr/>
          <p:nvPr/>
        </p:nvSpPr>
        <p:spPr>
          <a:xfrm>
            <a:off x="3500430" y="2643182"/>
            <a:ext cx="1785950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Арт-терапия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stCxn id="5" idx="3"/>
          </p:cNvCxnSpPr>
          <p:nvPr/>
        </p:nvCxnSpPr>
        <p:spPr>
          <a:xfrm rot="5400000">
            <a:off x="3403742" y="3999459"/>
            <a:ext cx="312061" cy="404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5"/>
          </p:cNvCxnSpPr>
          <p:nvPr/>
        </p:nvCxnSpPr>
        <p:spPr>
          <a:xfrm rot="16200000" flipH="1">
            <a:off x="5071015" y="3999452"/>
            <a:ext cx="240620" cy="332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4143372" y="2285992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7"/>
          </p:cNvCxnSpPr>
          <p:nvPr/>
        </p:nvCxnSpPr>
        <p:spPr>
          <a:xfrm rot="5400000" flipH="1" flipV="1">
            <a:off x="5071021" y="2597008"/>
            <a:ext cx="240609" cy="332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1"/>
          </p:cNvCxnSpPr>
          <p:nvPr/>
        </p:nvCxnSpPr>
        <p:spPr>
          <a:xfrm rot="16200000" flipV="1">
            <a:off x="3475177" y="2597004"/>
            <a:ext cx="240620" cy="3329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428992" y="1428736"/>
            <a:ext cx="192882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Игротерапия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28794" y="2143116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Изотерапия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72066" y="2143116"/>
            <a:ext cx="228601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Музыкотерапия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4357694"/>
            <a:ext cx="214314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Сказкотерапия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86314" y="4357694"/>
            <a:ext cx="2214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Драматерапия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42976" y="3214686"/>
            <a:ext cx="207170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Цветотерапия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00760" y="3214686"/>
            <a:ext cx="2214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Данс-терапия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24" name="Прямая со стрелкой 23"/>
          <p:cNvCxnSpPr>
            <a:stCxn id="22" idx="2"/>
          </p:cNvCxnSpPr>
          <p:nvPr/>
        </p:nvCxnSpPr>
        <p:spPr>
          <a:xfrm rot="5400000">
            <a:off x="5929322" y="292893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1" idx="2"/>
          </p:cNvCxnSpPr>
          <p:nvPr/>
        </p:nvCxnSpPr>
        <p:spPr>
          <a:xfrm rot="5400000">
            <a:off x="2571736" y="292893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-01-16-14-13-0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071546"/>
            <a:ext cx="6357982" cy="442915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                                                          </a:t>
            </a:r>
            <a:r>
              <a:rPr lang="ru-RU" sz="4900" b="1" dirty="0" err="1" smtClean="0"/>
              <a:t>Изотерапия</a:t>
            </a:r>
            <a:r>
              <a:rPr lang="ru-RU" sz="4900" dirty="0" smtClean="0"/>
              <a:t> </a:t>
            </a:r>
            <a:r>
              <a:rPr lang="ru-RU" sz="3600" dirty="0" smtClean="0"/>
              <a:t>– лечебное воздействие, коррекция посредством изобразительной деятельности. Терапия рисованием позволяет понять и ощутить самого себя, научиться свободно, выражать свои мысли и чувства. Методика мягко помогает избавиться от груза прошлого, развивает чувственно-двигательную координацию.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SC028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9369">
            <a:off x="0" y="571480"/>
            <a:ext cx="4572000" cy="4857784"/>
          </a:xfrm>
          <a:prstGeom prst="rect">
            <a:avLst/>
          </a:prstGeom>
          <a:noFill/>
        </p:spPr>
      </p:pic>
      <p:pic>
        <p:nvPicPr>
          <p:cNvPr id="1027" name="Picture 3" descr="C:\Users\User\Desktop\DSC028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1369">
            <a:off x="4643439" y="2786059"/>
            <a:ext cx="4500562" cy="4071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умниковой\IMG_20180126_1034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3829050"/>
            <a:ext cx="4038600" cy="3028950"/>
          </a:xfrm>
          <a:prstGeom prst="rect">
            <a:avLst/>
          </a:prstGeom>
          <a:noFill/>
        </p:spPr>
      </p:pic>
      <p:pic>
        <p:nvPicPr>
          <p:cNvPr id="2053" name="Picture 5" descr="C:\Users\User\Desktop\умниковой\IMG_20181205_160251_HD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312165">
            <a:off x="4143372" y="500041"/>
            <a:ext cx="4357718" cy="6225285"/>
          </a:xfrm>
          <a:prstGeom prst="rect">
            <a:avLst/>
          </a:prstGeom>
          <a:noFill/>
        </p:spPr>
      </p:pic>
      <p:pic>
        <p:nvPicPr>
          <p:cNvPr id="2057" name="Picture 9" descr="C:\Users\User\Desktop\умниковой\IMG_20181130_093750_HD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3296">
            <a:off x="134650" y="315347"/>
            <a:ext cx="3357587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019-01-16-14-13-0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57290" y="0"/>
            <a:ext cx="6786610" cy="6858000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3600" b="1" dirty="0" smtClean="0"/>
              <a:t>Музыкотерапия </a:t>
            </a:r>
            <a:r>
              <a:rPr lang="ru-RU" sz="3600" dirty="0" smtClean="0"/>
              <a:t>– метод </a:t>
            </a:r>
            <a:r>
              <a:rPr lang="ru-RU" sz="3600" dirty="0" err="1" smtClean="0"/>
              <a:t>психокоррекционного</a:t>
            </a:r>
            <a:r>
              <a:rPr lang="ru-RU" sz="3600" dirty="0" smtClean="0"/>
              <a:t> воздействия на человека, основанный на возможностях воздействовать музыкой на эмоциональное, волевое интеллектуальное и личностное развитие. Музыкотерапия помогает преодолеть внутренние конфликты и достичь внутренней гармонии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умниковой\SAM_002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04794">
            <a:off x="0" y="125413"/>
            <a:ext cx="4449763" cy="3589337"/>
          </a:xfrm>
          <a:prstGeom prst="rect">
            <a:avLst/>
          </a:prstGeom>
          <a:noFill/>
        </p:spPr>
      </p:pic>
      <p:pic>
        <p:nvPicPr>
          <p:cNvPr id="1027" name="Picture 3" descr="C:\Users\User\Desktop\умниковой\SAM_440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500438"/>
            <a:ext cx="4500594" cy="3408362"/>
          </a:xfrm>
          <a:prstGeom prst="rect">
            <a:avLst/>
          </a:prstGeom>
          <a:noFill/>
        </p:spPr>
      </p:pic>
      <p:pic>
        <p:nvPicPr>
          <p:cNvPr id="1028" name="Picture 4" descr="C:\Users\User\Desktop\умниковой\SAM_44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2379">
            <a:off x="4421497" y="132499"/>
            <a:ext cx="4674462" cy="3347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4" descr="C:\Users\User\Desktop\для ирины\DSC_00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501122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9-01-16-14-13-0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85918" y="1285860"/>
            <a:ext cx="5929354" cy="4143405"/>
          </a:xfrm>
        </p:spPr>
        <p:txBody>
          <a:bodyPr/>
          <a:lstStyle/>
          <a:p>
            <a:pPr algn="ctr">
              <a:buNone/>
            </a:pPr>
            <a:r>
              <a:rPr lang="ru-RU" sz="3600" b="1" dirty="0" err="1" smtClean="0"/>
              <a:t>Драматерапия</a:t>
            </a:r>
            <a:r>
              <a:rPr lang="ru-RU" sz="3600" dirty="0" smtClean="0"/>
              <a:t> – воздействие через театр, образы, а так же использование готовых материалов </a:t>
            </a:r>
            <a:r>
              <a:rPr lang="ru-RU" sz="3600" i="1" dirty="0" smtClean="0"/>
              <a:t>(фильмы, спектакли)</a:t>
            </a:r>
            <a:r>
              <a:rPr lang="ru-RU" sz="3600" dirty="0" smtClean="0"/>
              <a:t>;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для ирины\DSC_003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8" y="214313"/>
            <a:ext cx="4786312" cy="3929062"/>
          </a:xfrm>
          <a:prstGeom prst="rect">
            <a:avLst/>
          </a:prstGeom>
          <a:noFill/>
        </p:spPr>
      </p:pic>
      <p:pic>
        <p:nvPicPr>
          <p:cNvPr id="3077" name="Picture 5" descr="C:\Users\User\Desktop\умниковой\SAM_441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00313"/>
            <a:ext cx="4429125" cy="4357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19-01-16-14-13-0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Сказкотерапия</a:t>
            </a:r>
            <a:r>
              <a:rPr lang="ru-RU" sz="3600" b="1" dirty="0" smtClean="0"/>
              <a:t> –</a:t>
            </a:r>
            <a:r>
              <a:rPr lang="ru-RU" sz="3600" dirty="0" smtClean="0"/>
              <a:t> психологический метод, который разнопланово использует потенциал сказок, открывающий воображение, жизненные сценарии. Они помогают воспринимать мир как целостное явление, дают возможность мечтать и тем самым расширять сознание, улучшая взаимодействие с окружающей действительностью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-01-16-14-18-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84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285992"/>
            <a:ext cx="6286544" cy="3714776"/>
          </a:xfrm>
        </p:spPr>
        <p:txBody>
          <a:bodyPr>
            <a:noAutofit/>
          </a:bodyPr>
          <a:lstStyle/>
          <a:p>
            <a:r>
              <a:rPr lang="ru-RU" sz="3200" dirty="0" smtClean="0"/>
              <a:t>«Творческое самовыражение личности ребенка в </a:t>
            </a:r>
            <a:r>
              <a:rPr lang="ru-RU" sz="3200" dirty="0" err="1" smtClean="0"/>
              <a:t>арт</a:t>
            </a:r>
            <a:r>
              <a:rPr lang="ru-RU" sz="3200" dirty="0" smtClean="0"/>
              <a:t> – терапевтическом процессе является золотым ключиком, с помощью которого маленький человек открывает дверь в большую взрослую жизнь»   </a:t>
            </a:r>
            <a:br>
              <a:rPr lang="ru-RU" sz="3200" dirty="0" smtClean="0"/>
            </a:br>
            <a:r>
              <a:rPr lang="ru-RU" sz="3200" dirty="0" smtClean="0"/>
              <a:t>                                        Савенков А.И.                                              </a:t>
            </a:r>
            <a:endParaRPr lang="ru-RU" sz="3200" dirty="0"/>
          </a:p>
        </p:txBody>
      </p:sp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User\Desktop\умниковой\IMG_20181206_091857_HDR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0063"/>
            <a:ext cx="4500563" cy="5786437"/>
          </a:xfrm>
          <a:prstGeom prst="rect">
            <a:avLst/>
          </a:prstGeom>
          <a:noFill/>
        </p:spPr>
      </p:pic>
      <p:pic>
        <p:nvPicPr>
          <p:cNvPr id="8" name="Picture 2" descr="C:\Users\User\Desktop\для ирины\DSC_711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4680">
            <a:off x="4552950" y="1565275"/>
            <a:ext cx="4591050" cy="3803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2019-01-16-14-13-0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71538" y="714357"/>
            <a:ext cx="71438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/>
              <a:t>игротерапия</a:t>
            </a:r>
            <a:r>
              <a:rPr lang="ru-RU" sz="3200" dirty="0" smtClean="0"/>
              <a:t> - вид терапии, в которой используется терапевтическое воздействие игры, чтобы помочь ребенку преодолеть психологические и социальные проблемы, затрудняющие личностное и эмоциональное развитие.                                                                                            Игровую терапию можно охарактеризовать как чувства, мысли и желания человека, проецируемые на игрушки и прочие предметы.</a:t>
            </a:r>
            <a:endParaRPr lang="ru-RU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C:\Users\User\Desktop\умниковой\DSC_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ля ирины\DSC_716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87170">
            <a:off x="0" y="214290"/>
            <a:ext cx="4572000" cy="3786191"/>
          </a:xfrm>
          <a:prstGeom prst="rect">
            <a:avLst/>
          </a:prstGeom>
          <a:noFill/>
        </p:spPr>
      </p:pic>
      <p:pic>
        <p:nvPicPr>
          <p:cNvPr id="1028" name="Picture 4" descr="C:\Users\User\Desktop\для ирины\DSC_70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357430"/>
            <a:ext cx="5000628" cy="450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умниковой\_DSC00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94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9-01-16-14-13-0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735811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Главный принцип </a:t>
            </a:r>
            <a:r>
              <a:rPr lang="ru-RU" sz="3600" dirty="0" err="1" smtClean="0"/>
              <a:t>арт-терапии</a:t>
            </a:r>
            <a:r>
              <a:rPr lang="ru-RU" sz="3600" dirty="0" smtClean="0"/>
              <a:t>  – </a:t>
            </a:r>
            <a:r>
              <a:rPr lang="en-US" sz="3600" dirty="0" smtClean="0"/>
              <a:t>   </a:t>
            </a:r>
            <a:r>
              <a:rPr lang="ru-RU" sz="3600" dirty="0" smtClean="0"/>
              <a:t>выплеснуть,</a:t>
            </a:r>
            <a:r>
              <a:rPr lang="en-US" sz="3600" dirty="0" smtClean="0"/>
              <a:t> </a:t>
            </a:r>
            <a:r>
              <a:rPr lang="ru-RU" sz="3600" dirty="0" smtClean="0"/>
              <a:t> вырисовать,</a:t>
            </a:r>
            <a:r>
              <a:rPr lang="en-US" sz="3600" dirty="0" smtClean="0"/>
              <a:t>                </a:t>
            </a:r>
            <a:r>
              <a:rPr lang="ru-RU" sz="3600" dirty="0" smtClean="0"/>
              <a:t> вытанцевать, дать выход</a:t>
            </a:r>
            <a:r>
              <a:rPr lang="en-US" sz="3600" dirty="0" smtClean="0"/>
              <a:t>             </a:t>
            </a:r>
            <a:r>
              <a:rPr lang="ru-RU" sz="3600" dirty="0" smtClean="0"/>
              <a:t> накопившимся эмоциям и стрессам, чтобы лучше понять, разобраться, переосмыслить, найти решение, избавиться и улучшить  </a:t>
            </a:r>
            <a:r>
              <a:rPr lang="en-US" sz="3600" dirty="0" smtClean="0"/>
              <a:t>                    </a:t>
            </a:r>
            <a:r>
              <a:rPr lang="ru-RU" sz="3600" dirty="0" smtClean="0"/>
              <a:t>психическое и физическое</a:t>
            </a:r>
            <a:r>
              <a:rPr lang="en-US" sz="3600" dirty="0" smtClean="0"/>
              <a:t>                   </a:t>
            </a:r>
            <a:r>
              <a:rPr lang="ru-RU" sz="3600" dirty="0" smtClean="0"/>
              <a:t> здоровье. </a:t>
            </a:r>
            <a:endParaRPr lang="ru-RU" sz="3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-01-16-14-13-0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564360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</a:t>
            </a:r>
            <a:r>
              <a:rPr lang="ru-RU" sz="4000" b="1" dirty="0" err="1" smtClean="0"/>
              <a:t>Арт-терапия</a:t>
            </a:r>
            <a:r>
              <a:rPr lang="en-US" sz="4000" b="1" dirty="0" smtClean="0"/>
              <a:t>                                          </a:t>
            </a:r>
            <a:r>
              <a:rPr lang="ru-RU" sz="4000" b="1" dirty="0" smtClean="0"/>
              <a:t> позволяет предотвращать </a:t>
            </a:r>
            <a:r>
              <a:rPr lang="ru-RU" sz="4000" dirty="0" smtClean="0"/>
              <a:t>:</a:t>
            </a:r>
            <a:br>
              <a:rPr lang="ru-RU" sz="4000" dirty="0" smtClean="0"/>
            </a:br>
            <a:r>
              <a:rPr lang="ru-RU" sz="4000" dirty="0" smtClean="0"/>
              <a:t>-Неврозы;</a:t>
            </a:r>
            <a:br>
              <a:rPr lang="ru-RU" sz="4000" dirty="0" smtClean="0"/>
            </a:br>
            <a:r>
              <a:rPr lang="ru-RU" sz="4000" dirty="0" smtClean="0"/>
              <a:t>-Повышенную тревожность;</a:t>
            </a:r>
            <a:br>
              <a:rPr lang="ru-RU" sz="4000" dirty="0" smtClean="0"/>
            </a:br>
            <a:r>
              <a:rPr lang="ru-RU" sz="4000" dirty="0" smtClean="0"/>
              <a:t>-Страхи;</a:t>
            </a:r>
            <a:br>
              <a:rPr lang="ru-RU" sz="4000" dirty="0" smtClean="0"/>
            </a:br>
            <a:r>
              <a:rPr lang="ru-RU" sz="4000" dirty="0" smtClean="0"/>
              <a:t>-Низкую самооценку;</a:t>
            </a:r>
            <a:br>
              <a:rPr lang="ru-RU" sz="4000" dirty="0" smtClean="0"/>
            </a:br>
            <a:r>
              <a:rPr lang="ru-RU" sz="4000" dirty="0" smtClean="0"/>
              <a:t>-Трудности взаимоотношений с окружающими;</a:t>
            </a:r>
            <a:br>
              <a:rPr lang="ru-RU" sz="4000" dirty="0" smtClean="0"/>
            </a:br>
            <a:r>
              <a:rPr lang="ru-RU" sz="4000" dirty="0" smtClean="0"/>
              <a:t>-Последствия стрессовых               ситуаций и др.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-01-16-14-13-0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215106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/>
              <a:t>Арт-терапевтические</a:t>
            </a:r>
            <a:r>
              <a:rPr lang="en-US" sz="3600" b="1" dirty="0" smtClean="0"/>
              <a:t> </a:t>
            </a:r>
            <a:r>
              <a:rPr lang="ru-RU" sz="3600" dirty="0" smtClean="0"/>
              <a:t> занятия</a:t>
            </a:r>
            <a:r>
              <a:rPr lang="en-US" sz="3600" dirty="0" smtClean="0"/>
              <a:t>                    </a:t>
            </a:r>
            <a:r>
              <a:rPr lang="ru-RU" sz="3600" dirty="0" smtClean="0"/>
              <a:t> развивают творческое и пространственное мышление, речь, мелкую моторику рук, умение понимать партнера. Помогают снимать эмоциональное напряжение, негативные эмоции, отработать</a:t>
            </a:r>
            <a:r>
              <a:rPr lang="en-US" sz="3600" dirty="0" smtClean="0"/>
              <a:t>  </a:t>
            </a:r>
            <a:r>
              <a:rPr lang="ru-RU" sz="3600" dirty="0" smtClean="0"/>
              <a:t> беспокоящие ситуации. Дают возможность попробовать новые роли, способы </a:t>
            </a:r>
            <a:r>
              <a:rPr lang="en-US" sz="3600" dirty="0" smtClean="0"/>
              <a:t> </a:t>
            </a:r>
            <a:r>
              <a:rPr lang="ru-RU" sz="3600" dirty="0" smtClean="0"/>
              <a:t>поведения и реагирования,</a:t>
            </a:r>
            <a:r>
              <a:rPr lang="en-US" sz="3600" dirty="0" smtClean="0"/>
              <a:t>                  </a:t>
            </a:r>
            <a:r>
              <a:rPr lang="ru-RU" sz="3600" dirty="0" smtClean="0"/>
              <a:t> активизируют функцию</a:t>
            </a:r>
            <a:r>
              <a:rPr lang="en-US" sz="3600" dirty="0" smtClean="0"/>
              <a:t>                              </a:t>
            </a:r>
            <a:r>
              <a:rPr lang="ru-RU" sz="3600" dirty="0" smtClean="0"/>
              <a:t> воображения детей.</a:t>
            </a:r>
            <a:endParaRPr lang="ru-RU" sz="3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-01-16-14-13-0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14414" y="928670"/>
            <a:ext cx="68580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 smtClean="0"/>
              <a:t>Арт-терапия</a:t>
            </a:r>
            <a:r>
              <a:rPr lang="ru-RU" sz="3200" dirty="0" smtClean="0"/>
              <a:t> - </a:t>
            </a:r>
            <a:r>
              <a:rPr lang="ru-RU" sz="3600" dirty="0" smtClean="0"/>
              <a:t>технология, позволяющая при относительно небольших временных и финансовых затратах создать условия для выявления потенциальных возможностей и стимулирования личностного роста, коррекции и развития ребенка.</a:t>
            </a:r>
            <a:endParaRPr lang="ru-RU" sz="3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Yandex\2019-01-16-14-10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-01-16-14-13-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142984"/>
            <a:ext cx="6429420" cy="507209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Дошкольное детство – один из самых важных этапов в жизни ребенка. В этот период ребенок активно познает окружающий мир. А в детском саду ребенок получает первый опыт взаимодействия с другими людьми, пытается найти свое место среди них, учится жить в ладу с самим собой и окружающими и получает первые элементарные знания. Психика ребенка очень ранима и требует бережного к себе отношения, ведь малыш только начинает узнавать самого себя и этот мир вокруг.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-01-16-14-13-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714488"/>
            <a:ext cx="7429552" cy="42148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 проблемы обусловлена необходимостью развития эмоциональной сферы детей и улучшения психического развития как одной из составляющих здоровья ребенка.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-01-16-14-13-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928670"/>
            <a:ext cx="7429552" cy="535785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Метод </a:t>
            </a:r>
            <a:r>
              <a:rPr lang="ru-RU" sz="3600" dirty="0" err="1" smtClean="0"/>
              <a:t>арт-терапии</a:t>
            </a:r>
            <a:r>
              <a:rPr lang="ru-RU" sz="3600" dirty="0" smtClean="0"/>
              <a:t> можно отнести к наиболее древним и естественным формам коррекции эмоциональных состояний, которым многие люди пользуются самостоятельно — чтобы снять накопленное психическое напряжение, успокоиться, сосредоточиться.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-01-16-14-13-0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142984"/>
            <a:ext cx="6858048" cy="3929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Впервые термин </a:t>
            </a:r>
            <a:r>
              <a:rPr lang="ru-RU" i="1" dirty="0" smtClean="0"/>
              <a:t>«</a:t>
            </a:r>
            <a:r>
              <a:rPr lang="ru-RU" b="1" i="1" dirty="0" err="1" smtClean="0"/>
              <a:t>арт-терапия</a:t>
            </a:r>
            <a:r>
              <a:rPr lang="ru-RU" i="1" dirty="0" smtClean="0"/>
              <a:t>»</a:t>
            </a:r>
            <a:r>
              <a:rPr lang="ru-RU" dirty="0" smtClean="0"/>
              <a:t> ввел в употребление художник </a:t>
            </a:r>
            <a:r>
              <a:rPr lang="ru-RU" dirty="0" err="1" smtClean="0"/>
              <a:t>Адриан</a:t>
            </a:r>
            <a:r>
              <a:rPr lang="ru-RU" dirty="0" smtClean="0"/>
              <a:t> Хилл в 1938 году. В буквальном переводе это понятие означает терапия искусством.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2000240"/>
            <a:ext cx="3008313" cy="4125923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Адриан</a:t>
            </a:r>
            <a:r>
              <a:rPr lang="ru-RU" sz="4000" dirty="0" smtClean="0"/>
              <a:t> Хилл (1895-1977)</a:t>
            </a:r>
            <a:endParaRPr lang="ru-RU" sz="4000" dirty="0"/>
          </a:p>
        </p:txBody>
      </p:sp>
      <p:pic>
        <p:nvPicPr>
          <p:cNvPr id="39939" name="Picture 3" descr="C:\Users\User\Desktop\Адриан Хил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4962" y="342106"/>
            <a:ext cx="397192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19-01-16-14-13-0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215106"/>
          </a:xfrm>
        </p:spPr>
        <p:txBody>
          <a:bodyPr>
            <a:normAutofit fontScale="90000"/>
          </a:bodyPr>
          <a:lstStyle/>
          <a:p>
            <a:r>
              <a:rPr lang="ru-RU" sz="6700" dirty="0" smtClean="0"/>
              <a:t>Сублимация </a:t>
            </a:r>
            <a:r>
              <a:rPr lang="ru-RU" dirty="0" smtClean="0"/>
              <a:t>– </a:t>
            </a:r>
            <a:r>
              <a:rPr lang="en-US" dirty="0" smtClean="0"/>
              <a:t>                                             </a:t>
            </a:r>
            <a:r>
              <a:rPr lang="ru-RU" dirty="0" smtClean="0"/>
              <a:t>это подсознательный психический процесс, который открыл еще З. Фрейд в 1900г. Он заключается в перенаправлении психической энергии от травмирующего переживания к социально приемлемому выходу, чаще всего – творчеству.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-01-16-14-13-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71546"/>
            <a:ext cx="7286676" cy="4714908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Задачи </a:t>
            </a:r>
            <a:r>
              <a:rPr lang="ru-RU" sz="2800" b="1" dirty="0" err="1" smtClean="0"/>
              <a:t>арт-терапии</a:t>
            </a:r>
            <a:r>
              <a:rPr lang="ru-RU" sz="2800" b="1" dirty="0" smtClean="0"/>
              <a:t>:</a:t>
            </a:r>
            <a:br>
              <a:rPr lang="ru-RU" sz="2800" b="1" dirty="0" smtClean="0"/>
            </a:br>
            <a:r>
              <a:rPr lang="ru-RU" sz="2800" b="1" dirty="0" smtClean="0"/>
              <a:t>1. Способствовать самопознанию ребенка, осознанию своих характерных особенностей и предпочтений;</a:t>
            </a:r>
            <a:br>
              <a:rPr lang="ru-RU" sz="2800" b="1" dirty="0" smtClean="0"/>
            </a:br>
            <a:r>
              <a:rPr lang="ru-RU" sz="2800" b="1" dirty="0" smtClean="0"/>
              <a:t>2. Развивать у ребенка социальные и коммуникативные навыки поведения, мыслительную и речевую активность, мелкую моторику;</a:t>
            </a:r>
            <a:br>
              <a:rPr lang="ru-RU" sz="2800" b="1" dirty="0" smtClean="0"/>
            </a:br>
            <a:r>
              <a:rPr lang="ru-RU" sz="2800" b="1" dirty="0" smtClean="0"/>
              <a:t>3. Способствовать проявлению детского творчества с нетрадиционным материалом;</a:t>
            </a:r>
            <a:br>
              <a:rPr lang="ru-RU" sz="2800" b="1" dirty="0" smtClean="0"/>
            </a:br>
            <a:r>
              <a:rPr lang="ru-RU" sz="2800" b="1" dirty="0" smtClean="0"/>
              <a:t>4. Формировать адекватную самооценку;</a:t>
            </a:r>
            <a:br>
              <a:rPr lang="ru-RU" sz="2800" b="1" dirty="0" smtClean="0"/>
            </a:br>
            <a:r>
              <a:rPr lang="ru-RU" sz="2800" b="1" dirty="0" smtClean="0"/>
              <a:t>5. Воспитывать </a:t>
            </a:r>
            <a:r>
              <a:rPr lang="ru-RU" sz="2800" b="1" dirty="0" err="1" smtClean="0"/>
              <a:t>эмпатию</a:t>
            </a:r>
            <a:r>
              <a:rPr lang="ru-RU" sz="2800" b="1" dirty="0" smtClean="0"/>
              <a:t> и толерантность.  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526</Words>
  <Application>Microsoft Office PowerPoint</Application>
  <PresentationFormat>Экран (4:3)</PresentationFormat>
  <Paragraphs>27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Арт - терапия как средство сохранения психологического здоровья детей дошкольного возраста в рамках реализации ФГОС. </vt:lpstr>
      <vt:lpstr>«Творческое самовыражение личности ребенка в арт – терапевтическом процессе является золотым ключиком, с помощью которого маленький человек открывает дверь в большую взрослую жизнь»                                            Савенков А.И.                                              </vt:lpstr>
      <vt:lpstr>Дошкольное детство – один из самых важных этапов в жизни ребенка. В этот период ребенок активно познает окружающий мир. А в детском саду ребенок получает первый опыт взаимодействия с другими людьми, пытается найти свое место среди них, учится жить в ладу с самим собой и окружающими и получает первые элементарные знания. Психика ребенка очень ранима и требует бережного к себе отношения, ведь малыш только начинает узнавать самого себя и этот мир вокруг.</vt:lpstr>
      <vt:lpstr>Актуальность проблемы обусловлена необходимостью развития эмоциональной сферы детей и улучшения психического развития как одной из составляющих здоровья ребенка.  </vt:lpstr>
      <vt:lpstr>Метод арт-терапии можно отнести к наиболее древним и естественным формам коррекции эмоциональных состояний, которым многие люди пользуются самостоятельно — чтобы снять накопленное психическое напряжение, успокоиться, сосредоточиться.</vt:lpstr>
      <vt:lpstr>Впервые термин «арт-терапия» ввел в употребление художник Адриан Хилл в 1938 году. В буквальном переводе это понятие означает терапия искусством. </vt:lpstr>
      <vt:lpstr>Презентация PowerPoint</vt:lpstr>
      <vt:lpstr>Сублимация –                                              это подсознательный психический процесс, который открыл еще З. Фрейд в 1900г. Он заключается в перенаправлении психической энергии от травмирующего переживания к социально приемлемому выходу, чаще всего – творчеству.  </vt:lpstr>
      <vt:lpstr> Задачи арт-терапии: 1. Способствовать самопознанию ребенка, осознанию своих характерных особенностей и предпочтений; 2. Развивать у ребенка социальные и коммуникативные навыки поведения, мыслительную и речевую активность, мелкую моторику; 3. Способствовать проявлению детского творчества с нетрадиционным материалом; 4. Формировать адекватную самооценку; 5. Воспитывать эмпатию и толерантность.  </vt:lpstr>
      <vt:lpstr>Презентация PowerPoint</vt:lpstr>
      <vt:lpstr>                                                          Изотерапия – лечебное воздействие, коррекция посредством изобразительной деятельности. Терапия рисованием позволяет понять и ощутить самого себя, научиться свободно, выражать свои мысли и чувства. Методика мягко помогает избавиться от груза прошлого, развивает чувственно-двигательную координацию. </vt:lpstr>
      <vt:lpstr>Презентация PowerPoint</vt:lpstr>
      <vt:lpstr>Презентация PowerPoint</vt:lpstr>
      <vt:lpstr> Музыкотерапия – метод психокоррекционного воздействия на человека, основанный на возможностях воздействовать музыкой на эмоциональное, волевое интеллектуальное и личностное развитие. Музыкотерапия помогает преодолеть внутренние конфликты и достичь внутренней гармонии.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Сказкотерапия – психологический метод, который разнопланово использует потенциал сказок, открывающий воображение, жизненные сценарии. Они помогают воспринимать мир как целостное явление, дают возможность мечтать и тем самым расширять сознание, улучшая взаимодействие с окружающей действительностью.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Главный принцип арт-терапии  –    выплеснуть,  вырисовать,                 вытанцевать, дать выход              накопившимся эмоциям и стрессам, чтобы лучше понять, разобраться, переосмыслить, найти решение, избавиться и улучшить                      психическое и физическое                    здоровье. </vt:lpstr>
      <vt:lpstr> Арт-терапия                                           позволяет предотвращать : -Неврозы; -Повышенную тревожность; -Страхи; -Низкую самооценку; -Трудности взаимоотношений с окружающими; -Последствия стрессовых               ситуаций и др. </vt:lpstr>
      <vt:lpstr>Арт-терапевтические  занятия                     развивают творческое и пространственное мышление, речь, мелкую моторику рук, умение понимать партнера. Помогают снимать эмоциональное напряжение, негативные эмоции, отработать   беспокоящие ситуации. Дают возможность попробовать новые роли, способы  поведения и реагирования,                   активизируют функцию                               воображения детей.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sad-2.2yandex.ru@outlook.com</cp:lastModifiedBy>
  <cp:revision>49</cp:revision>
  <dcterms:created xsi:type="dcterms:W3CDTF">2019-01-16T18:43:39Z</dcterms:created>
  <dcterms:modified xsi:type="dcterms:W3CDTF">2020-07-13T10:19:43Z</dcterms:modified>
</cp:coreProperties>
</file>