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187624" y="1052736"/>
            <a:ext cx="1872208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292080" y="1052736"/>
            <a:ext cx="2088232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971600" y="3501008"/>
            <a:ext cx="3096344" cy="22322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3717032"/>
            <a:ext cx="3312368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smtClean="0">
                <a:solidFill>
                  <a:schemeClr val="accent1"/>
                </a:solidFill>
              </a:rPr>
              <a:t>Что лишнее?</a:t>
            </a:r>
            <a:r>
              <a:rPr lang="ru-RU" sz="6000" dirty="0" smtClean="0">
                <a:solidFill>
                  <a:schemeClr val="accent1"/>
                </a:solidFill>
              </a:rPr>
              <a:t/>
            </a:r>
            <a:br>
              <a:rPr lang="ru-RU" sz="6000" dirty="0" smtClean="0">
                <a:solidFill>
                  <a:schemeClr val="accent1"/>
                </a:solidFill>
              </a:rPr>
            </a:br>
            <a:endParaRPr lang="ru-RU" sz="6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8188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259632" y="620688"/>
            <a:ext cx="2376264" cy="216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4772922" y="800708"/>
            <a:ext cx="4032448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5364088" y="3356992"/>
            <a:ext cx="1944216" cy="27363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643336" y="3212976"/>
            <a:ext cx="2016224" cy="259228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3596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539552" y="332656"/>
            <a:ext cx="3384376" cy="273630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 rot="16200000">
            <a:off x="4822692" y="476672"/>
            <a:ext cx="3168352" cy="28803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 rot="10800000">
            <a:off x="539552" y="3645024"/>
            <a:ext cx="3672408" cy="273630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4221088"/>
            <a:ext cx="3600400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6699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851920" y="2348880"/>
            <a:ext cx="1584176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620688"/>
            <a:ext cx="2376264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724128" y="836712"/>
            <a:ext cx="2232248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решение 4"/>
          <p:cNvSpPr/>
          <p:nvPr/>
        </p:nvSpPr>
        <p:spPr>
          <a:xfrm>
            <a:off x="755576" y="3573016"/>
            <a:ext cx="2880320" cy="2376264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данные 5"/>
          <p:cNvSpPr/>
          <p:nvPr/>
        </p:nvSpPr>
        <p:spPr>
          <a:xfrm>
            <a:off x="5436096" y="3642944"/>
            <a:ext cx="2592288" cy="2232248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7986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Что лишнее? 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Uchitel</dc:creator>
  <cp:lastModifiedBy>1</cp:lastModifiedBy>
  <cp:revision>3</cp:revision>
  <dcterms:created xsi:type="dcterms:W3CDTF">2014-11-21T07:21:03Z</dcterms:created>
  <dcterms:modified xsi:type="dcterms:W3CDTF">2017-01-22T19:56:57Z</dcterms:modified>
</cp:coreProperties>
</file>