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notesSlides/notesSlide20.xml" ContentType="application/vnd.openxmlformats-officedocument.presentationml.notesSlide+xml"/>
  <Override PartName="/ppt/diagrams/drawing13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314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_rels/data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diagrams/_rels/drawing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FDE748-B7FE-4C9C-8699-9FCAAE529C79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F1768D-A9DD-4C42-8028-842AF0C328EF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ЧЕЧНЯ </a:t>
          </a:r>
          <a:endParaRPr lang="ru-RU" dirty="0"/>
        </a:p>
      </dgm:t>
    </dgm:pt>
    <dgm:pt modelId="{50584EBF-E80C-4785-9F23-E7B94C45D97F}" type="parTrans" cxnId="{93DD0782-B7C7-4546-A863-C5240D91F8E4}">
      <dgm:prSet/>
      <dgm:spPr/>
      <dgm:t>
        <a:bodyPr/>
        <a:lstStyle/>
        <a:p>
          <a:endParaRPr lang="ru-RU"/>
        </a:p>
      </dgm:t>
    </dgm:pt>
    <dgm:pt modelId="{C1C18FDC-01C8-4468-871B-E33DB59F7C9D}" type="sibTrans" cxnId="{93DD0782-B7C7-4546-A863-C5240D91F8E4}">
      <dgm:prSet/>
      <dgm:spPr/>
      <dgm:t>
        <a:bodyPr/>
        <a:lstStyle/>
        <a:p>
          <a:endParaRPr lang="ru-RU"/>
        </a:p>
      </dgm:t>
    </dgm:pt>
    <dgm:pt modelId="{710F95F3-D899-4E47-96EC-B4D79DBE2A17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ТАТАРСТАН</a:t>
          </a:r>
          <a:endParaRPr lang="ru-RU" dirty="0"/>
        </a:p>
      </dgm:t>
    </dgm:pt>
    <dgm:pt modelId="{780F40A0-F509-4186-8922-0F2650501BE2}" type="parTrans" cxnId="{D8B2A85D-E543-446D-8795-E2B48681FB3A}">
      <dgm:prSet/>
      <dgm:spPr/>
      <dgm:t>
        <a:bodyPr/>
        <a:lstStyle/>
        <a:p>
          <a:endParaRPr lang="ru-RU"/>
        </a:p>
      </dgm:t>
    </dgm:pt>
    <dgm:pt modelId="{BDC51E62-401E-4552-878D-49FA92F35054}" type="sibTrans" cxnId="{D8B2A85D-E543-446D-8795-E2B48681FB3A}">
      <dgm:prSet/>
      <dgm:spPr/>
      <dgm:t>
        <a:bodyPr/>
        <a:lstStyle/>
        <a:p>
          <a:endParaRPr lang="ru-RU"/>
        </a:p>
      </dgm:t>
    </dgm:pt>
    <dgm:pt modelId="{BBFB4445-5108-4C0F-8355-8ACFD7222AAA}">
      <dgm:prSet phldrT="[Текст]"/>
      <dgm:spPr/>
      <dgm:t>
        <a:bodyPr/>
        <a:lstStyle/>
        <a:p>
          <a:r>
            <a:rPr lang="ru-RU" dirty="0" smtClean="0"/>
            <a:t>Башкирия</a:t>
          </a:r>
          <a:endParaRPr lang="ru-RU" dirty="0"/>
        </a:p>
      </dgm:t>
    </dgm:pt>
    <dgm:pt modelId="{F123B725-D5B2-4A46-97C2-9FD4AD29FF01}" type="parTrans" cxnId="{53E4E1ED-C4E9-4243-B75B-679080A4AC48}">
      <dgm:prSet/>
      <dgm:spPr/>
      <dgm:t>
        <a:bodyPr/>
        <a:lstStyle/>
        <a:p>
          <a:endParaRPr lang="ru-RU"/>
        </a:p>
      </dgm:t>
    </dgm:pt>
    <dgm:pt modelId="{2810BAD4-8CD7-43F6-AA9E-23DEEBD403B4}" type="sibTrans" cxnId="{53E4E1ED-C4E9-4243-B75B-679080A4AC48}">
      <dgm:prSet/>
      <dgm:spPr/>
      <dgm:t>
        <a:bodyPr/>
        <a:lstStyle/>
        <a:p>
          <a:endParaRPr lang="ru-RU"/>
        </a:p>
      </dgm:t>
    </dgm:pt>
    <dgm:pt modelId="{3FB06911-E23A-4CD0-BFEB-98EEF883E51E}">
      <dgm:prSet phldrT="[Текст]"/>
      <dgm:spPr/>
      <dgm:t>
        <a:bodyPr/>
        <a:lstStyle/>
        <a:p>
          <a:r>
            <a:rPr lang="ru-RU" dirty="0" smtClean="0"/>
            <a:t>19 республик</a:t>
          </a:r>
          <a:endParaRPr lang="ru-RU" dirty="0"/>
        </a:p>
      </dgm:t>
    </dgm:pt>
    <dgm:pt modelId="{DE68AE8E-8BF6-4FFD-A4F7-0F9943943736}" type="parTrans" cxnId="{85B88A87-DF26-4E03-9384-82363CFC649A}">
      <dgm:prSet/>
      <dgm:spPr/>
      <dgm:t>
        <a:bodyPr/>
        <a:lstStyle/>
        <a:p>
          <a:endParaRPr lang="ru-RU"/>
        </a:p>
      </dgm:t>
    </dgm:pt>
    <dgm:pt modelId="{BD380174-DA24-4617-B401-2091A11D8FFF}" type="sibTrans" cxnId="{85B88A87-DF26-4E03-9384-82363CFC649A}">
      <dgm:prSet/>
      <dgm:spPr/>
      <dgm:t>
        <a:bodyPr/>
        <a:lstStyle/>
        <a:p>
          <a:endParaRPr lang="ru-RU"/>
        </a:p>
      </dgm:t>
    </dgm:pt>
    <dgm:pt modelId="{8E21F1DA-1757-4B8A-944A-0345DE325622}" type="pres">
      <dgm:prSet presAssocID="{08FDE748-B7FE-4C9C-8699-9FCAAE529C7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02FDF8-A427-4A4D-8907-1F7A82FBC003}" type="pres">
      <dgm:prSet presAssocID="{F2F1768D-A9DD-4C42-8028-842AF0C328E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480011-D5AA-45AE-8C7D-1A9179CBA5FE}" type="pres">
      <dgm:prSet presAssocID="{C1C18FDC-01C8-4468-871B-E33DB59F7C9D}" presName="sibTrans" presStyleCnt="0"/>
      <dgm:spPr/>
    </dgm:pt>
    <dgm:pt modelId="{CBBF9E8B-1752-46C4-9796-BFFFF9C68ECB}" type="pres">
      <dgm:prSet presAssocID="{710F95F3-D899-4E47-96EC-B4D79DBE2A1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52EEF-66E3-43B7-9C5A-79A2EE0892F0}" type="pres">
      <dgm:prSet presAssocID="{BDC51E62-401E-4552-878D-49FA92F35054}" presName="sibTrans" presStyleCnt="0"/>
      <dgm:spPr/>
    </dgm:pt>
    <dgm:pt modelId="{3016ABEC-9F7F-4E63-9B4B-A29ACB8CD8F6}" type="pres">
      <dgm:prSet presAssocID="{BBFB4445-5108-4C0F-8355-8ACFD7222AA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856DA-2F4D-4F11-852E-9717C32A3F23}" type="pres">
      <dgm:prSet presAssocID="{2810BAD4-8CD7-43F6-AA9E-23DEEBD403B4}" presName="sibTrans" presStyleCnt="0"/>
      <dgm:spPr/>
    </dgm:pt>
    <dgm:pt modelId="{CF185E3F-FE39-468F-8842-031B90EB64B1}" type="pres">
      <dgm:prSet presAssocID="{3FB06911-E23A-4CD0-BFEB-98EEF883E51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B88A87-DF26-4E03-9384-82363CFC649A}" srcId="{08FDE748-B7FE-4C9C-8699-9FCAAE529C79}" destId="{3FB06911-E23A-4CD0-BFEB-98EEF883E51E}" srcOrd="3" destOrd="0" parTransId="{DE68AE8E-8BF6-4FFD-A4F7-0F9943943736}" sibTransId="{BD380174-DA24-4617-B401-2091A11D8FFF}"/>
    <dgm:cxn modelId="{D8B2A85D-E543-446D-8795-E2B48681FB3A}" srcId="{08FDE748-B7FE-4C9C-8699-9FCAAE529C79}" destId="{710F95F3-D899-4E47-96EC-B4D79DBE2A17}" srcOrd="1" destOrd="0" parTransId="{780F40A0-F509-4186-8922-0F2650501BE2}" sibTransId="{BDC51E62-401E-4552-878D-49FA92F35054}"/>
    <dgm:cxn modelId="{C4EAF59A-549E-468C-8871-5956950C7548}" type="presOf" srcId="{710F95F3-D899-4E47-96EC-B4D79DBE2A17}" destId="{CBBF9E8B-1752-46C4-9796-BFFFF9C68ECB}" srcOrd="0" destOrd="0" presId="urn:microsoft.com/office/officeart/2005/8/layout/default#2"/>
    <dgm:cxn modelId="{53E4E1ED-C4E9-4243-B75B-679080A4AC48}" srcId="{08FDE748-B7FE-4C9C-8699-9FCAAE529C79}" destId="{BBFB4445-5108-4C0F-8355-8ACFD7222AAA}" srcOrd="2" destOrd="0" parTransId="{F123B725-D5B2-4A46-97C2-9FD4AD29FF01}" sibTransId="{2810BAD4-8CD7-43F6-AA9E-23DEEBD403B4}"/>
    <dgm:cxn modelId="{D56E1FA9-45DD-48A8-8EBD-0E1D06D7F2CD}" type="presOf" srcId="{3FB06911-E23A-4CD0-BFEB-98EEF883E51E}" destId="{CF185E3F-FE39-468F-8842-031B90EB64B1}" srcOrd="0" destOrd="0" presId="urn:microsoft.com/office/officeart/2005/8/layout/default#2"/>
    <dgm:cxn modelId="{3B73C9E9-C4A2-4C69-9D83-624C454D068B}" type="presOf" srcId="{F2F1768D-A9DD-4C42-8028-842AF0C328EF}" destId="{2002FDF8-A427-4A4D-8907-1F7A82FBC003}" srcOrd="0" destOrd="0" presId="urn:microsoft.com/office/officeart/2005/8/layout/default#2"/>
    <dgm:cxn modelId="{2873DB30-22F4-47A2-B977-5DB97AC5DCC0}" type="presOf" srcId="{08FDE748-B7FE-4C9C-8699-9FCAAE529C79}" destId="{8E21F1DA-1757-4B8A-944A-0345DE325622}" srcOrd="0" destOrd="0" presId="urn:microsoft.com/office/officeart/2005/8/layout/default#2"/>
    <dgm:cxn modelId="{93DD0782-B7C7-4546-A863-C5240D91F8E4}" srcId="{08FDE748-B7FE-4C9C-8699-9FCAAE529C79}" destId="{F2F1768D-A9DD-4C42-8028-842AF0C328EF}" srcOrd="0" destOrd="0" parTransId="{50584EBF-E80C-4785-9F23-E7B94C45D97F}" sibTransId="{C1C18FDC-01C8-4468-871B-E33DB59F7C9D}"/>
    <dgm:cxn modelId="{3AFABD1B-09CE-41B6-A394-7465F7E6B2A3}" type="presOf" srcId="{BBFB4445-5108-4C0F-8355-8ACFD7222AAA}" destId="{3016ABEC-9F7F-4E63-9B4B-A29ACB8CD8F6}" srcOrd="0" destOrd="0" presId="urn:microsoft.com/office/officeart/2005/8/layout/default#2"/>
    <dgm:cxn modelId="{D00F6DFE-0021-437A-B1E9-759B00BF4081}" type="presParOf" srcId="{8E21F1DA-1757-4B8A-944A-0345DE325622}" destId="{2002FDF8-A427-4A4D-8907-1F7A82FBC003}" srcOrd="0" destOrd="0" presId="urn:microsoft.com/office/officeart/2005/8/layout/default#2"/>
    <dgm:cxn modelId="{4A122E09-99DC-4297-96BC-0625AE460CC3}" type="presParOf" srcId="{8E21F1DA-1757-4B8A-944A-0345DE325622}" destId="{0B480011-D5AA-45AE-8C7D-1A9179CBA5FE}" srcOrd="1" destOrd="0" presId="urn:microsoft.com/office/officeart/2005/8/layout/default#2"/>
    <dgm:cxn modelId="{B726848B-DCDC-4C95-82A1-ABB0AA05CF43}" type="presParOf" srcId="{8E21F1DA-1757-4B8A-944A-0345DE325622}" destId="{CBBF9E8B-1752-46C4-9796-BFFFF9C68ECB}" srcOrd="2" destOrd="0" presId="urn:microsoft.com/office/officeart/2005/8/layout/default#2"/>
    <dgm:cxn modelId="{34E1705F-BD9C-4BEF-B2B7-440C47DDE3ED}" type="presParOf" srcId="{8E21F1DA-1757-4B8A-944A-0345DE325622}" destId="{BB152EEF-66E3-43B7-9C5A-79A2EE0892F0}" srcOrd="3" destOrd="0" presId="urn:microsoft.com/office/officeart/2005/8/layout/default#2"/>
    <dgm:cxn modelId="{AC038261-3C4A-4DE5-AEC0-3105C94A4634}" type="presParOf" srcId="{8E21F1DA-1757-4B8A-944A-0345DE325622}" destId="{3016ABEC-9F7F-4E63-9B4B-A29ACB8CD8F6}" srcOrd="4" destOrd="0" presId="urn:microsoft.com/office/officeart/2005/8/layout/default#2"/>
    <dgm:cxn modelId="{626440DA-5E6A-4FA3-AAA0-CA67359A57C9}" type="presParOf" srcId="{8E21F1DA-1757-4B8A-944A-0345DE325622}" destId="{5B2856DA-2F4D-4F11-852E-9717C32A3F23}" srcOrd="5" destOrd="0" presId="urn:microsoft.com/office/officeart/2005/8/layout/default#2"/>
    <dgm:cxn modelId="{40162CA8-D820-4484-93EF-FF74B583B428}" type="presParOf" srcId="{8E21F1DA-1757-4B8A-944A-0345DE325622}" destId="{CF185E3F-FE39-468F-8842-031B90EB64B1}" srcOrd="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73653F9-824E-4AE0-B913-F1402F12BAF7}" type="doc">
      <dgm:prSet loTypeId="urn:microsoft.com/office/officeart/2005/8/layout/venn1" loCatId="relationship" qsTypeId="urn:microsoft.com/office/officeart/2005/8/quickstyle/simple1" qsCatId="simple" csTypeId="urn:microsoft.com/office/officeart/2005/8/colors/colorful1#1" csCatId="colorful" phldr="1"/>
      <dgm:spPr/>
    </dgm:pt>
    <dgm:pt modelId="{85BBC4A6-CACF-4E20-8B55-2DF78BE9E26E}">
      <dgm:prSet phldrT="[Текст]"/>
      <dgm:spPr/>
      <dgm:t>
        <a:bodyPr/>
        <a:lstStyle/>
        <a:p>
          <a:r>
            <a:rPr lang="ru-RU" dirty="0" smtClean="0"/>
            <a:t>Татарстан</a:t>
          </a:r>
          <a:endParaRPr lang="ru-RU" dirty="0"/>
        </a:p>
      </dgm:t>
    </dgm:pt>
    <dgm:pt modelId="{65CC5F51-B20B-41BE-88F5-C617982D45B5}" type="parTrans" cxnId="{1DB42921-6139-45E1-A6E9-4D0A1EEC4651}">
      <dgm:prSet/>
      <dgm:spPr/>
      <dgm:t>
        <a:bodyPr/>
        <a:lstStyle/>
        <a:p>
          <a:endParaRPr lang="ru-RU"/>
        </a:p>
      </dgm:t>
    </dgm:pt>
    <dgm:pt modelId="{05FA6E5E-77DC-410D-8393-0D3038591A3D}" type="sibTrans" cxnId="{1DB42921-6139-45E1-A6E9-4D0A1EEC4651}">
      <dgm:prSet/>
      <dgm:spPr/>
      <dgm:t>
        <a:bodyPr/>
        <a:lstStyle/>
        <a:p>
          <a:endParaRPr lang="ru-RU"/>
        </a:p>
      </dgm:t>
    </dgm:pt>
    <dgm:pt modelId="{25AAEAFB-473A-49A4-8E2D-6670D2393C1F}">
      <dgm:prSet phldrT="[Текст]"/>
      <dgm:spPr/>
      <dgm:t>
        <a:bodyPr/>
        <a:lstStyle/>
        <a:p>
          <a:r>
            <a:rPr lang="ru-RU" dirty="0" smtClean="0"/>
            <a:t>Чечня</a:t>
          </a:r>
          <a:endParaRPr lang="ru-RU" dirty="0"/>
        </a:p>
      </dgm:t>
    </dgm:pt>
    <dgm:pt modelId="{70408ED6-6B28-41D8-BF09-062263A2996B}" type="parTrans" cxnId="{F3280E55-D186-4350-B25D-0D6328380E27}">
      <dgm:prSet/>
      <dgm:spPr/>
      <dgm:t>
        <a:bodyPr/>
        <a:lstStyle/>
        <a:p>
          <a:endParaRPr lang="ru-RU"/>
        </a:p>
      </dgm:t>
    </dgm:pt>
    <dgm:pt modelId="{B7794A62-4730-482D-913D-E08CFCDAC222}" type="sibTrans" cxnId="{F3280E55-D186-4350-B25D-0D6328380E27}">
      <dgm:prSet/>
      <dgm:spPr/>
      <dgm:t>
        <a:bodyPr/>
        <a:lstStyle/>
        <a:p>
          <a:endParaRPr lang="ru-RU"/>
        </a:p>
      </dgm:t>
    </dgm:pt>
    <dgm:pt modelId="{4A0E346A-929B-4F80-B00A-5F593EEB2D99}" type="pres">
      <dgm:prSet presAssocID="{173653F9-824E-4AE0-B913-F1402F12BAF7}" presName="compositeShape" presStyleCnt="0">
        <dgm:presLayoutVars>
          <dgm:chMax val="7"/>
          <dgm:dir/>
          <dgm:resizeHandles val="exact"/>
        </dgm:presLayoutVars>
      </dgm:prSet>
      <dgm:spPr/>
    </dgm:pt>
    <dgm:pt modelId="{10FE8602-5BAF-4AFF-9290-4AE2AD87B4FA}" type="pres">
      <dgm:prSet presAssocID="{85BBC4A6-CACF-4E20-8B55-2DF78BE9E26E}" presName="circ1" presStyleLbl="vennNode1" presStyleIdx="0" presStyleCnt="2"/>
      <dgm:spPr/>
      <dgm:t>
        <a:bodyPr/>
        <a:lstStyle/>
        <a:p>
          <a:endParaRPr lang="ru-RU"/>
        </a:p>
      </dgm:t>
    </dgm:pt>
    <dgm:pt modelId="{8C4BDED6-08CC-4A7C-A7E4-00F3A3FDB044}" type="pres">
      <dgm:prSet presAssocID="{85BBC4A6-CACF-4E20-8B55-2DF78BE9E26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2139B-CCE3-40D2-9B5A-9B566524E9A7}" type="pres">
      <dgm:prSet presAssocID="{25AAEAFB-473A-49A4-8E2D-6670D2393C1F}" presName="circ2" presStyleLbl="vennNode1" presStyleIdx="1" presStyleCnt="2"/>
      <dgm:spPr/>
      <dgm:t>
        <a:bodyPr/>
        <a:lstStyle/>
        <a:p>
          <a:endParaRPr lang="ru-RU"/>
        </a:p>
      </dgm:t>
    </dgm:pt>
    <dgm:pt modelId="{9279E63F-AFBB-4486-A0A4-4662F108D7FD}" type="pres">
      <dgm:prSet presAssocID="{25AAEAFB-473A-49A4-8E2D-6670D2393C1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01F0C2-907C-4D6E-805C-B88E0963C20A}" type="presOf" srcId="{173653F9-824E-4AE0-B913-F1402F12BAF7}" destId="{4A0E346A-929B-4F80-B00A-5F593EEB2D99}" srcOrd="0" destOrd="0" presId="urn:microsoft.com/office/officeart/2005/8/layout/venn1"/>
    <dgm:cxn modelId="{1DB42921-6139-45E1-A6E9-4D0A1EEC4651}" srcId="{173653F9-824E-4AE0-B913-F1402F12BAF7}" destId="{85BBC4A6-CACF-4E20-8B55-2DF78BE9E26E}" srcOrd="0" destOrd="0" parTransId="{65CC5F51-B20B-41BE-88F5-C617982D45B5}" sibTransId="{05FA6E5E-77DC-410D-8393-0D3038591A3D}"/>
    <dgm:cxn modelId="{9766DF30-EE60-4568-B8F9-C64B21BF12FB}" type="presOf" srcId="{25AAEAFB-473A-49A4-8E2D-6670D2393C1F}" destId="{9279E63F-AFBB-4486-A0A4-4662F108D7FD}" srcOrd="1" destOrd="0" presId="urn:microsoft.com/office/officeart/2005/8/layout/venn1"/>
    <dgm:cxn modelId="{F3280E55-D186-4350-B25D-0D6328380E27}" srcId="{173653F9-824E-4AE0-B913-F1402F12BAF7}" destId="{25AAEAFB-473A-49A4-8E2D-6670D2393C1F}" srcOrd="1" destOrd="0" parTransId="{70408ED6-6B28-41D8-BF09-062263A2996B}" sibTransId="{B7794A62-4730-482D-913D-E08CFCDAC222}"/>
    <dgm:cxn modelId="{6975C8C1-8620-418E-8EF3-F6BDA4355B59}" type="presOf" srcId="{25AAEAFB-473A-49A4-8E2D-6670D2393C1F}" destId="{87E2139B-CCE3-40D2-9B5A-9B566524E9A7}" srcOrd="0" destOrd="0" presId="urn:microsoft.com/office/officeart/2005/8/layout/venn1"/>
    <dgm:cxn modelId="{6D067D5A-DEFD-4D41-8A5F-06380B984DDF}" type="presOf" srcId="{85BBC4A6-CACF-4E20-8B55-2DF78BE9E26E}" destId="{10FE8602-5BAF-4AFF-9290-4AE2AD87B4FA}" srcOrd="0" destOrd="0" presId="urn:microsoft.com/office/officeart/2005/8/layout/venn1"/>
    <dgm:cxn modelId="{73C75FDA-FDFE-4C04-BC9A-956EE99D0B25}" type="presOf" srcId="{85BBC4A6-CACF-4E20-8B55-2DF78BE9E26E}" destId="{8C4BDED6-08CC-4A7C-A7E4-00F3A3FDB044}" srcOrd="1" destOrd="0" presId="urn:microsoft.com/office/officeart/2005/8/layout/venn1"/>
    <dgm:cxn modelId="{AD6138CF-2D6A-4DBB-8E79-0320E3546580}" type="presParOf" srcId="{4A0E346A-929B-4F80-B00A-5F593EEB2D99}" destId="{10FE8602-5BAF-4AFF-9290-4AE2AD87B4FA}" srcOrd="0" destOrd="0" presId="urn:microsoft.com/office/officeart/2005/8/layout/venn1"/>
    <dgm:cxn modelId="{E1B5A04E-27F3-4A47-A565-0D286CF15C24}" type="presParOf" srcId="{4A0E346A-929B-4F80-B00A-5F593EEB2D99}" destId="{8C4BDED6-08CC-4A7C-A7E4-00F3A3FDB044}" srcOrd="1" destOrd="0" presId="urn:microsoft.com/office/officeart/2005/8/layout/venn1"/>
    <dgm:cxn modelId="{8EA09F92-362F-4A69-98CE-2D3C44561CBF}" type="presParOf" srcId="{4A0E346A-929B-4F80-B00A-5F593EEB2D99}" destId="{87E2139B-CCE3-40D2-9B5A-9B566524E9A7}" srcOrd="2" destOrd="0" presId="urn:microsoft.com/office/officeart/2005/8/layout/venn1"/>
    <dgm:cxn modelId="{C6AB4079-4AB8-4547-B20D-6EAA5F279D12}" type="presParOf" srcId="{4A0E346A-929B-4F80-B00A-5F593EEB2D99}" destId="{9279E63F-AFBB-4486-A0A4-4662F108D7FD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E42413C-A4CA-4264-8380-8AAB55E8B9E1}" type="doc">
      <dgm:prSet loTypeId="urn:microsoft.com/office/officeart/2005/8/layout/default#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735F3A-6918-48D9-AB5A-E978C65A9877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u="sng" dirty="0" smtClean="0"/>
            <a:t>Татарстан</a:t>
          </a:r>
          <a:r>
            <a:rPr lang="ru-RU" dirty="0" smtClean="0"/>
            <a:t>-25% явка</a:t>
          </a:r>
          <a:endParaRPr lang="ru-RU" dirty="0"/>
        </a:p>
      </dgm:t>
    </dgm:pt>
    <dgm:pt modelId="{489204F5-1C89-4B65-9D44-1D50C0BB69AD}" type="parTrans" cxnId="{E6CF7093-6EF5-4B27-85CE-204BBD6C73E1}">
      <dgm:prSet/>
      <dgm:spPr/>
      <dgm:t>
        <a:bodyPr/>
        <a:lstStyle/>
        <a:p>
          <a:endParaRPr lang="ru-RU"/>
        </a:p>
      </dgm:t>
    </dgm:pt>
    <dgm:pt modelId="{5A23C988-2174-4865-8B45-FCF90BFF88CE}" type="sibTrans" cxnId="{E6CF7093-6EF5-4B27-85CE-204BBD6C73E1}">
      <dgm:prSet/>
      <dgm:spPr/>
      <dgm:t>
        <a:bodyPr/>
        <a:lstStyle/>
        <a:p>
          <a:endParaRPr lang="ru-RU"/>
        </a:p>
      </dgm:t>
    </dgm:pt>
    <dgm:pt modelId="{60210B41-D3E1-4016-A767-9FCD9AD8BB9A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u="sng" dirty="0" smtClean="0"/>
            <a:t>15 февраля 1994г</a:t>
          </a:r>
          <a:r>
            <a:rPr lang="ru-RU" dirty="0" smtClean="0"/>
            <a:t>. Заключен </a:t>
          </a:r>
          <a:r>
            <a:rPr lang="ru-RU" b="1" i="1" u="sng" dirty="0" smtClean="0">
              <a:solidFill>
                <a:srgbClr val="FF0000"/>
              </a:solidFill>
            </a:rPr>
            <a:t>Договор о разграничении  предметов  ведения</a:t>
          </a:r>
          <a:endParaRPr lang="ru-RU" b="1" i="1" u="sng" dirty="0">
            <a:solidFill>
              <a:srgbClr val="FF0000"/>
            </a:solidFill>
          </a:endParaRPr>
        </a:p>
      </dgm:t>
    </dgm:pt>
    <dgm:pt modelId="{43FBB978-EB07-4F25-BCEE-4124ED2E3631}" type="parTrans" cxnId="{68B85FBC-28FA-449C-AA32-2B61FF590727}">
      <dgm:prSet/>
      <dgm:spPr/>
      <dgm:t>
        <a:bodyPr/>
        <a:lstStyle/>
        <a:p>
          <a:endParaRPr lang="ru-RU"/>
        </a:p>
      </dgm:t>
    </dgm:pt>
    <dgm:pt modelId="{45EC3E25-B16D-460D-8B76-B4F18A59468A}" type="sibTrans" cxnId="{68B85FBC-28FA-449C-AA32-2B61FF590727}">
      <dgm:prSet/>
      <dgm:spPr/>
      <dgm:t>
        <a:bodyPr/>
        <a:lstStyle/>
        <a:p>
          <a:endParaRPr lang="ru-RU"/>
        </a:p>
      </dgm:t>
    </dgm:pt>
    <dgm:pt modelId="{1A647AB6-EF0E-455F-AB37-FDA19E711F50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Договор</a:t>
          </a:r>
          <a:r>
            <a:rPr lang="ru-RU" dirty="0" smtClean="0"/>
            <a:t> завершил период </a:t>
          </a:r>
          <a:r>
            <a:rPr lang="ru-RU" u="sng" dirty="0" smtClean="0"/>
            <a:t>неопределенного статуса </a:t>
          </a:r>
          <a:r>
            <a:rPr lang="ru-RU" dirty="0" smtClean="0"/>
            <a:t>республики в составе РФ</a:t>
          </a:r>
          <a:endParaRPr lang="ru-RU" dirty="0"/>
        </a:p>
      </dgm:t>
    </dgm:pt>
    <dgm:pt modelId="{872ADB6B-98F1-4F99-B14A-B32F2DAB4982}" type="parTrans" cxnId="{F20D647A-7C72-4068-819E-17C2D146D363}">
      <dgm:prSet/>
      <dgm:spPr/>
      <dgm:t>
        <a:bodyPr/>
        <a:lstStyle/>
        <a:p>
          <a:endParaRPr lang="ru-RU"/>
        </a:p>
      </dgm:t>
    </dgm:pt>
    <dgm:pt modelId="{DC44DA70-34EE-4D51-90CC-D3EB288E6E57}" type="sibTrans" cxnId="{F20D647A-7C72-4068-819E-17C2D146D363}">
      <dgm:prSet/>
      <dgm:spPr/>
      <dgm:t>
        <a:bodyPr/>
        <a:lstStyle/>
        <a:p>
          <a:endParaRPr lang="ru-RU"/>
        </a:p>
      </dgm:t>
    </dgm:pt>
    <dgm:pt modelId="{3E89AFAA-143D-4ED4-ABBE-975125B96AD7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Татарстан –в составе РФ</a:t>
          </a:r>
          <a:endParaRPr lang="ru-RU" dirty="0"/>
        </a:p>
      </dgm:t>
    </dgm:pt>
    <dgm:pt modelId="{CC06E33E-CCFD-4E0E-9B77-700150212B71}" type="parTrans" cxnId="{3AFAC0C2-8FEC-44C2-93E2-6AD5FEE9EFBE}">
      <dgm:prSet/>
      <dgm:spPr/>
      <dgm:t>
        <a:bodyPr/>
        <a:lstStyle/>
        <a:p>
          <a:endParaRPr lang="ru-RU"/>
        </a:p>
      </dgm:t>
    </dgm:pt>
    <dgm:pt modelId="{FA2E160B-0FEA-40B7-A0D0-EA597455D4D4}" type="sibTrans" cxnId="{3AFAC0C2-8FEC-44C2-93E2-6AD5FEE9EFBE}">
      <dgm:prSet/>
      <dgm:spPr/>
      <dgm:t>
        <a:bodyPr/>
        <a:lstStyle/>
        <a:p>
          <a:endParaRPr lang="ru-RU"/>
        </a:p>
      </dgm:t>
    </dgm:pt>
    <dgm:pt modelId="{8E04EC93-1D4D-4E6A-BF38-4C2C0D83BCA6}" type="pres">
      <dgm:prSet presAssocID="{DE42413C-A4CA-4264-8380-8AAB55E8B9E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D8A66A-88F8-4A33-AD70-7BDE1CE41451}" type="pres">
      <dgm:prSet presAssocID="{66735F3A-6918-48D9-AB5A-E978C65A98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0D76EF-48D9-4A3F-A73C-088A1ED60A70}" type="pres">
      <dgm:prSet presAssocID="{5A23C988-2174-4865-8B45-FCF90BFF88CE}" presName="sibTrans" presStyleCnt="0"/>
      <dgm:spPr/>
    </dgm:pt>
    <dgm:pt modelId="{9F5188E7-B2F4-4E17-9791-8522A7CCE104}" type="pres">
      <dgm:prSet presAssocID="{60210B41-D3E1-4016-A767-9FCD9AD8BB9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0A16C4-8E23-485C-B353-0962FB420E03}" type="pres">
      <dgm:prSet presAssocID="{45EC3E25-B16D-460D-8B76-B4F18A59468A}" presName="sibTrans" presStyleCnt="0"/>
      <dgm:spPr/>
    </dgm:pt>
    <dgm:pt modelId="{A7FAF361-62E0-46AF-8B81-854BB1F585E2}" type="pres">
      <dgm:prSet presAssocID="{1A647AB6-EF0E-455F-AB37-FDA19E711F5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DEC3F-3048-45F8-ACF5-E116DCB931F1}" type="pres">
      <dgm:prSet presAssocID="{DC44DA70-34EE-4D51-90CC-D3EB288E6E57}" presName="sibTrans" presStyleCnt="0"/>
      <dgm:spPr/>
    </dgm:pt>
    <dgm:pt modelId="{8FC9816D-C2D3-4384-884F-5F950FA4ACBF}" type="pres">
      <dgm:prSet presAssocID="{3E89AFAA-143D-4ED4-ABBE-975125B96AD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CF7093-6EF5-4B27-85CE-204BBD6C73E1}" srcId="{DE42413C-A4CA-4264-8380-8AAB55E8B9E1}" destId="{66735F3A-6918-48D9-AB5A-E978C65A9877}" srcOrd="0" destOrd="0" parTransId="{489204F5-1C89-4B65-9D44-1D50C0BB69AD}" sibTransId="{5A23C988-2174-4865-8B45-FCF90BFF88CE}"/>
    <dgm:cxn modelId="{3AFAC0C2-8FEC-44C2-93E2-6AD5FEE9EFBE}" srcId="{DE42413C-A4CA-4264-8380-8AAB55E8B9E1}" destId="{3E89AFAA-143D-4ED4-ABBE-975125B96AD7}" srcOrd="3" destOrd="0" parTransId="{CC06E33E-CCFD-4E0E-9B77-700150212B71}" sibTransId="{FA2E160B-0FEA-40B7-A0D0-EA597455D4D4}"/>
    <dgm:cxn modelId="{BCB22AAE-69F1-4BB3-B78B-AD8E95725E4D}" type="presOf" srcId="{3E89AFAA-143D-4ED4-ABBE-975125B96AD7}" destId="{8FC9816D-C2D3-4384-884F-5F950FA4ACBF}" srcOrd="0" destOrd="0" presId="urn:microsoft.com/office/officeart/2005/8/layout/default#4"/>
    <dgm:cxn modelId="{3F8995AB-2C86-46AF-99D5-A3CFB9E49E0C}" type="presOf" srcId="{DE42413C-A4CA-4264-8380-8AAB55E8B9E1}" destId="{8E04EC93-1D4D-4E6A-BF38-4C2C0D83BCA6}" srcOrd="0" destOrd="0" presId="urn:microsoft.com/office/officeart/2005/8/layout/default#4"/>
    <dgm:cxn modelId="{AC5A9D9E-7CE0-44F7-94F2-05EECB64FC78}" type="presOf" srcId="{60210B41-D3E1-4016-A767-9FCD9AD8BB9A}" destId="{9F5188E7-B2F4-4E17-9791-8522A7CCE104}" srcOrd="0" destOrd="0" presId="urn:microsoft.com/office/officeart/2005/8/layout/default#4"/>
    <dgm:cxn modelId="{F20D647A-7C72-4068-819E-17C2D146D363}" srcId="{DE42413C-A4CA-4264-8380-8AAB55E8B9E1}" destId="{1A647AB6-EF0E-455F-AB37-FDA19E711F50}" srcOrd="2" destOrd="0" parTransId="{872ADB6B-98F1-4F99-B14A-B32F2DAB4982}" sibTransId="{DC44DA70-34EE-4D51-90CC-D3EB288E6E57}"/>
    <dgm:cxn modelId="{B4100115-AAA4-4259-85C2-922E6C869DD8}" type="presOf" srcId="{66735F3A-6918-48D9-AB5A-E978C65A9877}" destId="{66D8A66A-88F8-4A33-AD70-7BDE1CE41451}" srcOrd="0" destOrd="0" presId="urn:microsoft.com/office/officeart/2005/8/layout/default#4"/>
    <dgm:cxn modelId="{68B85FBC-28FA-449C-AA32-2B61FF590727}" srcId="{DE42413C-A4CA-4264-8380-8AAB55E8B9E1}" destId="{60210B41-D3E1-4016-A767-9FCD9AD8BB9A}" srcOrd="1" destOrd="0" parTransId="{43FBB978-EB07-4F25-BCEE-4124ED2E3631}" sibTransId="{45EC3E25-B16D-460D-8B76-B4F18A59468A}"/>
    <dgm:cxn modelId="{00B0B36B-5901-4F30-BDCC-3FBC8E421752}" type="presOf" srcId="{1A647AB6-EF0E-455F-AB37-FDA19E711F50}" destId="{A7FAF361-62E0-46AF-8B81-854BB1F585E2}" srcOrd="0" destOrd="0" presId="urn:microsoft.com/office/officeart/2005/8/layout/default#4"/>
    <dgm:cxn modelId="{C6E49214-4F08-47D2-B9B5-5C624724DA80}" type="presParOf" srcId="{8E04EC93-1D4D-4E6A-BF38-4C2C0D83BCA6}" destId="{66D8A66A-88F8-4A33-AD70-7BDE1CE41451}" srcOrd="0" destOrd="0" presId="urn:microsoft.com/office/officeart/2005/8/layout/default#4"/>
    <dgm:cxn modelId="{584C560B-6697-4C7A-BB4B-BF8E5AF3A1E4}" type="presParOf" srcId="{8E04EC93-1D4D-4E6A-BF38-4C2C0D83BCA6}" destId="{070D76EF-48D9-4A3F-A73C-088A1ED60A70}" srcOrd="1" destOrd="0" presId="urn:microsoft.com/office/officeart/2005/8/layout/default#4"/>
    <dgm:cxn modelId="{308C928F-E4EE-4A73-A912-155755E12855}" type="presParOf" srcId="{8E04EC93-1D4D-4E6A-BF38-4C2C0D83BCA6}" destId="{9F5188E7-B2F4-4E17-9791-8522A7CCE104}" srcOrd="2" destOrd="0" presId="urn:microsoft.com/office/officeart/2005/8/layout/default#4"/>
    <dgm:cxn modelId="{E4BDEC56-A053-4111-977D-B9308FB2559E}" type="presParOf" srcId="{8E04EC93-1D4D-4E6A-BF38-4C2C0D83BCA6}" destId="{590A16C4-8E23-485C-B353-0962FB420E03}" srcOrd="3" destOrd="0" presId="urn:microsoft.com/office/officeart/2005/8/layout/default#4"/>
    <dgm:cxn modelId="{E1035970-35FC-4F38-87AC-1CC90D5D6DA9}" type="presParOf" srcId="{8E04EC93-1D4D-4E6A-BF38-4C2C0D83BCA6}" destId="{A7FAF361-62E0-46AF-8B81-854BB1F585E2}" srcOrd="4" destOrd="0" presId="urn:microsoft.com/office/officeart/2005/8/layout/default#4"/>
    <dgm:cxn modelId="{02863C71-BE37-4468-976C-D0374391EE15}" type="presParOf" srcId="{8E04EC93-1D4D-4E6A-BF38-4C2C0D83BCA6}" destId="{8A7DEC3F-3048-45F8-ACF5-E116DCB931F1}" srcOrd="5" destOrd="0" presId="urn:microsoft.com/office/officeart/2005/8/layout/default#4"/>
    <dgm:cxn modelId="{0604C954-6727-444A-A8A9-C67D5D236F33}" type="presParOf" srcId="{8E04EC93-1D4D-4E6A-BF38-4C2C0D83BCA6}" destId="{8FC9816D-C2D3-4384-884F-5F950FA4ACBF}" srcOrd="6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DBDEAE4-EE9E-42B2-9519-D4F0F39D9828}" type="doc">
      <dgm:prSet loTypeId="urn:microsoft.com/office/officeart/2005/8/layout/default#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ED82B0-2B60-4818-AB59-BBE89E4276DD}">
      <dgm:prSet phldrT="[Текст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u="sng" dirty="0" smtClean="0">
              <a:solidFill>
                <a:srgbClr val="FF0000"/>
              </a:solidFill>
            </a:rPr>
            <a:t>Выборы не проводились </a:t>
          </a:r>
          <a:r>
            <a:rPr lang="ru-RU" dirty="0" smtClean="0"/>
            <a:t>совсем.</a:t>
          </a:r>
          <a:endParaRPr lang="ru-RU" dirty="0"/>
        </a:p>
      </dgm:t>
    </dgm:pt>
    <dgm:pt modelId="{02155962-203A-431C-A797-AC6525E66472}" type="parTrans" cxnId="{80079835-C850-466E-8E7E-6541A99C1895}">
      <dgm:prSet/>
      <dgm:spPr/>
      <dgm:t>
        <a:bodyPr/>
        <a:lstStyle/>
        <a:p>
          <a:endParaRPr lang="ru-RU"/>
        </a:p>
      </dgm:t>
    </dgm:pt>
    <dgm:pt modelId="{1F0E7BFF-5632-4F25-975C-77FA4D3F0618}" type="sibTrans" cxnId="{80079835-C850-466E-8E7E-6541A99C1895}">
      <dgm:prSet/>
      <dgm:spPr/>
      <dgm:t>
        <a:bodyPr/>
        <a:lstStyle/>
        <a:p>
          <a:endParaRPr lang="ru-RU"/>
        </a:p>
      </dgm:t>
    </dgm:pt>
    <dgm:pt modelId="{A478622F-16D9-4575-A76F-8E1ED9185EAE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u="sng" dirty="0" smtClean="0"/>
            <a:t>Руководство </a:t>
          </a:r>
          <a:r>
            <a:rPr lang="ru-RU" dirty="0" smtClean="0"/>
            <a:t>требовало независимости</a:t>
          </a:r>
          <a:endParaRPr lang="ru-RU" dirty="0"/>
        </a:p>
      </dgm:t>
    </dgm:pt>
    <dgm:pt modelId="{A804C24E-57F8-4803-B7E4-C944721D2DBA}" type="parTrans" cxnId="{89A602F3-B138-4A88-B4A5-B885BFC0CD7E}">
      <dgm:prSet/>
      <dgm:spPr/>
      <dgm:t>
        <a:bodyPr/>
        <a:lstStyle/>
        <a:p>
          <a:endParaRPr lang="ru-RU"/>
        </a:p>
      </dgm:t>
    </dgm:pt>
    <dgm:pt modelId="{39E016C0-2C9C-4524-8C50-B4ECD3622E4E}" type="sibTrans" cxnId="{89A602F3-B138-4A88-B4A5-B885BFC0CD7E}">
      <dgm:prSet/>
      <dgm:spPr/>
      <dgm:t>
        <a:bodyPr/>
        <a:lstStyle/>
        <a:p>
          <a:endParaRPr lang="ru-RU"/>
        </a:p>
      </dgm:t>
    </dgm:pt>
    <dgm:pt modelId="{FB3C20BA-DB82-40FD-B94A-F77B544CFFFB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Изгонялось</a:t>
          </a:r>
        </a:p>
        <a:p>
          <a:r>
            <a:rPr lang="ru-RU" dirty="0" err="1" smtClean="0"/>
            <a:t>нечеченское</a:t>
          </a:r>
          <a:r>
            <a:rPr lang="ru-RU" dirty="0" smtClean="0"/>
            <a:t> население</a:t>
          </a:r>
        </a:p>
        <a:p>
          <a:endParaRPr lang="ru-RU" dirty="0"/>
        </a:p>
      </dgm:t>
    </dgm:pt>
    <dgm:pt modelId="{B0675027-916B-4A1D-B8C1-26ECC07A3CE9}" type="parTrans" cxnId="{C52CB0B8-6CDD-424B-B497-064F8ADE348F}">
      <dgm:prSet/>
      <dgm:spPr/>
      <dgm:t>
        <a:bodyPr/>
        <a:lstStyle/>
        <a:p>
          <a:endParaRPr lang="ru-RU"/>
        </a:p>
      </dgm:t>
    </dgm:pt>
    <dgm:pt modelId="{9CEC73DB-1A13-4CF1-8160-489765BCA761}" type="sibTrans" cxnId="{C52CB0B8-6CDD-424B-B497-064F8ADE348F}">
      <dgm:prSet/>
      <dgm:spPr/>
      <dgm:t>
        <a:bodyPr/>
        <a:lstStyle/>
        <a:p>
          <a:endParaRPr lang="ru-RU"/>
        </a:p>
      </dgm:t>
    </dgm:pt>
    <dgm:pt modelId="{C7E38661-9B5C-42AF-8A08-A3E828C3F2D0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u="sng" dirty="0" smtClean="0"/>
            <a:t>1994г.</a:t>
          </a:r>
          <a:r>
            <a:rPr lang="ru-RU" dirty="0" smtClean="0"/>
            <a:t>-Приказ президента о подавлении </a:t>
          </a:r>
          <a:r>
            <a:rPr lang="ru-RU" u="sng" dirty="0" smtClean="0"/>
            <a:t>вооруженного  мятежа в Чечне. </a:t>
          </a:r>
          <a:endParaRPr lang="ru-RU" u="sng" dirty="0"/>
        </a:p>
      </dgm:t>
    </dgm:pt>
    <dgm:pt modelId="{0B575A5E-834D-4597-8DF6-2140A76234D7}" type="parTrans" cxnId="{50578B67-589E-4223-83A8-818D132E7DEF}">
      <dgm:prSet/>
      <dgm:spPr/>
      <dgm:t>
        <a:bodyPr/>
        <a:lstStyle/>
        <a:p>
          <a:endParaRPr lang="ru-RU"/>
        </a:p>
      </dgm:t>
    </dgm:pt>
    <dgm:pt modelId="{4A7997DF-11BF-4733-AE1E-11A50C62B928}" type="sibTrans" cxnId="{50578B67-589E-4223-83A8-818D132E7DEF}">
      <dgm:prSet/>
      <dgm:spPr/>
      <dgm:t>
        <a:bodyPr/>
        <a:lstStyle/>
        <a:p>
          <a:endParaRPr lang="ru-RU"/>
        </a:p>
      </dgm:t>
    </dgm:pt>
    <dgm:pt modelId="{923D5E8D-C2BF-48C3-9C37-4C23A084FA5F}">
      <dgm:prSet phldrT="[Текст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Лето 1995г.-захват гр. Басаева  заложников в</a:t>
          </a:r>
        </a:p>
        <a:p>
          <a:r>
            <a:rPr lang="ru-RU" b="1" u="sng" dirty="0" smtClean="0"/>
            <a:t>Буденновске в Ставрополье </a:t>
          </a:r>
          <a:endParaRPr lang="ru-RU" b="1" u="sng" dirty="0"/>
        </a:p>
      </dgm:t>
    </dgm:pt>
    <dgm:pt modelId="{B6B9B711-B572-45BD-B43D-811686819A3D}" type="parTrans" cxnId="{8604F3DF-7B4F-40D6-911D-F99FE5008B59}">
      <dgm:prSet/>
      <dgm:spPr/>
      <dgm:t>
        <a:bodyPr/>
        <a:lstStyle/>
        <a:p>
          <a:endParaRPr lang="ru-RU"/>
        </a:p>
      </dgm:t>
    </dgm:pt>
    <dgm:pt modelId="{DBC9A89C-2005-49EE-A10C-599507628DC7}" type="sibTrans" cxnId="{8604F3DF-7B4F-40D6-911D-F99FE5008B59}">
      <dgm:prSet/>
      <dgm:spPr/>
      <dgm:t>
        <a:bodyPr/>
        <a:lstStyle/>
        <a:p>
          <a:endParaRPr lang="ru-RU"/>
        </a:p>
      </dgm:t>
    </dgm:pt>
    <dgm:pt modelId="{929F88DB-95B6-4E51-BD0D-809813F9E77E}" type="pres">
      <dgm:prSet presAssocID="{ADBDEAE4-EE9E-42B2-9519-D4F0F39D982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317312-506B-4186-901B-BE8858FCE046}" type="pres">
      <dgm:prSet presAssocID="{3CED82B0-2B60-4818-AB59-BBE89E4276D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69D98-97E2-46F6-AF9E-AAE269C7AF7F}" type="pres">
      <dgm:prSet presAssocID="{1F0E7BFF-5632-4F25-975C-77FA4D3F0618}" presName="sibTrans" presStyleCnt="0"/>
      <dgm:spPr/>
    </dgm:pt>
    <dgm:pt modelId="{9B299361-7B71-43C1-98CB-2E27F098E3E7}" type="pres">
      <dgm:prSet presAssocID="{A478622F-16D9-4575-A76F-8E1ED9185EA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54A142-28AC-4861-BF7D-2505987D176E}" type="pres">
      <dgm:prSet presAssocID="{39E016C0-2C9C-4524-8C50-B4ECD3622E4E}" presName="sibTrans" presStyleCnt="0"/>
      <dgm:spPr/>
    </dgm:pt>
    <dgm:pt modelId="{34F26EBA-B036-4B95-BB6D-6CB1435A363E}" type="pres">
      <dgm:prSet presAssocID="{FB3C20BA-DB82-40FD-B94A-F77B544CFF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87D7-1450-4383-A79A-FBA6D0071C11}" type="pres">
      <dgm:prSet presAssocID="{9CEC73DB-1A13-4CF1-8160-489765BCA761}" presName="sibTrans" presStyleCnt="0"/>
      <dgm:spPr/>
    </dgm:pt>
    <dgm:pt modelId="{9FBE79D2-BFE7-4A04-B51B-052722932DBB}" type="pres">
      <dgm:prSet presAssocID="{C7E38661-9B5C-42AF-8A08-A3E828C3F2D0}" presName="node" presStyleLbl="node1" presStyleIdx="3" presStyleCnt="5" custLinFactNeighborX="-833" custLinFactNeighborY="-20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3F1A44-6E82-49D0-925D-354985E0BA02}" type="pres">
      <dgm:prSet presAssocID="{4A7997DF-11BF-4733-AE1E-11A50C62B928}" presName="sibTrans" presStyleCnt="0"/>
      <dgm:spPr/>
    </dgm:pt>
    <dgm:pt modelId="{B757D35D-A923-425D-8730-0DBB9F4047AA}" type="pres">
      <dgm:prSet presAssocID="{923D5E8D-C2BF-48C3-9C37-4C23A084FA5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5E3CF5-FE2B-4B84-A77A-0064B341A5D1}" type="presOf" srcId="{C7E38661-9B5C-42AF-8A08-A3E828C3F2D0}" destId="{9FBE79D2-BFE7-4A04-B51B-052722932DBB}" srcOrd="0" destOrd="0" presId="urn:microsoft.com/office/officeart/2005/8/layout/default#5"/>
    <dgm:cxn modelId="{146E9F85-35F1-4038-B7A1-80B32C1C1EDA}" type="presOf" srcId="{923D5E8D-C2BF-48C3-9C37-4C23A084FA5F}" destId="{B757D35D-A923-425D-8730-0DBB9F4047AA}" srcOrd="0" destOrd="0" presId="urn:microsoft.com/office/officeart/2005/8/layout/default#5"/>
    <dgm:cxn modelId="{80079835-C850-466E-8E7E-6541A99C1895}" srcId="{ADBDEAE4-EE9E-42B2-9519-D4F0F39D9828}" destId="{3CED82B0-2B60-4818-AB59-BBE89E4276DD}" srcOrd="0" destOrd="0" parTransId="{02155962-203A-431C-A797-AC6525E66472}" sibTransId="{1F0E7BFF-5632-4F25-975C-77FA4D3F0618}"/>
    <dgm:cxn modelId="{8604F3DF-7B4F-40D6-911D-F99FE5008B59}" srcId="{ADBDEAE4-EE9E-42B2-9519-D4F0F39D9828}" destId="{923D5E8D-C2BF-48C3-9C37-4C23A084FA5F}" srcOrd="4" destOrd="0" parTransId="{B6B9B711-B572-45BD-B43D-811686819A3D}" sibTransId="{DBC9A89C-2005-49EE-A10C-599507628DC7}"/>
    <dgm:cxn modelId="{C52CB0B8-6CDD-424B-B497-064F8ADE348F}" srcId="{ADBDEAE4-EE9E-42B2-9519-D4F0F39D9828}" destId="{FB3C20BA-DB82-40FD-B94A-F77B544CFFFB}" srcOrd="2" destOrd="0" parTransId="{B0675027-916B-4A1D-B8C1-26ECC07A3CE9}" sibTransId="{9CEC73DB-1A13-4CF1-8160-489765BCA761}"/>
    <dgm:cxn modelId="{695C50E2-4DE1-4F8C-863E-64EE57F28C06}" type="presOf" srcId="{3CED82B0-2B60-4818-AB59-BBE89E4276DD}" destId="{0F317312-506B-4186-901B-BE8858FCE046}" srcOrd="0" destOrd="0" presId="urn:microsoft.com/office/officeart/2005/8/layout/default#5"/>
    <dgm:cxn modelId="{5FE82F30-2127-447E-8EDF-C769195E7206}" type="presOf" srcId="{FB3C20BA-DB82-40FD-B94A-F77B544CFFFB}" destId="{34F26EBA-B036-4B95-BB6D-6CB1435A363E}" srcOrd="0" destOrd="0" presId="urn:microsoft.com/office/officeart/2005/8/layout/default#5"/>
    <dgm:cxn modelId="{50578B67-589E-4223-83A8-818D132E7DEF}" srcId="{ADBDEAE4-EE9E-42B2-9519-D4F0F39D9828}" destId="{C7E38661-9B5C-42AF-8A08-A3E828C3F2D0}" srcOrd="3" destOrd="0" parTransId="{0B575A5E-834D-4597-8DF6-2140A76234D7}" sibTransId="{4A7997DF-11BF-4733-AE1E-11A50C62B928}"/>
    <dgm:cxn modelId="{89A602F3-B138-4A88-B4A5-B885BFC0CD7E}" srcId="{ADBDEAE4-EE9E-42B2-9519-D4F0F39D9828}" destId="{A478622F-16D9-4575-A76F-8E1ED9185EAE}" srcOrd="1" destOrd="0" parTransId="{A804C24E-57F8-4803-B7E4-C944721D2DBA}" sibTransId="{39E016C0-2C9C-4524-8C50-B4ECD3622E4E}"/>
    <dgm:cxn modelId="{58B8B91E-1064-4A02-AD00-F6FB486A0B34}" type="presOf" srcId="{A478622F-16D9-4575-A76F-8E1ED9185EAE}" destId="{9B299361-7B71-43C1-98CB-2E27F098E3E7}" srcOrd="0" destOrd="0" presId="urn:microsoft.com/office/officeart/2005/8/layout/default#5"/>
    <dgm:cxn modelId="{AA593C3B-FC3E-4C6F-9F34-DFC1A44F50E7}" type="presOf" srcId="{ADBDEAE4-EE9E-42B2-9519-D4F0F39D9828}" destId="{929F88DB-95B6-4E51-BD0D-809813F9E77E}" srcOrd="0" destOrd="0" presId="urn:microsoft.com/office/officeart/2005/8/layout/default#5"/>
    <dgm:cxn modelId="{337FF15B-242F-4FAB-8691-D7A2931E13E4}" type="presParOf" srcId="{929F88DB-95B6-4E51-BD0D-809813F9E77E}" destId="{0F317312-506B-4186-901B-BE8858FCE046}" srcOrd="0" destOrd="0" presId="urn:microsoft.com/office/officeart/2005/8/layout/default#5"/>
    <dgm:cxn modelId="{110A8A69-D551-451F-B3BE-26CEA8F5C3A8}" type="presParOf" srcId="{929F88DB-95B6-4E51-BD0D-809813F9E77E}" destId="{FE669D98-97E2-46F6-AF9E-AAE269C7AF7F}" srcOrd="1" destOrd="0" presId="urn:microsoft.com/office/officeart/2005/8/layout/default#5"/>
    <dgm:cxn modelId="{5790F48C-A1AE-4C06-AA10-E8CD883CDA1F}" type="presParOf" srcId="{929F88DB-95B6-4E51-BD0D-809813F9E77E}" destId="{9B299361-7B71-43C1-98CB-2E27F098E3E7}" srcOrd="2" destOrd="0" presId="urn:microsoft.com/office/officeart/2005/8/layout/default#5"/>
    <dgm:cxn modelId="{494BB8C9-5FC8-41E9-80F7-7F897BDEADC5}" type="presParOf" srcId="{929F88DB-95B6-4E51-BD0D-809813F9E77E}" destId="{9E54A142-28AC-4861-BF7D-2505987D176E}" srcOrd="3" destOrd="0" presId="urn:microsoft.com/office/officeart/2005/8/layout/default#5"/>
    <dgm:cxn modelId="{057E70C8-9BF8-4145-8175-5987588862F7}" type="presParOf" srcId="{929F88DB-95B6-4E51-BD0D-809813F9E77E}" destId="{34F26EBA-B036-4B95-BB6D-6CB1435A363E}" srcOrd="4" destOrd="0" presId="urn:microsoft.com/office/officeart/2005/8/layout/default#5"/>
    <dgm:cxn modelId="{E2A50D2E-328F-465B-B004-1FB985D4C71D}" type="presParOf" srcId="{929F88DB-95B6-4E51-BD0D-809813F9E77E}" destId="{026287D7-1450-4383-A79A-FBA6D0071C11}" srcOrd="5" destOrd="0" presId="urn:microsoft.com/office/officeart/2005/8/layout/default#5"/>
    <dgm:cxn modelId="{6276DAD0-89FE-442F-88C2-0BF4FA886E84}" type="presParOf" srcId="{929F88DB-95B6-4E51-BD0D-809813F9E77E}" destId="{9FBE79D2-BFE7-4A04-B51B-052722932DBB}" srcOrd="6" destOrd="0" presId="urn:microsoft.com/office/officeart/2005/8/layout/default#5"/>
    <dgm:cxn modelId="{FFC77613-C84C-4336-A8C4-8022181C7362}" type="presParOf" srcId="{929F88DB-95B6-4E51-BD0D-809813F9E77E}" destId="{E83F1A44-6E82-49D0-925D-354985E0BA02}" srcOrd="7" destOrd="0" presId="urn:microsoft.com/office/officeart/2005/8/layout/default#5"/>
    <dgm:cxn modelId="{AFFF57D4-BFB5-459C-8A8D-C853EC1351B6}" type="presParOf" srcId="{929F88DB-95B6-4E51-BD0D-809813F9E77E}" destId="{B757D35D-A923-425D-8730-0DBB9F4047AA}" srcOrd="8" destOrd="0" presId="urn:microsoft.com/office/officeart/2005/8/layout/default#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EF29FAC-6F82-4ACB-B265-8323C20D7AE4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438065-C549-4DF0-ADFC-352FA6941ADF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120 тысяч федералов</a:t>
          </a:r>
          <a:endParaRPr lang="ru-RU" b="1" dirty="0">
            <a:solidFill>
              <a:schemeClr val="bg1"/>
            </a:solidFill>
          </a:endParaRPr>
        </a:p>
      </dgm:t>
    </dgm:pt>
    <dgm:pt modelId="{518F4C9B-8C3E-49BF-9DA5-ADED4602FD5D}" type="parTrans" cxnId="{331E109F-9682-4F78-895D-A345FD5B5C91}">
      <dgm:prSet/>
      <dgm:spPr/>
      <dgm:t>
        <a:bodyPr/>
        <a:lstStyle/>
        <a:p>
          <a:endParaRPr lang="ru-RU"/>
        </a:p>
      </dgm:t>
    </dgm:pt>
    <dgm:pt modelId="{83C6633C-9BEA-4CF7-85BE-ECDACD067922}" type="sibTrans" cxnId="{331E109F-9682-4F78-895D-A345FD5B5C91}">
      <dgm:prSet/>
      <dgm:spPr/>
      <dgm:t>
        <a:bodyPr/>
        <a:lstStyle/>
        <a:p>
          <a:endParaRPr lang="ru-RU"/>
        </a:p>
      </dgm:t>
    </dgm:pt>
    <dgm:pt modelId="{5444B419-9827-4168-8321-7F4E2D1F2855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b="1" dirty="0" smtClean="0"/>
            <a:t>20 тысяч боевиков</a:t>
          </a:r>
          <a:endParaRPr lang="ru-RU" b="1" dirty="0"/>
        </a:p>
      </dgm:t>
    </dgm:pt>
    <dgm:pt modelId="{CFC164D8-06A0-46A7-A44D-D884892C69F1}" type="parTrans" cxnId="{68994016-E908-4F05-8607-5D049221A311}">
      <dgm:prSet/>
      <dgm:spPr/>
      <dgm:t>
        <a:bodyPr/>
        <a:lstStyle/>
        <a:p>
          <a:endParaRPr lang="ru-RU"/>
        </a:p>
      </dgm:t>
    </dgm:pt>
    <dgm:pt modelId="{63F4B8CA-A98C-4329-8A92-7E8F7EBD09C1}" type="sibTrans" cxnId="{68994016-E908-4F05-8607-5D049221A311}">
      <dgm:prSet/>
      <dgm:spPr/>
      <dgm:t>
        <a:bodyPr/>
        <a:lstStyle/>
        <a:p>
          <a:endParaRPr lang="ru-RU"/>
        </a:p>
      </dgm:t>
    </dgm:pt>
    <dgm:pt modelId="{C4A101EE-ADB9-440D-BFFA-E74C9C7447B3}" type="pres">
      <dgm:prSet presAssocID="{2EF29FAC-6F82-4ACB-B265-8323C20D7AE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02A7E0-F4E9-4076-8BD1-A8547C4CA6DF}" type="pres">
      <dgm:prSet presAssocID="{E2438065-C549-4DF0-ADFC-352FA6941ADF}" presName="arrow" presStyleLbl="node1" presStyleIdx="0" presStyleCnt="2" custRadScaleRad="104932" custRadScaleInc="-8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50FD69-9BD3-4DF8-91C7-8F490607C29A}" type="pres">
      <dgm:prSet presAssocID="{5444B419-9827-4168-8321-7F4E2D1F2855}" presName="arrow" presStyleLbl="node1" presStyleIdx="1" presStyleCnt="2" custRadScaleRad="98346" custRadScaleInc="4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F705C8-2EF3-471E-8E6E-F65AD8E4CEE5}" type="presOf" srcId="{E2438065-C549-4DF0-ADFC-352FA6941ADF}" destId="{4E02A7E0-F4E9-4076-8BD1-A8547C4CA6DF}" srcOrd="0" destOrd="0" presId="urn:microsoft.com/office/officeart/2005/8/layout/arrow5"/>
    <dgm:cxn modelId="{68994016-E908-4F05-8607-5D049221A311}" srcId="{2EF29FAC-6F82-4ACB-B265-8323C20D7AE4}" destId="{5444B419-9827-4168-8321-7F4E2D1F2855}" srcOrd="1" destOrd="0" parTransId="{CFC164D8-06A0-46A7-A44D-D884892C69F1}" sibTransId="{63F4B8CA-A98C-4329-8A92-7E8F7EBD09C1}"/>
    <dgm:cxn modelId="{D3B0D97E-DF33-4198-A3C4-43F05CF1CE5B}" type="presOf" srcId="{2EF29FAC-6F82-4ACB-B265-8323C20D7AE4}" destId="{C4A101EE-ADB9-440D-BFFA-E74C9C7447B3}" srcOrd="0" destOrd="0" presId="urn:microsoft.com/office/officeart/2005/8/layout/arrow5"/>
    <dgm:cxn modelId="{C99E8816-9844-4882-8E95-C5188FFF8FF2}" type="presOf" srcId="{5444B419-9827-4168-8321-7F4E2D1F2855}" destId="{B450FD69-9BD3-4DF8-91C7-8F490607C29A}" srcOrd="0" destOrd="0" presId="urn:microsoft.com/office/officeart/2005/8/layout/arrow5"/>
    <dgm:cxn modelId="{331E109F-9682-4F78-895D-A345FD5B5C91}" srcId="{2EF29FAC-6F82-4ACB-B265-8323C20D7AE4}" destId="{E2438065-C549-4DF0-ADFC-352FA6941ADF}" srcOrd="0" destOrd="0" parTransId="{518F4C9B-8C3E-49BF-9DA5-ADED4602FD5D}" sibTransId="{83C6633C-9BEA-4CF7-85BE-ECDACD067922}"/>
    <dgm:cxn modelId="{93C34669-5E23-42F9-91DA-B68DB4C3F3AB}" type="presParOf" srcId="{C4A101EE-ADB9-440D-BFFA-E74C9C7447B3}" destId="{4E02A7E0-F4E9-4076-8BD1-A8547C4CA6DF}" srcOrd="0" destOrd="0" presId="urn:microsoft.com/office/officeart/2005/8/layout/arrow5"/>
    <dgm:cxn modelId="{F8469276-5F06-4851-BEF5-5AB881FB26EE}" type="presParOf" srcId="{C4A101EE-ADB9-440D-BFFA-E74C9C7447B3}" destId="{B450FD69-9BD3-4DF8-91C7-8F490607C29A}" srcOrd="1" destOrd="0" presId="urn:microsoft.com/office/officeart/2005/8/layout/arrow5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08379F-ED74-4F88-B19E-D1D14F3F5C7A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A3312F2-C143-40E2-BE6D-585DC50C6F46}">
      <dgm:prSet phldrT="[Текст]" phldr="1"/>
      <dgm:spPr/>
      <dgm:t>
        <a:bodyPr/>
        <a:lstStyle/>
        <a:p>
          <a:endParaRPr lang="ru-RU" dirty="0"/>
        </a:p>
      </dgm:t>
    </dgm:pt>
    <dgm:pt modelId="{E094B707-AE24-4ABC-891F-F8454E49342E}" type="parTrans" cxnId="{4FE9DF50-5C8F-43B9-8AB4-ED1F3F134D33}">
      <dgm:prSet/>
      <dgm:spPr/>
      <dgm:t>
        <a:bodyPr/>
        <a:lstStyle/>
        <a:p>
          <a:endParaRPr lang="ru-RU"/>
        </a:p>
      </dgm:t>
    </dgm:pt>
    <dgm:pt modelId="{17DBC476-DD55-4985-A3B2-BF78325F3D92}" type="sibTrans" cxnId="{4FE9DF50-5C8F-43B9-8AB4-ED1F3F134D33}">
      <dgm:prSet/>
      <dgm:spPr/>
      <dgm:t>
        <a:bodyPr/>
        <a:lstStyle/>
        <a:p>
          <a:endParaRPr lang="ru-RU"/>
        </a:p>
      </dgm:t>
    </dgm:pt>
    <dgm:pt modelId="{FCE56FC6-2F14-4EB9-9104-7C04E916352C}">
      <dgm:prSet phldrT="[Текст]" phldr="1"/>
      <dgm:spPr/>
      <dgm:t>
        <a:bodyPr/>
        <a:lstStyle/>
        <a:p>
          <a:endParaRPr lang="ru-RU" dirty="0"/>
        </a:p>
      </dgm:t>
    </dgm:pt>
    <dgm:pt modelId="{C19B6C4D-AAAA-4245-959B-7BFC37026FD7}" type="parTrans" cxnId="{957E754A-90E3-4151-8C81-029DAE1F9F3E}">
      <dgm:prSet/>
      <dgm:spPr/>
      <dgm:t>
        <a:bodyPr/>
        <a:lstStyle/>
        <a:p>
          <a:endParaRPr lang="ru-RU"/>
        </a:p>
      </dgm:t>
    </dgm:pt>
    <dgm:pt modelId="{ECD45BD0-834C-42A2-95D4-8C10AB73181D}" type="sibTrans" cxnId="{957E754A-90E3-4151-8C81-029DAE1F9F3E}">
      <dgm:prSet/>
      <dgm:spPr/>
      <dgm:t>
        <a:bodyPr/>
        <a:lstStyle/>
        <a:p>
          <a:endParaRPr lang="ru-RU"/>
        </a:p>
      </dgm:t>
    </dgm:pt>
    <dgm:pt modelId="{48C841D6-A070-4C94-99D6-F911F90B3AE1}" type="pres">
      <dgm:prSet presAssocID="{EA08379F-ED74-4F88-B19E-D1D14F3F5C7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0CE5FE-D59D-41D4-9DBE-F24EBFCCA628}" type="pres">
      <dgm:prSet presAssocID="{AA3312F2-C143-40E2-BE6D-585DC50C6F46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109FBB-AE04-4BCF-814E-DE6B244365A6}" type="pres">
      <dgm:prSet presAssocID="{FCE56FC6-2F14-4EB9-9104-7C04E916352C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C24887-8C1B-4516-9263-B7C268AAE0D3}" type="presOf" srcId="{AA3312F2-C143-40E2-BE6D-585DC50C6F46}" destId="{FF0CE5FE-D59D-41D4-9DBE-F24EBFCCA628}" srcOrd="0" destOrd="0" presId="urn:microsoft.com/office/officeart/2005/8/layout/arrow5"/>
    <dgm:cxn modelId="{50828CBA-3455-46E5-A1AE-73C813607BDF}" type="presOf" srcId="{EA08379F-ED74-4F88-B19E-D1D14F3F5C7A}" destId="{48C841D6-A070-4C94-99D6-F911F90B3AE1}" srcOrd="0" destOrd="0" presId="urn:microsoft.com/office/officeart/2005/8/layout/arrow5"/>
    <dgm:cxn modelId="{6AFAFC36-6FD7-4112-AC19-71FD61FC6A3E}" type="presOf" srcId="{FCE56FC6-2F14-4EB9-9104-7C04E916352C}" destId="{0F109FBB-AE04-4BCF-814E-DE6B244365A6}" srcOrd="0" destOrd="0" presId="urn:microsoft.com/office/officeart/2005/8/layout/arrow5"/>
    <dgm:cxn modelId="{4FE9DF50-5C8F-43B9-8AB4-ED1F3F134D33}" srcId="{EA08379F-ED74-4F88-B19E-D1D14F3F5C7A}" destId="{AA3312F2-C143-40E2-BE6D-585DC50C6F46}" srcOrd="0" destOrd="0" parTransId="{E094B707-AE24-4ABC-891F-F8454E49342E}" sibTransId="{17DBC476-DD55-4985-A3B2-BF78325F3D92}"/>
    <dgm:cxn modelId="{957E754A-90E3-4151-8C81-029DAE1F9F3E}" srcId="{EA08379F-ED74-4F88-B19E-D1D14F3F5C7A}" destId="{FCE56FC6-2F14-4EB9-9104-7C04E916352C}" srcOrd="1" destOrd="0" parTransId="{C19B6C4D-AAAA-4245-959B-7BFC37026FD7}" sibTransId="{ECD45BD0-834C-42A2-95D4-8C10AB73181D}"/>
    <dgm:cxn modelId="{D8971578-727D-41C1-8B6C-F92BF6604A00}" type="presParOf" srcId="{48C841D6-A070-4C94-99D6-F911F90B3AE1}" destId="{FF0CE5FE-D59D-41D4-9DBE-F24EBFCCA628}" srcOrd="0" destOrd="0" presId="urn:microsoft.com/office/officeart/2005/8/layout/arrow5"/>
    <dgm:cxn modelId="{1D1E0D9F-6E06-48BF-B977-A41051ED7163}" type="presParOf" srcId="{48C841D6-A070-4C94-99D6-F911F90B3AE1}" destId="{0F109FBB-AE04-4BCF-814E-DE6B244365A6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42C61E-0C97-4882-A2E5-E19C441FCC82}" type="doc">
      <dgm:prSet loTypeId="urn:microsoft.com/office/officeart/2005/8/layout/default#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C4CA0E88-2C19-4BC4-8F37-C84B17BAFFBD}">
      <dgm:prSet phldrT="[Текст]"/>
      <dgm:spPr/>
      <dgm:t>
        <a:bodyPr/>
        <a:lstStyle/>
        <a:p>
          <a:r>
            <a:rPr lang="ru-RU" dirty="0" smtClean="0"/>
            <a:t>Желание вернуть СССР</a:t>
          </a:r>
          <a:endParaRPr lang="ru-RU" dirty="0"/>
        </a:p>
      </dgm:t>
    </dgm:pt>
    <dgm:pt modelId="{CA9AD24C-C704-454B-BD74-3098CF4F01B3}" type="parTrans" cxnId="{E111A7E2-D5BA-4BF3-B0D1-5716698CAF28}">
      <dgm:prSet/>
      <dgm:spPr/>
      <dgm:t>
        <a:bodyPr/>
        <a:lstStyle/>
        <a:p>
          <a:endParaRPr lang="ru-RU"/>
        </a:p>
      </dgm:t>
    </dgm:pt>
    <dgm:pt modelId="{8702258D-0FAE-4B1F-9CF0-B464515729C7}" type="sibTrans" cxnId="{E111A7E2-D5BA-4BF3-B0D1-5716698CAF28}">
      <dgm:prSet/>
      <dgm:spPr/>
      <dgm:t>
        <a:bodyPr/>
        <a:lstStyle/>
        <a:p>
          <a:endParaRPr lang="ru-RU"/>
        </a:p>
      </dgm:t>
    </dgm:pt>
    <dgm:pt modelId="{C82CCD62-36F7-4037-A38E-EB54783AB80F}">
      <dgm:prSet phldrT="[Текст]"/>
      <dgm:spPr/>
      <dgm:t>
        <a:bodyPr/>
        <a:lstStyle/>
        <a:p>
          <a:r>
            <a:rPr lang="ru-RU" dirty="0" smtClean="0"/>
            <a:t>Экономические  проблемы, связанные с деятельностью Гайдара</a:t>
          </a:r>
          <a:endParaRPr lang="ru-RU" dirty="0"/>
        </a:p>
      </dgm:t>
    </dgm:pt>
    <dgm:pt modelId="{FB80F388-BDC6-414D-A6E7-17C86916BE8F}" type="parTrans" cxnId="{11BD3757-182F-475D-AE32-C10D10F84E47}">
      <dgm:prSet/>
      <dgm:spPr/>
      <dgm:t>
        <a:bodyPr/>
        <a:lstStyle/>
        <a:p>
          <a:endParaRPr lang="ru-RU"/>
        </a:p>
      </dgm:t>
    </dgm:pt>
    <dgm:pt modelId="{FFD6DDCC-65D0-423F-8538-A11864EC9E6C}" type="sibTrans" cxnId="{11BD3757-182F-475D-AE32-C10D10F84E47}">
      <dgm:prSet/>
      <dgm:spPr/>
      <dgm:t>
        <a:bodyPr/>
        <a:lstStyle/>
        <a:p>
          <a:endParaRPr lang="ru-RU"/>
        </a:p>
      </dgm:t>
    </dgm:pt>
    <dgm:pt modelId="{0FD7DCB5-5BF1-4E1B-8DFB-A734E8286548}">
      <dgm:prSet phldrT="[Текст]"/>
      <dgm:spPr/>
      <dgm:t>
        <a:bodyPr/>
        <a:lstStyle/>
        <a:p>
          <a:r>
            <a:rPr lang="ru-RU" dirty="0" smtClean="0"/>
            <a:t>Чрезмерные  полномочия  Президента</a:t>
          </a:r>
          <a:endParaRPr lang="ru-RU" dirty="0"/>
        </a:p>
      </dgm:t>
    </dgm:pt>
    <dgm:pt modelId="{93DC22A8-1729-4F41-9C76-23519769BBFB}" type="parTrans" cxnId="{072C4991-9025-4585-9A3B-B2B5487FF006}">
      <dgm:prSet/>
      <dgm:spPr/>
      <dgm:t>
        <a:bodyPr/>
        <a:lstStyle/>
        <a:p>
          <a:endParaRPr lang="ru-RU"/>
        </a:p>
      </dgm:t>
    </dgm:pt>
    <dgm:pt modelId="{96FF9F85-8372-483C-AA3E-13FB4334BE39}" type="sibTrans" cxnId="{072C4991-9025-4585-9A3B-B2B5487FF006}">
      <dgm:prSet/>
      <dgm:spPr/>
      <dgm:t>
        <a:bodyPr/>
        <a:lstStyle/>
        <a:p>
          <a:endParaRPr lang="ru-RU"/>
        </a:p>
      </dgm:t>
    </dgm:pt>
    <dgm:pt modelId="{3A421D55-FB8B-454A-ADEF-F0A0622A8997}">
      <dgm:prSet phldrT="[Текст]"/>
      <dgm:spPr/>
      <dgm:t>
        <a:bodyPr/>
        <a:lstStyle/>
        <a:p>
          <a:r>
            <a:rPr lang="ru-RU" dirty="0" smtClean="0"/>
            <a:t>«Дела КПСС»- дела о запрете  КПСС </a:t>
          </a:r>
          <a:endParaRPr lang="ru-RU" dirty="0"/>
        </a:p>
      </dgm:t>
    </dgm:pt>
    <dgm:pt modelId="{751ADF57-DC54-4E19-A0FC-6AA84F86DCB2}" type="parTrans" cxnId="{CFEF5379-7C21-49F5-A841-CB6A8E703216}">
      <dgm:prSet/>
      <dgm:spPr/>
      <dgm:t>
        <a:bodyPr/>
        <a:lstStyle/>
        <a:p>
          <a:endParaRPr lang="ru-RU"/>
        </a:p>
      </dgm:t>
    </dgm:pt>
    <dgm:pt modelId="{395B1757-F85F-4AD4-A941-8F62A537FA45}" type="sibTrans" cxnId="{CFEF5379-7C21-49F5-A841-CB6A8E703216}">
      <dgm:prSet/>
      <dgm:spPr/>
      <dgm:t>
        <a:bodyPr/>
        <a:lstStyle/>
        <a:p>
          <a:endParaRPr lang="ru-RU"/>
        </a:p>
      </dgm:t>
    </dgm:pt>
    <dgm:pt modelId="{90853FAC-5C1C-48C4-AE03-14A7E7989459}" type="pres">
      <dgm:prSet presAssocID="{B442C61E-0C97-4882-A2E5-E19C441FCC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E8D570-EA16-4FC4-98EF-CD98335A51F7}" type="pres">
      <dgm:prSet presAssocID="{C4CA0E88-2C19-4BC4-8F37-C84B17BAFFB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F762F-9CE8-4D9D-BEFD-FF6A7FAECB19}" type="pres">
      <dgm:prSet presAssocID="{8702258D-0FAE-4B1F-9CF0-B464515729C7}" presName="sibTrans" presStyleCnt="0"/>
      <dgm:spPr/>
    </dgm:pt>
    <dgm:pt modelId="{456D9EB1-AC81-4DF2-9CF1-26225025D195}" type="pres">
      <dgm:prSet presAssocID="{C82CCD62-36F7-4037-A38E-EB54783AB80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CE76D-1118-4C60-B48F-23AC352BDD66}" type="pres">
      <dgm:prSet presAssocID="{FFD6DDCC-65D0-423F-8538-A11864EC9E6C}" presName="sibTrans" presStyleCnt="0"/>
      <dgm:spPr/>
    </dgm:pt>
    <dgm:pt modelId="{1E214E45-85C9-4276-94C3-827E45201CD0}" type="pres">
      <dgm:prSet presAssocID="{0FD7DCB5-5BF1-4E1B-8DFB-A734E828654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E33B88-D79D-48F5-A5EC-25AD6B629D99}" type="pres">
      <dgm:prSet presAssocID="{96FF9F85-8372-483C-AA3E-13FB4334BE39}" presName="sibTrans" presStyleCnt="0"/>
      <dgm:spPr/>
    </dgm:pt>
    <dgm:pt modelId="{BC760BCC-7B09-49F5-8752-651BD8028E68}" type="pres">
      <dgm:prSet presAssocID="{3A421D55-FB8B-454A-ADEF-F0A0622A899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AC2D4E-7CF4-435D-8740-9F18A7AA6C17}" type="presOf" srcId="{C4CA0E88-2C19-4BC4-8F37-C84B17BAFFBD}" destId="{F8E8D570-EA16-4FC4-98EF-CD98335A51F7}" srcOrd="0" destOrd="0" presId="urn:microsoft.com/office/officeart/2005/8/layout/default#2"/>
    <dgm:cxn modelId="{38C84B63-E1CA-40E1-B96C-55578DBF145F}" type="presOf" srcId="{B442C61E-0C97-4882-A2E5-E19C441FCC82}" destId="{90853FAC-5C1C-48C4-AE03-14A7E7989459}" srcOrd="0" destOrd="0" presId="urn:microsoft.com/office/officeart/2005/8/layout/default#2"/>
    <dgm:cxn modelId="{072C4991-9025-4585-9A3B-B2B5487FF006}" srcId="{B442C61E-0C97-4882-A2E5-E19C441FCC82}" destId="{0FD7DCB5-5BF1-4E1B-8DFB-A734E8286548}" srcOrd="2" destOrd="0" parTransId="{93DC22A8-1729-4F41-9C76-23519769BBFB}" sibTransId="{96FF9F85-8372-483C-AA3E-13FB4334BE39}"/>
    <dgm:cxn modelId="{5F22AC00-4D8E-438E-9587-21214E8A2EFC}" type="presOf" srcId="{0FD7DCB5-5BF1-4E1B-8DFB-A734E8286548}" destId="{1E214E45-85C9-4276-94C3-827E45201CD0}" srcOrd="0" destOrd="0" presId="urn:microsoft.com/office/officeart/2005/8/layout/default#2"/>
    <dgm:cxn modelId="{E111A7E2-D5BA-4BF3-B0D1-5716698CAF28}" srcId="{B442C61E-0C97-4882-A2E5-E19C441FCC82}" destId="{C4CA0E88-2C19-4BC4-8F37-C84B17BAFFBD}" srcOrd="0" destOrd="0" parTransId="{CA9AD24C-C704-454B-BD74-3098CF4F01B3}" sibTransId="{8702258D-0FAE-4B1F-9CF0-B464515729C7}"/>
    <dgm:cxn modelId="{CFEF5379-7C21-49F5-A841-CB6A8E703216}" srcId="{B442C61E-0C97-4882-A2E5-E19C441FCC82}" destId="{3A421D55-FB8B-454A-ADEF-F0A0622A8997}" srcOrd="3" destOrd="0" parTransId="{751ADF57-DC54-4E19-A0FC-6AA84F86DCB2}" sibTransId="{395B1757-F85F-4AD4-A941-8F62A537FA45}"/>
    <dgm:cxn modelId="{7E69BB37-C673-4305-B6B1-367DCC769E41}" type="presOf" srcId="{3A421D55-FB8B-454A-ADEF-F0A0622A8997}" destId="{BC760BCC-7B09-49F5-8752-651BD8028E68}" srcOrd="0" destOrd="0" presId="urn:microsoft.com/office/officeart/2005/8/layout/default#2"/>
    <dgm:cxn modelId="{11BD3757-182F-475D-AE32-C10D10F84E47}" srcId="{B442C61E-0C97-4882-A2E5-E19C441FCC82}" destId="{C82CCD62-36F7-4037-A38E-EB54783AB80F}" srcOrd="1" destOrd="0" parTransId="{FB80F388-BDC6-414D-A6E7-17C86916BE8F}" sibTransId="{FFD6DDCC-65D0-423F-8538-A11864EC9E6C}"/>
    <dgm:cxn modelId="{471999CC-3E27-47B8-8465-06AB87678302}" type="presOf" srcId="{C82CCD62-36F7-4037-A38E-EB54783AB80F}" destId="{456D9EB1-AC81-4DF2-9CF1-26225025D195}" srcOrd="0" destOrd="0" presId="urn:microsoft.com/office/officeart/2005/8/layout/default#2"/>
    <dgm:cxn modelId="{A0BB635A-8AE8-4243-BEFA-C71B89F6A018}" type="presParOf" srcId="{90853FAC-5C1C-48C4-AE03-14A7E7989459}" destId="{F8E8D570-EA16-4FC4-98EF-CD98335A51F7}" srcOrd="0" destOrd="0" presId="urn:microsoft.com/office/officeart/2005/8/layout/default#2"/>
    <dgm:cxn modelId="{813D1A32-21C0-4867-97EC-B4442A1AAED1}" type="presParOf" srcId="{90853FAC-5C1C-48C4-AE03-14A7E7989459}" destId="{CFFF762F-9CE8-4D9D-BEFD-FF6A7FAECB19}" srcOrd="1" destOrd="0" presId="urn:microsoft.com/office/officeart/2005/8/layout/default#2"/>
    <dgm:cxn modelId="{4117028B-BD04-442C-9B0C-2730C78E0C8A}" type="presParOf" srcId="{90853FAC-5C1C-48C4-AE03-14A7E7989459}" destId="{456D9EB1-AC81-4DF2-9CF1-26225025D195}" srcOrd="2" destOrd="0" presId="urn:microsoft.com/office/officeart/2005/8/layout/default#2"/>
    <dgm:cxn modelId="{FC454CE5-87D2-4613-A386-5F0DF3A711E4}" type="presParOf" srcId="{90853FAC-5C1C-48C4-AE03-14A7E7989459}" destId="{C0ACE76D-1118-4C60-B48F-23AC352BDD66}" srcOrd="3" destOrd="0" presId="urn:microsoft.com/office/officeart/2005/8/layout/default#2"/>
    <dgm:cxn modelId="{52B35B34-1A95-416D-B0D7-2049348375D9}" type="presParOf" srcId="{90853FAC-5C1C-48C4-AE03-14A7E7989459}" destId="{1E214E45-85C9-4276-94C3-827E45201CD0}" srcOrd="4" destOrd="0" presId="urn:microsoft.com/office/officeart/2005/8/layout/default#2"/>
    <dgm:cxn modelId="{8260E7B6-DA59-4A6E-B0AD-9047E5A2570A}" type="presParOf" srcId="{90853FAC-5C1C-48C4-AE03-14A7E7989459}" destId="{71E33B88-D79D-48F5-A5EC-25AD6B629D99}" srcOrd="5" destOrd="0" presId="urn:microsoft.com/office/officeart/2005/8/layout/default#2"/>
    <dgm:cxn modelId="{657F1D02-4A41-4E77-B6DA-B088CE2E8E81}" type="presParOf" srcId="{90853FAC-5C1C-48C4-AE03-14A7E7989459}" destId="{BC760BCC-7B09-49F5-8752-651BD8028E68}" srcOrd="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85724D-5279-472C-9E30-595A9A1E9122}" type="doc">
      <dgm:prSet loTypeId="urn:microsoft.com/office/officeart/2005/8/layout/arrow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CEAE558-04A9-4797-A413-0FDF9D8F2563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Верховный  Совет и Съезд народных депутатов</a:t>
          </a:r>
          <a:endParaRPr lang="ru-RU" dirty="0"/>
        </a:p>
      </dgm:t>
    </dgm:pt>
    <dgm:pt modelId="{4FFD6AA6-9CAF-4512-A980-32535A2F70AC}" type="parTrans" cxnId="{09380C34-2D85-4B6B-AF5C-E09C4EB1430B}">
      <dgm:prSet/>
      <dgm:spPr/>
      <dgm:t>
        <a:bodyPr/>
        <a:lstStyle/>
        <a:p>
          <a:endParaRPr lang="ru-RU"/>
        </a:p>
      </dgm:t>
    </dgm:pt>
    <dgm:pt modelId="{159207EA-A0F7-49AB-A8E8-E1BCF30D8745}" type="sibTrans" cxnId="{09380C34-2D85-4B6B-AF5C-E09C4EB1430B}">
      <dgm:prSet/>
      <dgm:spPr/>
      <dgm:t>
        <a:bodyPr/>
        <a:lstStyle/>
        <a:p>
          <a:endParaRPr lang="ru-RU"/>
        </a:p>
      </dgm:t>
    </dgm:pt>
    <dgm:pt modelId="{2E93995E-C34E-4D0B-9576-985A21A20EA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Президент и  Правительство</a:t>
          </a:r>
          <a:endParaRPr lang="ru-RU" dirty="0"/>
        </a:p>
      </dgm:t>
    </dgm:pt>
    <dgm:pt modelId="{E54F39DB-3C0F-4C87-93AC-ECBE59C63071}" type="parTrans" cxnId="{976B3264-3FE2-4992-9872-C4DFD7A7F28A}">
      <dgm:prSet/>
      <dgm:spPr/>
      <dgm:t>
        <a:bodyPr/>
        <a:lstStyle/>
        <a:p>
          <a:endParaRPr lang="ru-RU"/>
        </a:p>
      </dgm:t>
    </dgm:pt>
    <dgm:pt modelId="{00554924-7E1D-4E58-879A-16EEB6725326}" type="sibTrans" cxnId="{976B3264-3FE2-4992-9872-C4DFD7A7F28A}">
      <dgm:prSet/>
      <dgm:spPr/>
      <dgm:t>
        <a:bodyPr/>
        <a:lstStyle/>
        <a:p>
          <a:endParaRPr lang="ru-RU"/>
        </a:p>
      </dgm:t>
    </dgm:pt>
    <dgm:pt modelId="{61A8FD74-E03A-41C6-91B7-5C3F756DBB63}" type="pres">
      <dgm:prSet presAssocID="{7C85724D-5279-472C-9E30-595A9A1E91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BBA748-B979-443E-9B65-C1633B3E2E8B}" type="pres">
      <dgm:prSet presAssocID="{5CEAE558-04A9-4797-A413-0FDF9D8F2563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A65EEF-4875-4A63-984D-D211E0F44DA0}" type="pres">
      <dgm:prSet presAssocID="{2E93995E-C34E-4D0B-9576-985A21A20EA6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6B3264-3FE2-4992-9872-C4DFD7A7F28A}" srcId="{7C85724D-5279-472C-9E30-595A9A1E9122}" destId="{2E93995E-C34E-4D0B-9576-985A21A20EA6}" srcOrd="1" destOrd="0" parTransId="{E54F39DB-3C0F-4C87-93AC-ECBE59C63071}" sibTransId="{00554924-7E1D-4E58-879A-16EEB6725326}"/>
    <dgm:cxn modelId="{AEDC5FDB-E173-4283-9C54-5D4E5DD1F0FE}" type="presOf" srcId="{5CEAE558-04A9-4797-A413-0FDF9D8F2563}" destId="{CEBBA748-B979-443E-9B65-C1633B3E2E8B}" srcOrd="0" destOrd="0" presId="urn:microsoft.com/office/officeart/2005/8/layout/arrow5"/>
    <dgm:cxn modelId="{09380C34-2D85-4B6B-AF5C-E09C4EB1430B}" srcId="{7C85724D-5279-472C-9E30-595A9A1E9122}" destId="{5CEAE558-04A9-4797-A413-0FDF9D8F2563}" srcOrd="0" destOrd="0" parTransId="{4FFD6AA6-9CAF-4512-A980-32535A2F70AC}" sibTransId="{159207EA-A0F7-49AB-A8E8-E1BCF30D8745}"/>
    <dgm:cxn modelId="{734C0392-2F6F-4A1D-8784-50733DC3D980}" type="presOf" srcId="{7C85724D-5279-472C-9E30-595A9A1E9122}" destId="{61A8FD74-E03A-41C6-91B7-5C3F756DBB63}" srcOrd="0" destOrd="0" presId="urn:microsoft.com/office/officeart/2005/8/layout/arrow5"/>
    <dgm:cxn modelId="{1B00371F-6ECC-408C-BDB4-8681DD83F196}" type="presOf" srcId="{2E93995E-C34E-4D0B-9576-985A21A20EA6}" destId="{33A65EEF-4875-4A63-984D-D211E0F44DA0}" srcOrd="0" destOrd="0" presId="urn:microsoft.com/office/officeart/2005/8/layout/arrow5"/>
    <dgm:cxn modelId="{EBE105F5-D3F9-4FE0-A69B-BA6EC666D76B}" type="presParOf" srcId="{61A8FD74-E03A-41C6-91B7-5C3F756DBB63}" destId="{CEBBA748-B979-443E-9B65-C1633B3E2E8B}" srcOrd="0" destOrd="0" presId="urn:microsoft.com/office/officeart/2005/8/layout/arrow5"/>
    <dgm:cxn modelId="{493CF9B6-368E-40D3-A70B-059630BD9CB4}" type="presParOf" srcId="{61A8FD74-E03A-41C6-91B7-5C3F756DBB63}" destId="{33A65EEF-4875-4A63-984D-D211E0F44DA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2B361D-05C7-4694-9F87-04831DFC1608}" type="doc">
      <dgm:prSet loTypeId="urn:microsoft.com/office/officeart/2005/8/layout/default#3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DD2C843-8F97-4617-91FA-D7C06D2C7795}">
      <dgm:prSet phldrT="[Текст]"/>
      <dgm:spPr/>
      <dgm:t>
        <a:bodyPr/>
        <a:lstStyle/>
        <a:p>
          <a:r>
            <a:rPr lang="ru-RU" dirty="0" smtClean="0"/>
            <a:t>О доверии Президенту</a:t>
          </a:r>
          <a:endParaRPr lang="ru-RU" dirty="0"/>
        </a:p>
      </dgm:t>
    </dgm:pt>
    <dgm:pt modelId="{264E553B-C7F3-4065-8950-455E2854EE2B}" type="parTrans" cxnId="{C8514A72-4033-4177-B39B-56D07784565E}">
      <dgm:prSet/>
      <dgm:spPr/>
      <dgm:t>
        <a:bodyPr/>
        <a:lstStyle/>
        <a:p>
          <a:endParaRPr lang="ru-RU"/>
        </a:p>
      </dgm:t>
    </dgm:pt>
    <dgm:pt modelId="{3A2C625A-004F-433A-A9DC-BC5331773113}" type="sibTrans" cxnId="{C8514A72-4033-4177-B39B-56D07784565E}">
      <dgm:prSet/>
      <dgm:spPr/>
      <dgm:t>
        <a:bodyPr/>
        <a:lstStyle/>
        <a:p>
          <a:endParaRPr lang="ru-RU"/>
        </a:p>
      </dgm:t>
    </dgm:pt>
    <dgm:pt modelId="{430060D4-5F71-43A6-A724-B63E899604A5}">
      <dgm:prSet phldrT="[Текст]"/>
      <dgm:spPr/>
      <dgm:t>
        <a:bodyPr/>
        <a:lstStyle/>
        <a:p>
          <a:r>
            <a:rPr lang="ru-RU" dirty="0" smtClean="0"/>
            <a:t>Об одобрении соц. – эк. политики</a:t>
          </a:r>
          <a:endParaRPr lang="ru-RU" dirty="0"/>
        </a:p>
      </dgm:t>
    </dgm:pt>
    <dgm:pt modelId="{2F133EAB-25FF-41CD-AF32-192FAC82460D}" type="parTrans" cxnId="{CADA36FC-B549-4BF9-BFCD-DF67AA46E85D}">
      <dgm:prSet/>
      <dgm:spPr/>
      <dgm:t>
        <a:bodyPr/>
        <a:lstStyle/>
        <a:p>
          <a:endParaRPr lang="ru-RU"/>
        </a:p>
      </dgm:t>
    </dgm:pt>
    <dgm:pt modelId="{0252A78B-560E-4BB3-9CAF-AF21A32CD0E1}" type="sibTrans" cxnId="{CADA36FC-B549-4BF9-BFCD-DF67AA46E85D}">
      <dgm:prSet/>
      <dgm:spPr/>
      <dgm:t>
        <a:bodyPr/>
        <a:lstStyle/>
        <a:p>
          <a:endParaRPr lang="ru-RU"/>
        </a:p>
      </dgm:t>
    </dgm:pt>
    <dgm:pt modelId="{F4765465-CB6C-47CA-B92B-36CB85587AF9}">
      <dgm:prSet phldrT="[Текст]"/>
      <dgm:spPr/>
      <dgm:t>
        <a:bodyPr/>
        <a:lstStyle/>
        <a:p>
          <a:r>
            <a:rPr lang="ru-RU" dirty="0" smtClean="0"/>
            <a:t>О досрочных выборах Президента</a:t>
          </a:r>
          <a:endParaRPr lang="ru-RU" dirty="0"/>
        </a:p>
      </dgm:t>
    </dgm:pt>
    <dgm:pt modelId="{89CCF677-E701-4F2C-93F4-847A3D65AE65}" type="parTrans" cxnId="{95A310E1-0359-486D-B13A-471ADFAFF77F}">
      <dgm:prSet/>
      <dgm:spPr/>
      <dgm:t>
        <a:bodyPr/>
        <a:lstStyle/>
        <a:p>
          <a:endParaRPr lang="ru-RU"/>
        </a:p>
      </dgm:t>
    </dgm:pt>
    <dgm:pt modelId="{E5C79320-4B62-41C1-BF15-188AC0C5225D}" type="sibTrans" cxnId="{95A310E1-0359-486D-B13A-471ADFAFF77F}">
      <dgm:prSet/>
      <dgm:spPr/>
      <dgm:t>
        <a:bodyPr/>
        <a:lstStyle/>
        <a:p>
          <a:endParaRPr lang="ru-RU"/>
        </a:p>
      </dgm:t>
    </dgm:pt>
    <dgm:pt modelId="{BE18E5D6-213A-4B2E-9171-A871D8DA7EAD}">
      <dgm:prSet phldrT="[Текст]"/>
      <dgm:spPr/>
      <dgm:t>
        <a:bodyPr/>
        <a:lstStyle/>
        <a:p>
          <a:r>
            <a:rPr lang="ru-RU" dirty="0" smtClean="0"/>
            <a:t>О досрочных выборах депутатов РФ</a:t>
          </a:r>
          <a:endParaRPr lang="ru-RU" dirty="0"/>
        </a:p>
      </dgm:t>
    </dgm:pt>
    <dgm:pt modelId="{E4963609-C7F8-406C-BF67-66F8AF7EDFFD}" type="parTrans" cxnId="{707F80AC-A05E-4838-8828-E4AD41269557}">
      <dgm:prSet/>
      <dgm:spPr/>
      <dgm:t>
        <a:bodyPr/>
        <a:lstStyle/>
        <a:p>
          <a:endParaRPr lang="ru-RU"/>
        </a:p>
      </dgm:t>
    </dgm:pt>
    <dgm:pt modelId="{8E4A593C-B674-4806-86C8-8D37D7D4C06E}" type="sibTrans" cxnId="{707F80AC-A05E-4838-8828-E4AD41269557}">
      <dgm:prSet/>
      <dgm:spPr/>
      <dgm:t>
        <a:bodyPr/>
        <a:lstStyle/>
        <a:p>
          <a:endParaRPr lang="ru-RU"/>
        </a:p>
      </dgm:t>
    </dgm:pt>
    <dgm:pt modelId="{EF04C7EA-E0DF-41F0-90DE-76B04AB212C7}" type="pres">
      <dgm:prSet presAssocID="{F32B361D-05C7-4694-9F87-04831DFC160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5CCB86-6ECD-408D-9A3A-B870C711639E}" type="pres">
      <dgm:prSet presAssocID="{9DD2C843-8F97-4617-91FA-D7C06D2C779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6237E7-37D3-4FEF-BBE8-2B4CFD470B22}" type="pres">
      <dgm:prSet presAssocID="{3A2C625A-004F-433A-A9DC-BC5331773113}" presName="sibTrans" presStyleCnt="0"/>
      <dgm:spPr/>
    </dgm:pt>
    <dgm:pt modelId="{0BC1DBAB-6538-4686-93AA-768605C41058}" type="pres">
      <dgm:prSet presAssocID="{430060D4-5F71-43A6-A724-B63E899604A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9F865E-9242-429C-BE77-4A0E228C2C27}" type="pres">
      <dgm:prSet presAssocID="{0252A78B-560E-4BB3-9CAF-AF21A32CD0E1}" presName="sibTrans" presStyleCnt="0"/>
      <dgm:spPr/>
    </dgm:pt>
    <dgm:pt modelId="{BC1FE16C-EA16-49FC-9A8B-D7E2953F1DA9}" type="pres">
      <dgm:prSet presAssocID="{F4765465-CB6C-47CA-B92B-36CB85587AF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BFE29A-8C8B-4015-B563-D8A3753DB436}" type="pres">
      <dgm:prSet presAssocID="{E5C79320-4B62-41C1-BF15-188AC0C5225D}" presName="sibTrans" presStyleCnt="0"/>
      <dgm:spPr/>
    </dgm:pt>
    <dgm:pt modelId="{01A76298-432F-4D31-A309-ED91B8742D81}" type="pres">
      <dgm:prSet presAssocID="{BE18E5D6-213A-4B2E-9171-A871D8DA7EA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764941-8DDF-4B8B-895A-33642398280C}" type="presOf" srcId="{9DD2C843-8F97-4617-91FA-D7C06D2C7795}" destId="{565CCB86-6ECD-408D-9A3A-B870C711639E}" srcOrd="0" destOrd="0" presId="urn:microsoft.com/office/officeart/2005/8/layout/default#3"/>
    <dgm:cxn modelId="{DCA39E1F-6042-425B-823C-BD950C690016}" type="presOf" srcId="{BE18E5D6-213A-4B2E-9171-A871D8DA7EAD}" destId="{01A76298-432F-4D31-A309-ED91B8742D81}" srcOrd="0" destOrd="0" presId="urn:microsoft.com/office/officeart/2005/8/layout/default#3"/>
    <dgm:cxn modelId="{EF5F430D-3412-49D7-8D65-D7F4F066BC42}" type="presOf" srcId="{F4765465-CB6C-47CA-B92B-36CB85587AF9}" destId="{BC1FE16C-EA16-49FC-9A8B-D7E2953F1DA9}" srcOrd="0" destOrd="0" presId="urn:microsoft.com/office/officeart/2005/8/layout/default#3"/>
    <dgm:cxn modelId="{C8514A72-4033-4177-B39B-56D07784565E}" srcId="{F32B361D-05C7-4694-9F87-04831DFC1608}" destId="{9DD2C843-8F97-4617-91FA-D7C06D2C7795}" srcOrd="0" destOrd="0" parTransId="{264E553B-C7F3-4065-8950-455E2854EE2B}" sibTransId="{3A2C625A-004F-433A-A9DC-BC5331773113}"/>
    <dgm:cxn modelId="{707F80AC-A05E-4838-8828-E4AD41269557}" srcId="{F32B361D-05C7-4694-9F87-04831DFC1608}" destId="{BE18E5D6-213A-4B2E-9171-A871D8DA7EAD}" srcOrd="3" destOrd="0" parTransId="{E4963609-C7F8-406C-BF67-66F8AF7EDFFD}" sibTransId="{8E4A593C-B674-4806-86C8-8D37D7D4C06E}"/>
    <dgm:cxn modelId="{E46418AB-D606-4BEC-93D8-37FD09E0987B}" type="presOf" srcId="{430060D4-5F71-43A6-A724-B63E899604A5}" destId="{0BC1DBAB-6538-4686-93AA-768605C41058}" srcOrd="0" destOrd="0" presId="urn:microsoft.com/office/officeart/2005/8/layout/default#3"/>
    <dgm:cxn modelId="{CADA36FC-B549-4BF9-BFCD-DF67AA46E85D}" srcId="{F32B361D-05C7-4694-9F87-04831DFC1608}" destId="{430060D4-5F71-43A6-A724-B63E899604A5}" srcOrd="1" destOrd="0" parTransId="{2F133EAB-25FF-41CD-AF32-192FAC82460D}" sibTransId="{0252A78B-560E-4BB3-9CAF-AF21A32CD0E1}"/>
    <dgm:cxn modelId="{95A310E1-0359-486D-B13A-471ADFAFF77F}" srcId="{F32B361D-05C7-4694-9F87-04831DFC1608}" destId="{F4765465-CB6C-47CA-B92B-36CB85587AF9}" srcOrd="2" destOrd="0" parTransId="{89CCF677-E701-4F2C-93F4-847A3D65AE65}" sibTransId="{E5C79320-4B62-41C1-BF15-188AC0C5225D}"/>
    <dgm:cxn modelId="{63B9617B-5F23-4B05-AB55-28CF84FCA32A}" type="presOf" srcId="{F32B361D-05C7-4694-9F87-04831DFC1608}" destId="{EF04C7EA-E0DF-41F0-90DE-76B04AB212C7}" srcOrd="0" destOrd="0" presId="urn:microsoft.com/office/officeart/2005/8/layout/default#3"/>
    <dgm:cxn modelId="{8CBCE14A-E318-46D6-866E-8CDAB959BD23}" type="presParOf" srcId="{EF04C7EA-E0DF-41F0-90DE-76B04AB212C7}" destId="{565CCB86-6ECD-408D-9A3A-B870C711639E}" srcOrd="0" destOrd="0" presId="urn:microsoft.com/office/officeart/2005/8/layout/default#3"/>
    <dgm:cxn modelId="{A4B17F08-6F58-4980-A0B3-0F5E041E963A}" type="presParOf" srcId="{EF04C7EA-E0DF-41F0-90DE-76B04AB212C7}" destId="{4D6237E7-37D3-4FEF-BBE8-2B4CFD470B22}" srcOrd="1" destOrd="0" presId="urn:microsoft.com/office/officeart/2005/8/layout/default#3"/>
    <dgm:cxn modelId="{08C20D7A-220B-4FB5-99C0-505336C35196}" type="presParOf" srcId="{EF04C7EA-E0DF-41F0-90DE-76B04AB212C7}" destId="{0BC1DBAB-6538-4686-93AA-768605C41058}" srcOrd="2" destOrd="0" presId="urn:microsoft.com/office/officeart/2005/8/layout/default#3"/>
    <dgm:cxn modelId="{DB25B63A-6403-4EC2-88F9-9E48C8D48C79}" type="presParOf" srcId="{EF04C7EA-E0DF-41F0-90DE-76B04AB212C7}" destId="{109F865E-9242-429C-BE77-4A0E228C2C27}" srcOrd="3" destOrd="0" presId="urn:microsoft.com/office/officeart/2005/8/layout/default#3"/>
    <dgm:cxn modelId="{2E3B9B18-8CE8-4CC3-B188-3D39B2A358A3}" type="presParOf" srcId="{EF04C7EA-E0DF-41F0-90DE-76B04AB212C7}" destId="{BC1FE16C-EA16-49FC-9A8B-D7E2953F1DA9}" srcOrd="4" destOrd="0" presId="urn:microsoft.com/office/officeart/2005/8/layout/default#3"/>
    <dgm:cxn modelId="{C1F6C9C5-ADD8-45F0-8544-9B0AD35CD0A5}" type="presParOf" srcId="{EF04C7EA-E0DF-41F0-90DE-76B04AB212C7}" destId="{89BFE29A-8C8B-4015-B563-D8A3753DB436}" srcOrd="5" destOrd="0" presId="urn:microsoft.com/office/officeart/2005/8/layout/default#3"/>
    <dgm:cxn modelId="{5003FC08-FEFC-4D6C-B9EE-DDA1A80485B2}" type="presParOf" srcId="{EF04C7EA-E0DF-41F0-90DE-76B04AB212C7}" destId="{01A76298-432F-4D31-A309-ED91B8742D81}" srcOrd="6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32B361D-05C7-4694-9F87-04831DFC1608}" type="doc">
      <dgm:prSet loTypeId="urn:microsoft.com/office/officeart/2005/8/layout/default#3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DD2C843-8F97-4617-91FA-D7C06D2C7795}">
      <dgm:prSet phldrT="[Текст]"/>
      <dgm:spPr/>
      <dgm:t>
        <a:bodyPr/>
        <a:lstStyle/>
        <a:p>
          <a:r>
            <a:rPr lang="ru-RU" dirty="0" smtClean="0"/>
            <a:t>О доверии Президенту-</a:t>
          </a:r>
          <a:r>
            <a:rPr lang="ru-RU" b="1" u="sng" dirty="0" smtClean="0">
              <a:solidFill>
                <a:srgbClr val="C00000"/>
              </a:solidFill>
            </a:rPr>
            <a:t>58,7%</a:t>
          </a:r>
          <a:endParaRPr lang="ru-RU" b="1" u="sng" dirty="0">
            <a:solidFill>
              <a:srgbClr val="C00000"/>
            </a:solidFill>
          </a:endParaRPr>
        </a:p>
      </dgm:t>
    </dgm:pt>
    <dgm:pt modelId="{264E553B-C7F3-4065-8950-455E2854EE2B}" type="parTrans" cxnId="{C8514A72-4033-4177-B39B-56D07784565E}">
      <dgm:prSet/>
      <dgm:spPr/>
      <dgm:t>
        <a:bodyPr/>
        <a:lstStyle/>
        <a:p>
          <a:endParaRPr lang="ru-RU"/>
        </a:p>
      </dgm:t>
    </dgm:pt>
    <dgm:pt modelId="{3A2C625A-004F-433A-A9DC-BC5331773113}" type="sibTrans" cxnId="{C8514A72-4033-4177-B39B-56D07784565E}">
      <dgm:prSet/>
      <dgm:spPr/>
      <dgm:t>
        <a:bodyPr/>
        <a:lstStyle/>
        <a:p>
          <a:endParaRPr lang="ru-RU"/>
        </a:p>
      </dgm:t>
    </dgm:pt>
    <dgm:pt modelId="{430060D4-5F71-43A6-A724-B63E899604A5}">
      <dgm:prSet phldrT="[Текст]"/>
      <dgm:spPr/>
      <dgm:t>
        <a:bodyPr/>
        <a:lstStyle/>
        <a:p>
          <a:r>
            <a:rPr lang="ru-RU" dirty="0" smtClean="0"/>
            <a:t>Об одобрении соц. – эк. Политики-</a:t>
          </a:r>
        </a:p>
        <a:p>
          <a:r>
            <a:rPr lang="ru-RU" b="1" u="sng" dirty="0" smtClean="0">
              <a:solidFill>
                <a:srgbClr val="C00000"/>
              </a:solidFill>
            </a:rPr>
            <a:t>53%</a:t>
          </a:r>
          <a:endParaRPr lang="ru-RU" b="1" u="sng" dirty="0">
            <a:solidFill>
              <a:srgbClr val="C00000"/>
            </a:solidFill>
          </a:endParaRPr>
        </a:p>
      </dgm:t>
    </dgm:pt>
    <dgm:pt modelId="{2F133EAB-25FF-41CD-AF32-192FAC82460D}" type="parTrans" cxnId="{CADA36FC-B549-4BF9-BFCD-DF67AA46E85D}">
      <dgm:prSet/>
      <dgm:spPr/>
      <dgm:t>
        <a:bodyPr/>
        <a:lstStyle/>
        <a:p>
          <a:endParaRPr lang="ru-RU"/>
        </a:p>
      </dgm:t>
    </dgm:pt>
    <dgm:pt modelId="{0252A78B-560E-4BB3-9CAF-AF21A32CD0E1}" type="sibTrans" cxnId="{CADA36FC-B549-4BF9-BFCD-DF67AA46E85D}">
      <dgm:prSet/>
      <dgm:spPr/>
      <dgm:t>
        <a:bodyPr/>
        <a:lstStyle/>
        <a:p>
          <a:endParaRPr lang="ru-RU"/>
        </a:p>
      </dgm:t>
    </dgm:pt>
    <dgm:pt modelId="{F4765465-CB6C-47CA-B92B-36CB85587AF9}">
      <dgm:prSet phldrT="[Текст]"/>
      <dgm:spPr/>
      <dgm:t>
        <a:bodyPr/>
        <a:lstStyle/>
        <a:p>
          <a:r>
            <a:rPr lang="ru-RU" dirty="0" smtClean="0"/>
            <a:t>О досрочных выборах Президента</a:t>
          </a:r>
          <a:endParaRPr lang="ru-RU" dirty="0"/>
        </a:p>
      </dgm:t>
    </dgm:pt>
    <dgm:pt modelId="{89CCF677-E701-4F2C-93F4-847A3D65AE65}" type="parTrans" cxnId="{95A310E1-0359-486D-B13A-471ADFAFF77F}">
      <dgm:prSet/>
      <dgm:spPr/>
      <dgm:t>
        <a:bodyPr/>
        <a:lstStyle/>
        <a:p>
          <a:endParaRPr lang="ru-RU"/>
        </a:p>
      </dgm:t>
    </dgm:pt>
    <dgm:pt modelId="{E5C79320-4B62-41C1-BF15-188AC0C5225D}" type="sibTrans" cxnId="{95A310E1-0359-486D-B13A-471ADFAFF77F}">
      <dgm:prSet/>
      <dgm:spPr/>
      <dgm:t>
        <a:bodyPr/>
        <a:lstStyle/>
        <a:p>
          <a:endParaRPr lang="ru-RU"/>
        </a:p>
      </dgm:t>
    </dgm:pt>
    <dgm:pt modelId="{BE18E5D6-213A-4B2E-9171-A871D8DA7EAD}">
      <dgm:prSet phldrT="[Текст]"/>
      <dgm:spPr/>
      <dgm:t>
        <a:bodyPr/>
        <a:lstStyle/>
        <a:p>
          <a:r>
            <a:rPr lang="ru-RU" dirty="0" smtClean="0"/>
            <a:t>О досрочных выборах депутатов РФ</a:t>
          </a:r>
          <a:endParaRPr lang="ru-RU" dirty="0"/>
        </a:p>
      </dgm:t>
    </dgm:pt>
    <dgm:pt modelId="{E4963609-C7F8-406C-BF67-66F8AF7EDFFD}" type="parTrans" cxnId="{707F80AC-A05E-4838-8828-E4AD41269557}">
      <dgm:prSet/>
      <dgm:spPr/>
      <dgm:t>
        <a:bodyPr/>
        <a:lstStyle/>
        <a:p>
          <a:endParaRPr lang="ru-RU"/>
        </a:p>
      </dgm:t>
    </dgm:pt>
    <dgm:pt modelId="{8E4A593C-B674-4806-86C8-8D37D7D4C06E}" type="sibTrans" cxnId="{707F80AC-A05E-4838-8828-E4AD41269557}">
      <dgm:prSet/>
      <dgm:spPr/>
      <dgm:t>
        <a:bodyPr/>
        <a:lstStyle/>
        <a:p>
          <a:endParaRPr lang="ru-RU"/>
        </a:p>
      </dgm:t>
    </dgm:pt>
    <dgm:pt modelId="{EF04C7EA-E0DF-41F0-90DE-76B04AB212C7}" type="pres">
      <dgm:prSet presAssocID="{F32B361D-05C7-4694-9F87-04831DFC160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5CCB86-6ECD-408D-9A3A-B870C711639E}" type="pres">
      <dgm:prSet presAssocID="{9DD2C843-8F97-4617-91FA-D7C06D2C779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6237E7-37D3-4FEF-BBE8-2B4CFD470B22}" type="pres">
      <dgm:prSet presAssocID="{3A2C625A-004F-433A-A9DC-BC5331773113}" presName="sibTrans" presStyleCnt="0"/>
      <dgm:spPr/>
    </dgm:pt>
    <dgm:pt modelId="{0BC1DBAB-6538-4686-93AA-768605C41058}" type="pres">
      <dgm:prSet presAssocID="{430060D4-5F71-43A6-A724-B63E899604A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9F865E-9242-429C-BE77-4A0E228C2C27}" type="pres">
      <dgm:prSet presAssocID="{0252A78B-560E-4BB3-9CAF-AF21A32CD0E1}" presName="sibTrans" presStyleCnt="0"/>
      <dgm:spPr/>
    </dgm:pt>
    <dgm:pt modelId="{BC1FE16C-EA16-49FC-9A8B-D7E2953F1DA9}" type="pres">
      <dgm:prSet presAssocID="{F4765465-CB6C-47CA-B92B-36CB85587AF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BFE29A-8C8B-4015-B563-D8A3753DB436}" type="pres">
      <dgm:prSet presAssocID="{E5C79320-4B62-41C1-BF15-188AC0C5225D}" presName="sibTrans" presStyleCnt="0"/>
      <dgm:spPr/>
    </dgm:pt>
    <dgm:pt modelId="{01A76298-432F-4D31-A309-ED91B8742D81}" type="pres">
      <dgm:prSet presAssocID="{BE18E5D6-213A-4B2E-9171-A871D8DA7EA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5C6901-C5D8-4A5B-ABE3-7000937AAD15}" type="presOf" srcId="{F32B361D-05C7-4694-9F87-04831DFC1608}" destId="{EF04C7EA-E0DF-41F0-90DE-76B04AB212C7}" srcOrd="0" destOrd="0" presId="urn:microsoft.com/office/officeart/2005/8/layout/default#3"/>
    <dgm:cxn modelId="{C8514A72-4033-4177-B39B-56D07784565E}" srcId="{F32B361D-05C7-4694-9F87-04831DFC1608}" destId="{9DD2C843-8F97-4617-91FA-D7C06D2C7795}" srcOrd="0" destOrd="0" parTransId="{264E553B-C7F3-4065-8950-455E2854EE2B}" sibTransId="{3A2C625A-004F-433A-A9DC-BC5331773113}"/>
    <dgm:cxn modelId="{707F80AC-A05E-4838-8828-E4AD41269557}" srcId="{F32B361D-05C7-4694-9F87-04831DFC1608}" destId="{BE18E5D6-213A-4B2E-9171-A871D8DA7EAD}" srcOrd="3" destOrd="0" parTransId="{E4963609-C7F8-406C-BF67-66F8AF7EDFFD}" sibTransId="{8E4A593C-B674-4806-86C8-8D37D7D4C06E}"/>
    <dgm:cxn modelId="{CADA36FC-B549-4BF9-BFCD-DF67AA46E85D}" srcId="{F32B361D-05C7-4694-9F87-04831DFC1608}" destId="{430060D4-5F71-43A6-A724-B63E899604A5}" srcOrd="1" destOrd="0" parTransId="{2F133EAB-25FF-41CD-AF32-192FAC82460D}" sibTransId="{0252A78B-560E-4BB3-9CAF-AF21A32CD0E1}"/>
    <dgm:cxn modelId="{95A310E1-0359-486D-B13A-471ADFAFF77F}" srcId="{F32B361D-05C7-4694-9F87-04831DFC1608}" destId="{F4765465-CB6C-47CA-B92B-36CB85587AF9}" srcOrd="2" destOrd="0" parTransId="{89CCF677-E701-4F2C-93F4-847A3D65AE65}" sibTransId="{E5C79320-4B62-41C1-BF15-188AC0C5225D}"/>
    <dgm:cxn modelId="{911491DE-02CE-41C1-A678-E66B2A4E70A6}" type="presOf" srcId="{BE18E5D6-213A-4B2E-9171-A871D8DA7EAD}" destId="{01A76298-432F-4D31-A309-ED91B8742D81}" srcOrd="0" destOrd="0" presId="urn:microsoft.com/office/officeart/2005/8/layout/default#3"/>
    <dgm:cxn modelId="{563784A4-9456-4E38-950B-FCEAAB4DB976}" type="presOf" srcId="{F4765465-CB6C-47CA-B92B-36CB85587AF9}" destId="{BC1FE16C-EA16-49FC-9A8B-D7E2953F1DA9}" srcOrd="0" destOrd="0" presId="urn:microsoft.com/office/officeart/2005/8/layout/default#3"/>
    <dgm:cxn modelId="{2F280FFF-03D3-477D-8A3C-68CF6D2FF083}" type="presOf" srcId="{9DD2C843-8F97-4617-91FA-D7C06D2C7795}" destId="{565CCB86-6ECD-408D-9A3A-B870C711639E}" srcOrd="0" destOrd="0" presId="urn:microsoft.com/office/officeart/2005/8/layout/default#3"/>
    <dgm:cxn modelId="{64319419-917B-4E62-B354-CAEEAD6B7DC9}" type="presOf" srcId="{430060D4-5F71-43A6-A724-B63E899604A5}" destId="{0BC1DBAB-6538-4686-93AA-768605C41058}" srcOrd="0" destOrd="0" presId="urn:microsoft.com/office/officeart/2005/8/layout/default#3"/>
    <dgm:cxn modelId="{B55E8DFF-3CA6-4E25-8797-66F0EA66189D}" type="presParOf" srcId="{EF04C7EA-E0DF-41F0-90DE-76B04AB212C7}" destId="{565CCB86-6ECD-408D-9A3A-B870C711639E}" srcOrd="0" destOrd="0" presId="urn:microsoft.com/office/officeart/2005/8/layout/default#3"/>
    <dgm:cxn modelId="{17982A87-1503-4D0A-AF59-37389EEFF47F}" type="presParOf" srcId="{EF04C7EA-E0DF-41F0-90DE-76B04AB212C7}" destId="{4D6237E7-37D3-4FEF-BBE8-2B4CFD470B22}" srcOrd="1" destOrd="0" presId="urn:microsoft.com/office/officeart/2005/8/layout/default#3"/>
    <dgm:cxn modelId="{E3C59076-BB45-48F1-95BB-ED2422B6E8CB}" type="presParOf" srcId="{EF04C7EA-E0DF-41F0-90DE-76B04AB212C7}" destId="{0BC1DBAB-6538-4686-93AA-768605C41058}" srcOrd="2" destOrd="0" presId="urn:microsoft.com/office/officeart/2005/8/layout/default#3"/>
    <dgm:cxn modelId="{F6068182-3FAD-442C-93B1-FCF5A9D38099}" type="presParOf" srcId="{EF04C7EA-E0DF-41F0-90DE-76B04AB212C7}" destId="{109F865E-9242-429C-BE77-4A0E228C2C27}" srcOrd="3" destOrd="0" presId="urn:microsoft.com/office/officeart/2005/8/layout/default#3"/>
    <dgm:cxn modelId="{F2E0CCAD-031E-474E-A1FE-0575DC95CF0C}" type="presParOf" srcId="{EF04C7EA-E0DF-41F0-90DE-76B04AB212C7}" destId="{BC1FE16C-EA16-49FC-9A8B-D7E2953F1DA9}" srcOrd="4" destOrd="0" presId="urn:microsoft.com/office/officeart/2005/8/layout/default#3"/>
    <dgm:cxn modelId="{65286388-3BE8-4185-92C2-CE0FCC439600}" type="presParOf" srcId="{EF04C7EA-E0DF-41F0-90DE-76B04AB212C7}" destId="{89BFE29A-8C8B-4015-B563-D8A3753DB436}" srcOrd="5" destOrd="0" presId="urn:microsoft.com/office/officeart/2005/8/layout/default#3"/>
    <dgm:cxn modelId="{754D3ECB-5A56-4BC1-B820-C68386F24C1E}" type="presParOf" srcId="{EF04C7EA-E0DF-41F0-90DE-76B04AB212C7}" destId="{01A76298-432F-4D31-A309-ED91B8742D81}" srcOrd="6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C85724D-5279-472C-9E30-595A9A1E9122}" type="doc">
      <dgm:prSet loTypeId="urn:microsoft.com/office/officeart/2005/8/layout/arrow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CEAE558-04A9-4797-A413-0FDF9D8F2563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Верховный  Совет и Съезд народных депутатов</a:t>
          </a:r>
          <a:endParaRPr lang="ru-RU" dirty="0"/>
        </a:p>
      </dgm:t>
    </dgm:pt>
    <dgm:pt modelId="{4FFD6AA6-9CAF-4512-A980-32535A2F70AC}" type="parTrans" cxnId="{09380C34-2D85-4B6B-AF5C-E09C4EB1430B}">
      <dgm:prSet/>
      <dgm:spPr/>
      <dgm:t>
        <a:bodyPr/>
        <a:lstStyle/>
        <a:p>
          <a:endParaRPr lang="ru-RU"/>
        </a:p>
      </dgm:t>
    </dgm:pt>
    <dgm:pt modelId="{159207EA-A0F7-49AB-A8E8-E1BCF30D8745}" type="sibTrans" cxnId="{09380C34-2D85-4B6B-AF5C-E09C4EB1430B}">
      <dgm:prSet/>
      <dgm:spPr/>
      <dgm:t>
        <a:bodyPr/>
        <a:lstStyle/>
        <a:p>
          <a:endParaRPr lang="ru-RU"/>
        </a:p>
      </dgm:t>
    </dgm:pt>
    <dgm:pt modelId="{2E93995E-C34E-4D0B-9576-985A21A20EA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Президент и  Правительство</a:t>
          </a:r>
          <a:endParaRPr lang="ru-RU" dirty="0"/>
        </a:p>
      </dgm:t>
    </dgm:pt>
    <dgm:pt modelId="{E54F39DB-3C0F-4C87-93AC-ECBE59C63071}" type="parTrans" cxnId="{976B3264-3FE2-4992-9872-C4DFD7A7F28A}">
      <dgm:prSet/>
      <dgm:spPr/>
      <dgm:t>
        <a:bodyPr/>
        <a:lstStyle/>
        <a:p>
          <a:endParaRPr lang="ru-RU"/>
        </a:p>
      </dgm:t>
    </dgm:pt>
    <dgm:pt modelId="{00554924-7E1D-4E58-879A-16EEB6725326}" type="sibTrans" cxnId="{976B3264-3FE2-4992-9872-C4DFD7A7F28A}">
      <dgm:prSet/>
      <dgm:spPr/>
      <dgm:t>
        <a:bodyPr/>
        <a:lstStyle/>
        <a:p>
          <a:endParaRPr lang="ru-RU"/>
        </a:p>
      </dgm:t>
    </dgm:pt>
    <dgm:pt modelId="{61A8FD74-E03A-41C6-91B7-5C3F756DBB63}" type="pres">
      <dgm:prSet presAssocID="{7C85724D-5279-472C-9E30-595A9A1E91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BBA748-B979-443E-9B65-C1633B3E2E8B}" type="pres">
      <dgm:prSet presAssocID="{5CEAE558-04A9-4797-A413-0FDF9D8F2563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A65EEF-4875-4A63-984D-D211E0F44DA0}" type="pres">
      <dgm:prSet presAssocID="{2E93995E-C34E-4D0B-9576-985A21A20EA6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6B3264-3FE2-4992-9872-C4DFD7A7F28A}" srcId="{7C85724D-5279-472C-9E30-595A9A1E9122}" destId="{2E93995E-C34E-4D0B-9576-985A21A20EA6}" srcOrd="1" destOrd="0" parTransId="{E54F39DB-3C0F-4C87-93AC-ECBE59C63071}" sibTransId="{00554924-7E1D-4E58-879A-16EEB6725326}"/>
    <dgm:cxn modelId="{472DEE73-6FB3-4234-B179-D4B9F92C9516}" type="presOf" srcId="{5CEAE558-04A9-4797-A413-0FDF9D8F2563}" destId="{CEBBA748-B979-443E-9B65-C1633B3E2E8B}" srcOrd="0" destOrd="0" presId="urn:microsoft.com/office/officeart/2005/8/layout/arrow5"/>
    <dgm:cxn modelId="{09380C34-2D85-4B6B-AF5C-E09C4EB1430B}" srcId="{7C85724D-5279-472C-9E30-595A9A1E9122}" destId="{5CEAE558-04A9-4797-A413-0FDF9D8F2563}" srcOrd="0" destOrd="0" parTransId="{4FFD6AA6-9CAF-4512-A980-32535A2F70AC}" sibTransId="{159207EA-A0F7-49AB-A8E8-E1BCF30D8745}"/>
    <dgm:cxn modelId="{4ADA3D45-6D68-40B0-91F6-A633DF135F4F}" type="presOf" srcId="{7C85724D-5279-472C-9E30-595A9A1E9122}" destId="{61A8FD74-E03A-41C6-91B7-5C3F756DBB63}" srcOrd="0" destOrd="0" presId="urn:microsoft.com/office/officeart/2005/8/layout/arrow5"/>
    <dgm:cxn modelId="{E4C4118E-B91E-47BE-8D5F-15490B1B3968}" type="presOf" srcId="{2E93995E-C34E-4D0B-9576-985A21A20EA6}" destId="{33A65EEF-4875-4A63-984D-D211E0F44DA0}" srcOrd="0" destOrd="0" presId="urn:microsoft.com/office/officeart/2005/8/layout/arrow5"/>
    <dgm:cxn modelId="{D206900D-55D3-4003-A349-BC824832F8AE}" type="presParOf" srcId="{61A8FD74-E03A-41C6-91B7-5C3F756DBB63}" destId="{CEBBA748-B979-443E-9B65-C1633B3E2E8B}" srcOrd="0" destOrd="0" presId="urn:microsoft.com/office/officeart/2005/8/layout/arrow5"/>
    <dgm:cxn modelId="{7C22065E-C689-4D49-BD59-9E10A90330DF}" type="presParOf" srcId="{61A8FD74-E03A-41C6-91B7-5C3F756DBB63}" destId="{33A65EEF-4875-4A63-984D-D211E0F44DA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32130A4-97A7-4B7C-A8FF-A15936ECDF46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6CE90B-E393-4DA2-96AB-46935DD3443A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Уменьшение полномочий  Президента</a:t>
          </a:r>
          <a:endParaRPr lang="ru-RU" dirty="0"/>
        </a:p>
      </dgm:t>
    </dgm:pt>
    <dgm:pt modelId="{7CA37FC8-DF16-4921-AE5A-156F8356A285}" type="parTrans" cxnId="{573B7BF7-4879-4608-940F-91F54630BE6E}">
      <dgm:prSet/>
      <dgm:spPr/>
      <dgm:t>
        <a:bodyPr/>
        <a:lstStyle/>
        <a:p>
          <a:endParaRPr lang="ru-RU"/>
        </a:p>
      </dgm:t>
    </dgm:pt>
    <dgm:pt modelId="{D8B01FA0-4E0B-44C8-A957-60797E6663D5}" type="sibTrans" cxnId="{573B7BF7-4879-4608-940F-91F54630BE6E}">
      <dgm:prSet/>
      <dgm:spPr/>
      <dgm:t>
        <a:bodyPr/>
        <a:lstStyle/>
        <a:p>
          <a:endParaRPr lang="ru-RU"/>
        </a:p>
      </dgm:t>
    </dgm:pt>
    <dgm:pt modelId="{4E1057E1-37EE-4BE3-836D-8AA7FD00DDEB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Расширение полномочий Президента</a:t>
          </a:r>
          <a:endParaRPr lang="ru-RU" dirty="0"/>
        </a:p>
      </dgm:t>
    </dgm:pt>
    <dgm:pt modelId="{617FF218-D064-4B36-ADD2-885461046E1A}" type="parTrans" cxnId="{083B5FA0-292D-44AC-9D37-262BE4687EAC}">
      <dgm:prSet/>
      <dgm:spPr/>
      <dgm:t>
        <a:bodyPr/>
        <a:lstStyle/>
        <a:p>
          <a:endParaRPr lang="ru-RU"/>
        </a:p>
      </dgm:t>
    </dgm:pt>
    <dgm:pt modelId="{D098007A-76B8-49AB-8F8A-8D7CA15ABB3F}" type="sibTrans" cxnId="{083B5FA0-292D-44AC-9D37-262BE4687EAC}">
      <dgm:prSet/>
      <dgm:spPr/>
      <dgm:t>
        <a:bodyPr/>
        <a:lstStyle/>
        <a:p>
          <a:endParaRPr lang="ru-RU"/>
        </a:p>
      </dgm:t>
    </dgm:pt>
    <dgm:pt modelId="{28449246-7865-4224-8C57-575EC539178C}" type="pres">
      <dgm:prSet presAssocID="{A32130A4-97A7-4B7C-A8FF-A15936ECDF4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B42601-9F58-43EF-ACF0-419F523BE881}" type="pres">
      <dgm:prSet presAssocID="{316CE90B-E393-4DA2-96AB-46935DD3443A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E760B9-3A9B-4886-9AAC-E8C95E455802}" type="pres">
      <dgm:prSet presAssocID="{4E1057E1-37EE-4BE3-836D-8AA7FD00DDEB}" presName="arrow" presStyleLbl="node1" presStyleIdx="1" presStyleCnt="2" custRadScaleRad="150256" custRadScaleInc="7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3B5FA0-292D-44AC-9D37-262BE4687EAC}" srcId="{A32130A4-97A7-4B7C-A8FF-A15936ECDF46}" destId="{4E1057E1-37EE-4BE3-836D-8AA7FD00DDEB}" srcOrd="1" destOrd="0" parTransId="{617FF218-D064-4B36-ADD2-885461046E1A}" sibTransId="{D098007A-76B8-49AB-8F8A-8D7CA15ABB3F}"/>
    <dgm:cxn modelId="{518AE270-1305-43AF-8AA4-A6CE0050EBC9}" type="presOf" srcId="{4E1057E1-37EE-4BE3-836D-8AA7FD00DDEB}" destId="{39E760B9-3A9B-4886-9AAC-E8C95E455802}" srcOrd="0" destOrd="0" presId="urn:microsoft.com/office/officeart/2005/8/layout/arrow5"/>
    <dgm:cxn modelId="{CABF1920-B99C-404C-BBC2-1879D4D4C548}" type="presOf" srcId="{316CE90B-E393-4DA2-96AB-46935DD3443A}" destId="{88B42601-9F58-43EF-ACF0-419F523BE881}" srcOrd="0" destOrd="0" presId="urn:microsoft.com/office/officeart/2005/8/layout/arrow5"/>
    <dgm:cxn modelId="{8BD7D1F5-6204-4BAD-A1FF-F9F5DA2BB18D}" type="presOf" srcId="{A32130A4-97A7-4B7C-A8FF-A15936ECDF46}" destId="{28449246-7865-4224-8C57-575EC539178C}" srcOrd="0" destOrd="0" presId="urn:microsoft.com/office/officeart/2005/8/layout/arrow5"/>
    <dgm:cxn modelId="{573B7BF7-4879-4608-940F-91F54630BE6E}" srcId="{A32130A4-97A7-4B7C-A8FF-A15936ECDF46}" destId="{316CE90B-E393-4DA2-96AB-46935DD3443A}" srcOrd="0" destOrd="0" parTransId="{7CA37FC8-DF16-4921-AE5A-156F8356A285}" sibTransId="{D8B01FA0-4E0B-44C8-A957-60797E6663D5}"/>
    <dgm:cxn modelId="{0C7FC795-60DD-410B-80B6-AD1662CC56FC}" type="presParOf" srcId="{28449246-7865-4224-8C57-575EC539178C}" destId="{88B42601-9F58-43EF-ACF0-419F523BE881}" srcOrd="0" destOrd="0" presId="urn:microsoft.com/office/officeart/2005/8/layout/arrow5"/>
    <dgm:cxn modelId="{6B32F87B-5A76-4BA9-91EA-9F7432E31B62}" type="presParOf" srcId="{28449246-7865-4224-8C57-575EC539178C}" destId="{39E760B9-3A9B-4886-9AAC-E8C95E45580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B9B3B45-D8BA-4B7F-9AE7-8C8BA1B212CA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508294-BCAD-40CB-B70A-CF2C930ECACF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Роспуск  Верховного Совета новые выборы</a:t>
          </a:r>
          <a:endParaRPr lang="ru-RU" dirty="0"/>
        </a:p>
      </dgm:t>
    </dgm:pt>
    <dgm:pt modelId="{AF4F9B50-E44F-457A-914A-C963AAFF7F47}" type="parTrans" cxnId="{60704934-BC3E-4F29-A239-70D00CCFEDAF}">
      <dgm:prSet/>
      <dgm:spPr/>
      <dgm:t>
        <a:bodyPr/>
        <a:lstStyle/>
        <a:p>
          <a:endParaRPr lang="ru-RU"/>
        </a:p>
      </dgm:t>
    </dgm:pt>
    <dgm:pt modelId="{33212A2A-5A34-47A9-B4BD-7CA973820F5D}" type="sibTrans" cxnId="{60704934-BC3E-4F29-A239-70D00CCFEDAF}">
      <dgm:prSet/>
      <dgm:spPr/>
      <dgm:t>
        <a:bodyPr/>
        <a:lstStyle/>
        <a:p>
          <a:endParaRPr lang="ru-RU"/>
        </a:p>
      </dgm:t>
    </dgm:pt>
    <dgm:pt modelId="{0342669B-2F87-4E32-B58C-D9008B97B035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Незаконность  Указа признал Конституционный  суд</a:t>
          </a:r>
          <a:endParaRPr lang="ru-RU" dirty="0"/>
        </a:p>
      </dgm:t>
    </dgm:pt>
    <dgm:pt modelId="{8F3CB6E3-6107-4112-9079-B52E8D37C89F}" type="parTrans" cxnId="{8A050EB4-6508-492C-8D38-B9FE2532AE80}">
      <dgm:prSet/>
      <dgm:spPr/>
      <dgm:t>
        <a:bodyPr/>
        <a:lstStyle/>
        <a:p>
          <a:endParaRPr lang="ru-RU"/>
        </a:p>
      </dgm:t>
    </dgm:pt>
    <dgm:pt modelId="{3FD096D6-0E6C-45BD-93D2-88D2EB2745A8}" type="sibTrans" cxnId="{8A050EB4-6508-492C-8D38-B9FE2532AE80}">
      <dgm:prSet/>
      <dgm:spPr/>
      <dgm:t>
        <a:bodyPr/>
        <a:lstStyle/>
        <a:p>
          <a:endParaRPr lang="ru-RU"/>
        </a:p>
      </dgm:t>
    </dgm:pt>
    <dgm:pt modelId="{FCFD9601-51A9-46F4-8332-D1F3BC9D2B34}" type="pres">
      <dgm:prSet presAssocID="{0B9B3B45-D8BA-4B7F-9AE7-8C8BA1B212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6328B0-8C5A-4543-A46B-F8749B211D9A}" type="pres">
      <dgm:prSet presAssocID="{EF508294-BCAD-40CB-B70A-CF2C930ECACF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0DE7CF-CB9E-4E52-91AA-6D051ED43BC3}" type="pres">
      <dgm:prSet presAssocID="{0342669B-2F87-4E32-B58C-D9008B97B035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704934-BC3E-4F29-A239-70D00CCFEDAF}" srcId="{0B9B3B45-D8BA-4B7F-9AE7-8C8BA1B212CA}" destId="{EF508294-BCAD-40CB-B70A-CF2C930ECACF}" srcOrd="0" destOrd="0" parTransId="{AF4F9B50-E44F-457A-914A-C963AAFF7F47}" sibTransId="{33212A2A-5A34-47A9-B4BD-7CA973820F5D}"/>
    <dgm:cxn modelId="{99081E87-6238-43FE-99D4-B86B68D2442F}" type="presOf" srcId="{EF508294-BCAD-40CB-B70A-CF2C930ECACF}" destId="{256328B0-8C5A-4543-A46B-F8749B211D9A}" srcOrd="0" destOrd="0" presId="urn:microsoft.com/office/officeart/2005/8/layout/arrow5"/>
    <dgm:cxn modelId="{8A050EB4-6508-492C-8D38-B9FE2532AE80}" srcId="{0B9B3B45-D8BA-4B7F-9AE7-8C8BA1B212CA}" destId="{0342669B-2F87-4E32-B58C-D9008B97B035}" srcOrd="1" destOrd="0" parTransId="{8F3CB6E3-6107-4112-9079-B52E8D37C89F}" sibTransId="{3FD096D6-0E6C-45BD-93D2-88D2EB2745A8}"/>
    <dgm:cxn modelId="{3D0A9A00-2C28-401F-9069-B6329C30CC76}" type="presOf" srcId="{0B9B3B45-D8BA-4B7F-9AE7-8C8BA1B212CA}" destId="{FCFD9601-51A9-46F4-8332-D1F3BC9D2B34}" srcOrd="0" destOrd="0" presId="urn:microsoft.com/office/officeart/2005/8/layout/arrow5"/>
    <dgm:cxn modelId="{7FC950DB-1AD0-4414-AC9A-1E56843AAF38}" type="presOf" srcId="{0342669B-2F87-4E32-B58C-D9008B97B035}" destId="{AE0DE7CF-CB9E-4E52-91AA-6D051ED43BC3}" srcOrd="0" destOrd="0" presId="urn:microsoft.com/office/officeart/2005/8/layout/arrow5"/>
    <dgm:cxn modelId="{A43BC919-74DA-4EAE-949A-D4EAF58C9005}" type="presParOf" srcId="{FCFD9601-51A9-46F4-8332-D1F3BC9D2B34}" destId="{256328B0-8C5A-4543-A46B-F8749B211D9A}" srcOrd="0" destOrd="0" presId="urn:microsoft.com/office/officeart/2005/8/layout/arrow5"/>
    <dgm:cxn modelId="{45DD3A21-410B-4513-8714-DFAA0669DADF}" type="presParOf" srcId="{FCFD9601-51A9-46F4-8332-D1F3BC9D2B34}" destId="{AE0DE7CF-CB9E-4E52-91AA-6D051ED43BC3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02FDF8-A427-4A4D-8907-1F7A82FBC003}">
      <dsp:nvSpPr>
        <dsp:cNvPr id="0" name=""/>
        <dsp:cNvSpPr/>
      </dsp:nvSpPr>
      <dsp:spPr>
        <a:xfrm>
          <a:off x="119546" y="2172"/>
          <a:ext cx="2738144" cy="1642886"/>
        </a:xfrm>
        <a:prstGeom prst="rect">
          <a:avLst/>
        </a:prstGeom>
        <a:solidFill>
          <a:schemeClr val="accent2"/>
        </a:solidFill>
        <a:ln w="38100" cap="rnd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ЧЕЧНЯ </a:t>
          </a:r>
          <a:endParaRPr lang="ru-RU" sz="4100" kern="1200" dirty="0"/>
        </a:p>
      </dsp:txBody>
      <dsp:txXfrm>
        <a:off x="119546" y="2172"/>
        <a:ext cx="2738144" cy="1642886"/>
      </dsp:txXfrm>
    </dsp:sp>
    <dsp:sp modelId="{CBBF9E8B-1752-46C4-9796-BFFFF9C68ECB}">
      <dsp:nvSpPr>
        <dsp:cNvPr id="0" name=""/>
        <dsp:cNvSpPr/>
      </dsp:nvSpPr>
      <dsp:spPr>
        <a:xfrm>
          <a:off x="3131505" y="2172"/>
          <a:ext cx="2738144" cy="1642886"/>
        </a:xfrm>
        <a:prstGeom prst="rect">
          <a:avLst/>
        </a:prstGeom>
        <a:solidFill>
          <a:schemeClr val="accent2"/>
        </a:solidFill>
        <a:ln w="38100" cap="rnd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ТАТАРСТАН</a:t>
          </a:r>
          <a:endParaRPr lang="ru-RU" sz="4100" kern="1200" dirty="0"/>
        </a:p>
      </dsp:txBody>
      <dsp:txXfrm>
        <a:off x="3131505" y="2172"/>
        <a:ext cx="2738144" cy="1642886"/>
      </dsp:txXfrm>
    </dsp:sp>
    <dsp:sp modelId="{3016ABEC-9F7F-4E63-9B4B-A29ACB8CD8F6}">
      <dsp:nvSpPr>
        <dsp:cNvPr id="0" name=""/>
        <dsp:cNvSpPr/>
      </dsp:nvSpPr>
      <dsp:spPr>
        <a:xfrm>
          <a:off x="6143464" y="2172"/>
          <a:ext cx="2738144" cy="16428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Башкирия</a:t>
          </a:r>
          <a:endParaRPr lang="ru-RU" sz="4100" kern="1200" dirty="0"/>
        </a:p>
      </dsp:txBody>
      <dsp:txXfrm>
        <a:off x="6143464" y="2172"/>
        <a:ext cx="2738144" cy="1642886"/>
      </dsp:txXfrm>
    </dsp:sp>
    <dsp:sp modelId="{CF185E3F-FE39-468F-8842-031B90EB64B1}">
      <dsp:nvSpPr>
        <dsp:cNvPr id="0" name=""/>
        <dsp:cNvSpPr/>
      </dsp:nvSpPr>
      <dsp:spPr>
        <a:xfrm>
          <a:off x="3131505" y="1918874"/>
          <a:ext cx="2738144" cy="16428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19 республик</a:t>
          </a:r>
          <a:endParaRPr lang="ru-RU" sz="4100" kern="1200" dirty="0"/>
        </a:p>
      </dsp:txBody>
      <dsp:txXfrm>
        <a:off x="3131505" y="1918874"/>
        <a:ext cx="2738144" cy="1642886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FE8602-5BAF-4AFF-9290-4AE2AD87B4FA}">
      <dsp:nvSpPr>
        <dsp:cNvPr id="0" name=""/>
        <dsp:cNvSpPr/>
      </dsp:nvSpPr>
      <dsp:spPr>
        <a:xfrm>
          <a:off x="297236" y="8744"/>
          <a:ext cx="3197221" cy="319722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Татарстан</a:t>
          </a:r>
          <a:endParaRPr lang="ru-RU" sz="3500" kern="1200" dirty="0"/>
        </a:p>
      </dsp:txBody>
      <dsp:txXfrm>
        <a:off x="743695" y="385765"/>
        <a:ext cx="1843443" cy="2443179"/>
      </dsp:txXfrm>
    </dsp:sp>
    <dsp:sp modelId="{87E2139B-CCE3-40D2-9B5A-9B566524E9A7}">
      <dsp:nvSpPr>
        <dsp:cNvPr id="0" name=""/>
        <dsp:cNvSpPr/>
      </dsp:nvSpPr>
      <dsp:spPr>
        <a:xfrm>
          <a:off x="2601541" y="8744"/>
          <a:ext cx="3197221" cy="319722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Чечня</a:t>
          </a:r>
          <a:endParaRPr lang="ru-RU" sz="3500" kern="1200" dirty="0"/>
        </a:p>
      </dsp:txBody>
      <dsp:txXfrm>
        <a:off x="3508860" y="385765"/>
        <a:ext cx="1843443" cy="244317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D8A66A-88F8-4A33-AD70-7BDE1CE41451}">
      <dsp:nvSpPr>
        <dsp:cNvPr id="0" name=""/>
        <dsp:cNvSpPr/>
      </dsp:nvSpPr>
      <dsp:spPr>
        <a:xfrm>
          <a:off x="1072" y="709917"/>
          <a:ext cx="4183204" cy="2509922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sng" kern="1200" dirty="0" smtClean="0"/>
            <a:t>Татарстан</a:t>
          </a:r>
          <a:r>
            <a:rPr lang="ru-RU" sz="3200" kern="1200" dirty="0" smtClean="0"/>
            <a:t>-25% явка</a:t>
          </a:r>
          <a:endParaRPr lang="ru-RU" sz="3200" kern="1200" dirty="0"/>
        </a:p>
      </dsp:txBody>
      <dsp:txXfrm>
        <a:off x="1072" y="709917"/>
        <a:ext cx="4183204" cy="2509922"/>
      </dsp:txXfrm>
    </dsp:sp>
    <dsp:sp modelId="{9F5188E7-B2F4-4E17-9791-8522A7CCE104}">
      <dsp:nvSpPr>
        <dsp:cNvPr id="0" name=""/>
        <dsp:cNvSpPr/>
      </dsp:nvSpPr>
      <dsp:spPr>
        <a:xfrm>
          <a:off x="4602597" y="709917"/>
          <a:ext cx="4183204" cy="2509922"/>
        </a:xfrm>
        <a:prstGeom prst="rect">
          <a:avLst/>
        </a:prstGeom>
        <a:solidFill>
          <a:schemeClr val="lt1"/>
        </a:solidFill>
        <a:ln w="25400" cap="rnd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sng" kern="1200" dirty="0" smtClean="0"/>
            <a:t>15 февраля 1994г</a:t>
          </a:r>
          <a:r>
            <a:rPr lang="ru-RU" sz="3200" kern="1200" dirty="0" smtClean="0"/>
            <a:t>. Заключен </a:t>
          </a:r>
          <a:r>
            <a:rPr lang="ru-RU" sz="3200" b="1" i="1" u="sng" kern="1200" dirty="0" smtClean="0">
              <a:solidFill>
                <a:srgbClr val="FF0000"/>
              </a:solidFill>
            </a:rPr>
            <a:t>Договор о разграничении  предметов  ведения</a:t>
          </a:r>
          <a:endParaRPr lang="ru-RU" sz="3200" b="1" i="1" u="sng" kern="1200" dirty="0">
            <a:solidFill>
              <a:srgbClr val="FF0000"/>
            </a:solidFill>
          </a:endParaRPr>
        </a:p>
      </dsp:txBody>
      <dsp:txXfrm>
        <a:off x="4602597" y="709917"/>
        <a:ext cx="4183204" cy="2509922"/>
      </dsp:txXfrm>
    </dsp:sp>
    <dsp:sp modelId="{A7FAF361-62E0-46AF-8B81-854BB1F585E2}">
      <dsp:nvSpPr>
        <dsp:cNvPr id="0" name=""/>
        <dsp:cNvSpPr/>
      </dsp:nvSpPr>
      <dsp:spPr>
        <a:xfrm>
          <a:off x="1072" y="3638160"/>
          <a:ext cx="4183204" cy="2509922"/>
        </a:xfrm>
        <a:prstGeom prst="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Договор</a:t>
          </a:r>
          <a:r>
            <a:rPr lang="ru-RU" sz="3200" kern="1200" dirty="0" smtClean="0"/>
            <a:t> завершил период </a:t>
          </a:r>
          <a:r>
            <a:rPr lang="ru-RU" sz="3200" u="sng" kern="1200" dirty="0" smtClean="0"/>
            <a:t>неопределенного статуса </a:t>
          </a:r>
          <a:r>
            <a:rPr lang="ru-RU" sz="3200" kern="1200" dirty="0" smtClean="0"/>
            <a:t>республики в составе РФ</a:t>
          </a:r>
          <a:endParaRPr lang="ru-RU" sz="3200" kern="1200" dirty="0"/>
        </a:p>
      </dsp:txBody>
      <dsp:txXfrm>
        <a:off x="1072" y="3638160"/>
        <a:ext cx="4183204" cy="2509922"/>
      </dsp:txXfrm>
    </dsp:sp>
    <dsp:sp modelId="{8FC9816D-C2D3-4384-884F-5F950FA4ACBF}">
      <dsp:nvSpPr>
        <dsp:cNvPr id="0" name=""/>
        <dsp:cNvSpPr/>
      </dsp:nvSpPr>
      <dsp:spPr>
        <a:xfrm>
          <a:off x="4602597" y="3638160"/>
          <a:ext cx="4183204" cy="2509922"/>
        </a:xfrm>
        <a:prstGeom prst="rect">
          <a:avLst/>
        </a:prstGeom>
        <a:solidFill>
          <a:schemeClr val="accent2"/>
        </a:solidFill>
        <a:ln w="38100" cap="rnd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Татарстан –в составе РФ</a:t>
          </a:r>
          <a:endParaRPr lang="ru-RU" sz="3200" kern="1200" dirty="0"/>
        </a:p>
      </dsp:txBody>
      <dsp:txXfrm>
        <a:off x="4602597" y="3638160"/>
        <a:ext cx="4183204" cy="250992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317312-506B-4186-901B-BE8858FCE046}">
      <dsp:nvSpPr>
        <dsp:cNvPr id="0" name=""/>
        <dsp:cNvSpPr/>
      </dsp:nvSpPr>
      <dsp:spPr>
        <a:xfrm>
          <a:off x="971550" y="0"/>
          <a:ext cx="3428999" cy="2057400"/>
        </a:xfrm>
        <a:prstGeom prst="rect">
          <a:avLst/>
        </a:prstGeom>
        <a:solidFill>
          <a:schemeClr val="lt1"/>
        </a:solidFill>
        <a:ln w="25400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u="sng" kern="1200" dirty="0" smtClean="0">
              <a:solidFill>
                <a:srgbClr val="FF0000"/>
              </a:solidFill>
            </a:rPr>
            <a:t>Выборы не проводились </a:t>
          </a:r>
          <a:r>
            <a:rPr lang="ru-RU" sz="2600" kern="1200" dirty="0" smtClean="0"/>
            <a:t>совсем.</a:t>
          </a:r>
          <a:endParaRPr lang="ru-RU" sz="2600" kern="1200" dirty="0"/>
        </a:p>
      </dsp:txBody>
      <dsp:txXfrm>
        <a:off x="971550" y="0"/>
        <a:ext cx="3428999" cy="2057400"/>
      </dsp:txXfrm>
    </dsp:sp>
    <dsp:sp modelId="{9B299361-7B71-43C1-98CB-2E27F098E3E7}">
      <dsp:nvSpPr>
        <dsp:cNvPr id="0" name=""/>
        <dsp:cNvSpPr/>
      </dsp:nvSpPr>
      <dsp:spPr>
        <a:xfrm>
          <a:off x="4743449" y="0"/>
          <a:ext cx="3428999" cy="2057400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u="sng" kern="1200" dirty="0" smtClean="0"/>
            <a:t>Руководство </a:t>
          </a:r>
          <a:r>
            <a:rPr lang="ru-RU" sz="2600" kern="1200" dirty="0" smtClean="0"/>
            <a:t>требовало независимости</a:t>
          </a:r>
          <a:endParaRPr lang="ru-RU" sz="2600" kern="1200" dirty="0"/>
        </a:p>
      </dsp:txBody>
      <dsp:txXfrm>
        <a:off x="4743449" y="0"/>
        <a:ext cx="3428999" cy="2057400"/>
      </dsp:txXfrm>
    </dsp:sp>
    <dsp:sp modelId="{34F26EBA-B036-4B95-BB6D-6CB1435A363E}">
      <dsp:nvSpPr>
        <dsp:cNvPr id="0" name=""/>
        <dsp:cNvSpPr/>
      </dsp:nvSpPr>
      <dsp:spPr>
        <a:xfrm>
          <a:off x="971550" y="2400300"/>
          <a:ext cx="3428999" cy="2057400"/>
        </a:xfrm>
        <a:prstGeom prst="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Изгонялось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/>
            <a:t>нечеченское</a:t>
          </a:r>
          <a:r>
            <a:rPr lang="ru-RU" sz="2600" kern="1200" dirty="0" smtClean="0"/>
            <a:t> население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971550" y="2400300"/>
        <a:ext cx="3428999" cy="2057400"/>
      </dsp:txXfrm>
    </dsp:sp>
    <dsp:sp modelId="{9FBE79D2-BFE7-4A04-B51B-052722932DBB}">
      <dsp:nvSpPr>
        <dsp:cNvPr id="0" name=""/>
        <dsp:cNvSpPr/>
      </dsp:nvSpPr>
      <dsp:spPr>
        <a:xfrm>
          <a:off x="4714886" y="2357423"/>
          <a:ext cx="3428999" cy="205740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u="sng" kern="1200" dirty="0" smtClean="0"/>
            <a:t>1994г.</a:t>
          </a:r>
          <a:r>
            <a:rPr lang="ru-RU" sz="2600" kern="1200" dirty="0" smtClean="0"/>
            <a:t>-Приказ президента о подавлении </a:t>
          </a:r>
          <a:r>
            <a:rPr lang="ru-RU" sz="2600" u="sng" kern="1200" dirty="0" smtClean="0"/>
            <a:t>вооруженного  мятежа в Чечне. </a:t>
          </a:r>
          <a:endParaRPr lang="ru-RU" sz="2600" u="sng" kern="1200" dirty="0"/>
        </a:p>
      </dsp:txBody>
      <dsp:txXfrm>
        <a:off x="4714886" y="2357423"/>
        <a:ext cx="3428999" cy="2057400"/>
      </dsp:txXfrm>
    </dsp:sp>
    <dsp:sp modelId="{B757D35D-A923-425D-8730-0DBB9F4047AA}">
      <dsp:nvSpPr>
        <dsp:cNvPr id="0" name=""/>
        <dsp:cNvSpPr/>
      </dsp:nvSpPr>
      <dsp:spPr>
        <a:xfrm>
          <a:off x="2857500" y="4800600"/>
          <a:ext cx="3428999" cy="2057400"/>
        </a:xfrm>
        <a:prstGeom prst="rect">
          <a:avLst/>
        </a:prstGeom>
        <a:solidFill>
          <a:schemeClr val="dk1"/>
        </a:solidFill>
        <a:ln w="38100" cap="rnd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Лето 1995г.-захват гр. Басаева  заложников в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u="sng" kern="1200" dirty="0" smtClean="0"/>
            <a:t>Буденновске в Ставрополье </a:t>
          </a:r>
          <a:endParaRPr lang="ru-RU" sz="2600" b="1" u="sng" kern="1200" dirty="0"/>
        </a:p>
      </dsp:txBody>
      <dsp:txXfrm>
        <a:off x="2857500" y="4800600"/>
        <a:ext cx="3428999" cy="205740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02A7E0-F4E9-4076-8BD1-A8547C4CA6DF}">
      <dsp:nvSpPr>
        <dsp:cNvPr id="0" name=""/>
        <dsp:cNvSpPr/>
      </dsp:nvSpPr>
      <dsp:spPr>
        <a:xfrm rot="16200000">
          <a:off x="0" y="244537"/>
          <a:ext cx="4024261" cy="4024261"/>
        </a:xfrm>
        <a:prstGeom prst="downArrow">
          <a:avLst>
            <a:gd name="adj1" fmla="val 50000"/>
            <a:gd name="adj2" fmla="val 3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kern="1200" dirty="0" smtClean="0">
              <a:solidFill>
                <a:schemeClr val="bg1"/>
              </a:solidFill>
            </a:rPr>
            <a:t>120 тысяч федералов</a:t>
          </a:r>
          <a:endParaRPr lang="ru-RU" sz="4300" b="1" kern="1200" dirty="0">
            <a:solidFill>
              <a:schemeClr val="bg1"/>
            </a:solidFill>
          </a:endParaRPr>
        </a:p>
      </dsp:txBody>
      <dsp:txXfrm rot="16200000">
        <a:off x="0" y="244537"/>
        <a:ext cx="4024261" cy="4024261"/>
      </dsp:txXfrm>
    </dsp:sp>
    <dsp:sp modelId="{B450FD69-9BD3-4DF8-91C7-8F490607C29A}">
      <dsp:nvSpPr>
        <dsp:cNvPr id="0" name=""/>
        <dsp:cNvSpPr/>
      </dsp:nvSpPr>
      <dsp:spPr>
        <a:xfrm rot="5400000">
          <a:off x="4178176" y="244537"/>
          <a:ext cx="4024261" cy="4024261"/>
        </a:xfrm>
        <a:prstGeom prst="downArrow">
          <a:avLst>
            <a:gd name="adj1" fmla="val 50000"/>
            <a:gd name="adj2" fmla="val 35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kern="1200" dirty="0" smtClean="0"/>
            <a:t>20 тысяч боевиков</a:t>
          </a:r>
          <a:endParaRPr lang="ru-RU" sz="4300" b="1" kern="1200" dirty="0"/>
        </a:p>
      </dsp:txBody>
      <dsp:txXfrm rot="5400000">
        <a:off x="4178176" y="244537"/>
        <a:ext cx="4024261" cy="40242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0CE5FE-D59D-41D4-9DBE-F24EBFCCA628}">
      <dsp:nvSpPr>
        <dsp:cNvPr id="0" name=""/>
        <dsp:cNvSpPr/>
      </dsp:nvSpPr>
      <dsp:spPr>
        <a:xfrm rot="16200000">
          <a:off x="806" y="15"/>
          <a:ext cx="4286250" cy="4286250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 rot="16200000">
        <a:off x="806" y="15"/>
        <a:ext cx="4286250" cy="4286250"/>
      </dsp:txXfrm>
    </dsp:sp>
    <dsp:sp modelId="{0F109FBB-AE04-4BCF-814E-DE6B244365A6}">
      <dsp:nvSpPr>
        <dsp:cNvPr id="0" name=""/>
        <dsp:cNvSpPr/>
      </dsp:nvSpPr>
      <dsp:spPr>
        <a:xfrm rot="5400000">
          <a:off x="4856943" y="14"/>
          <a:ext cx="4286250" cy="4286250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 rot="5400000">
        <a:off x="4856943" y="14"/>
        <a:ext cx="4286250" cy="42862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E8D570-EA16-4FC4-98EF-CD98335A51F7}">
      <dsp:nvSpPr>
        <dsp:cNvPr id="0" name=""/>
        <dsp:cNvSpPr/>
      </dsp:nvSpPr>
      <dsp:spPr>
        <a:xfrm>
          <a:off x="329282" y="2455"/>
          <a:ext cx="4040683" cy="24244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Желание вернуть СССР</a:t>
          </a:r>
          <a:endParaRPr lang="ru-RU" sz="3100" kern="1200" dirty="0"/>
        </a:p>
      </dsp:txBody>
      <dsp:txXfrm>
        <a:off x="329282" y="2455"/>
        <a:ext cx="4040683" cy="2424410"/>
      </dsp:txXfrm>
    </dsp:sp>
    <dsp:sp modelId="{456D9EB1-AC81-4DF2-9CF1-26225025D195}">
      <dsp:nvSpPr>
        <dsp:cNvPr id="0" name=""/>
        <dsp:cNvSpPr/>
      </dsp:nvSpPr>
      <dsp:spPr>
        <a:xfrm>
          <a:off x="4774034" y="2455"/>
          <a:ext cx="4040683" cy="24244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Экономические  проблемы, связанные с деятельностью Гайдара</a:t>
          </a:r>
          <a:endParaRPr lang="ru-RU" sz="3100" kern="1200" dirty="0"/>
        </a:p>
      </dsp:txBody>
      <dsp:txXfrm>
        <a:off x="4774034" y="2455"/>
        <a:ext cx="4040683" cy="2424410"/>
      </dsp:txXfrm>
    </dsp:sp>
    <dsp:sp modelId="{1E214E45-85C9-4276-94C3-827E45201CD0}">
      <dsp:nvSpPr>
        <dsp:cNvPr id="0" name=""/>
        <dsp:cNvSpPr/>
      </dsp:nvSpPr>
      <dsp:spPr>
        <a:xfrm>
          <a:off x="329282" y="2830934"/>
          <a:ext cx="4040683" cy="24244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Чрезмерные  полномочия  Президента</a:t>
          </a:r>
          <a:endParaRPr lang="ru-RU" sz="3100" kern="1200" dirty="0"/>
        </a:p>
      </dsp:txBody>
      <dsp:txXfrm>
        <a:off x="329282" y="2830934"/>
        <a:ext cx="4040683" cy="2424410"/>
      </dsp:txXfrm>
    </dsp:sp>
    <dsp:sp modelId="{BC760BCC-7B09-49F5-8752-651BD8028E68}">
      <dsp:nvSpPr>
        <dsp:cNvPr id="0" name=""/>
        <dsp:cNvSpPr/>
      </dsp:nvSpPr>
      <dsp:spPr>
        <a:xfrm>
          <a:off x="4774034" y="2830934"/>
          <a:ext cx="4040683" cy="24244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«Дела КПСС»- дела о запрете  КПСС </a:t>
          </a:r>
          <a:endParaRPr lang="ru-RU" sz="3100" kern="1200" dirty="0"/>
        </a:p>
      </dsp:txBody>
      <dsp:txXfrm>
        <a:off x="4774034" y="2830934"/>
        <a:ext cx="4040683" cy="242441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BBA748-B979-443E-9B65-C1633B3E2E8B}">
      <dsp:nvSpPr>
        <dsp:cNvPr id="0" name=""/>
        <dsp:cNvSpPr/>
      </dsp:nvSpPr>
      <dsp:spPr>
        <a:xfrm rot="16200000">
          <a:off x="1658" y="1227832"/>
          <a:ext cx="4402335" cy="4402335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Верховный  Совет и Съезд народных депутатов</a:t>
          </a:r>
          <a:endParaRPr lang="ru-RU" sz="3200" kern="1200" dirty="0"/>
        </a:p>
      </dsp:txBody>
      <dsp:txXfrm rot="16200000">
        <a:off x="1658" y="1227832"/>
        <a:ext cx="4402335" cy="4402335"/>
      </dsp:txXfrm>
    </dsp:sp>
    <dsp:sp modelId="{33A65EEF-4875-4A63-984D-D211E0F44DA0}">
      <dsp:nvSpPr>
        <dsp:cNvPr id="0" name=""/>
        <dsp:cNvSpPr/>
      </dsp:nvSpPr>
      <dsp:spPr>
        <a:xfrm rot="5400000">
          <a:off x="4740005" y="1227832"/>
          <a:ext cx="4402335" cy="4402335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Президент и  Правительство</a:t>
          </a:r>
          <a:endParaRPr lang="ru-RU" sz="3200" kern="1200" dirty="0"/>
        </a:p>
      </dsp:txBody>
      <dsp:txXfrm rot="5400000">
        <a:off x="4740005" y="1227832"/>
        <a:ext cx="4402335" cy="440233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5CCB86-6ECD-408D-9A3A-B870C711639E}">
      <dsp:nvSpPr>
        <dsp:cNvPr id="0" name=""/>
        <dsp:cNvSpPr/>
      </dsp:nvSpPr>
      <dsp:spPr>
        <a:xfrm>
          <a:off x="652760" y="2683"/>
          <a:ext cx="3732609" cy="22395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О доверии Президенту</a:t>
          </a:r>
          <a:endParaRPr lang="ru-RU" sz="4300" kern="1200" dirty="0"/>
        </a:p>
      </dsp:txBody>
      <dsp:txXfrm>
        <a:off x="652760" y="2683"/>
        <a:ext cx="3732609" cy="2239565"/>
      </dsp:txXfrm>
    </dsp:sp>
    <dsp:sp modelId="{0BC1DBAB-6538-4686-93AA-768605C41058}">
      <dsp:nvSpPr>
        <dsp:cNvPr id="0" name=""/>
        <dsp:cNvSpPr/>
      </dsp:nvSpPr>
      <dsp:spPr>
        <a:xfrm>
          <a:off x="4758630" y="2683"/>
          <a:ext cx="3732609" cy="22395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Об одобрении соц. – эк. политики</a:t>
          </a:r>
          <a:endParaRPr lang="ru-RU" sz="4300" kern="1200" dirty="0"/>
        </a:p>
      </dsp:txBody>
      <dsp:txXfrm>
        <a:off x="4758630" y="2683"/>
        <a:ext cx="3732609" cy="2239565"/>
      </dsp:txXfrm>
    </dsp:sp>
    <dsp:sp modelId="{BC1FE16C-EA16-49FC-9A8B-D7E2953F1DA9}">
      <dsp:nvSpPr>
        <dsp:cNvPr id="0" name=""/>
        <dsp:cNvSpPr/>
      </dsp:nvSpPr>
      <dsp:spPr>
        <a:xfrm>
          <a:off x="652760" y="2615510"/>
          <a:ext cx="3732609" cy="22395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О досрочных выборах Президента</a:t>
          </a:r>
          <a:endParaRPr lang="ru-RU" sz="4300" kern="1200" dirty="0"/>
        </a:p>
      </dsp:txBody>
      <dsp:txXfrm>
        <a:off x="652760" y="2615510"/>
        <a:ext cx="3732609" cy="2239565"/>
      </dsp:txXfrm>
    </dsp:sp>
    <dsp:sp modelId="{01A76298-432F-4D31-A309-ED91B8742D81}">
      <dsp:nvSpPr>
        <dsp:cNvPr id="0" name=""/>
        <dsp:cNvSpPr/>
      </dsp:nvSpPr>
      <dsp:spPr>
        <a:xfrm>
          <a:off x="4758630" y="2615510"/>
          <a:ext cx="3732609" cy="22395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О досрочных выборах депутатов РФ</a:t>
          </a:r>
          <a:endParaRPr lang="ru-RU" sz="4300" kern="1200" dirty="0"/>
        </a:p>
      </dsp:txBody>
      <dsp:txXfrm>
        <a:off x="4758630" y="2615510"/>
        <a:ext cx="3732609" cy="223956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5CCB86-6ECD-408D-9A3A-B870C711639E}">
      <dsp:nvSpPr>
        <dsp:cNvPr id="0" name=""/>
        <dsp:cNvSpPr/>
      </dsp:nvSpPr>
      <dsp:spPr>
        <a:xfrm>
          <a:off x="188639" y="1123"/>
          <a:ext cx="4174628" cy="250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О доверии Президенту-</a:t>
          </a:r>
          <a:r>
            <a:rPr lang="ru-RU" sz="3700" b="1" u="sng" kern="1200" dirty="0" smtClean="0">
              <a:solidFill>
                <a:srgbClr val="C00000"/>
              </a:solidFill>
            </a:rPr>
            <a:t>58,7%</a:t>
          </a:r>
          <a:endParaRPr lang="ru-RU" sz="3700" b="1" u="sng" kern="1200" dirty="0">
            <a:solidFill>
              <a:srgbClr val="C00000"/>
            </a:solidFill>
          </a:endParaRPr>
        </a:p>
      </dsp:txBody>
      <dsp:txXfrm>
        <a:off x="188639" y="1123"/>
        <a:ext cx="4174628" cy="2504777"/>
      </dsp:txXfrm>
    </dsp:sp>
    <dsp:sp modelId="{0BC1DBAB-6538-4686-93AA-768605C41058}">
      <dsp:nvSpPr>
        <dsp:cNvPr id="0" name=""/>
        <dsp:cNvSpPr/>
      </dsp:nvSpPr>
      <dsp:spPr>
        <a:xfrm>
          <a:off x="4780731" y="1123"/>
          <a:ext cx="4174628" cy="250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Об одобрении соц. – эк. Политики-</a:t>
          </a: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u="sng" kern="1200" dirty="0" smtClean="0">
              <a:solidFill>
                <a:srgbClr val="C00000"/>
              </a:solidFill>
            </a:rPr>
            <a:t>53%</a:t>
          </a:r>
          <a:endParaRPr lang="ru-RU" sz="3700" b="1" u="sng" kern="1200" dirty="0">
            <a:solidFill>
              <a:srgbClr val="C00000"/>
            </a:solidFill>
          </a:endParaRPr>
        </a:p>
      </dsp:txBody>
      <dsp:txXfrm>
        <a:off x="4780731" y="1123"/>
        <a:ext cx="4174628" cy="2504777"/>
      </dsp:txXfrm>
    </dsp:sp>
    <dsp:sp modelId="{BC1FE16C-EA16-49FC-9A8B-D7E2953F1DA9}">
      <dsp:nvSpPr>
        <dsp:cNvPr id="0" name=""/>
        <dsp:cNvSpPr/>
      </dsp:nvSpPr>
      <dsp:spPr>
        <a:xfrm>
          <a:off x="188639" y="2923363"/>
          <a:ext cx="4174628" cy="250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О досрочных выборах Президента</a:t>
          </a:r>
          <a:endParaRPr lang="ru-RU" sz="3700" kern="1200" dirty="0"/>
        </a:p>
      </dsp:txBody>
      <dsp:txXfrm>
        <a:off x="188639" y="2923363"/>
        <a:ext cx="4174628" cy="2504777"/>
      </dsp:txXfrm>
    </dsp:sp>
    <dsp:sp modelId="{01A76298-432F-4D31-A309-ED91B8742D81}">
      <dsp:nvSpPr>
        <dsp:cNvPr id="0" name=""/>
        <dsp:cNvSpPr/>
      </dsp:nvSpPr>
      <dsp:spPr>
        <a:xfrm>
          <a:off x="4780731" y="2923363"/>
          <a:ext cx="4174628" cy="25047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О досрочных выборах депутатов РФ</a:t>
          </a:r>
          <a:endParaRPr lang="ru-RU" sz="3700" kern="1200" dirty="0"/>
        </a:p>
      </dsp:txBody>
      <dsp:txXfrm>
        <a:off x="4780731" y="2923363"/>
        <a:ext cx="4174628" cy="250477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BBA748-B979-443E-9B65-C1633B3E2E8B}">
      <dsp:nvSpPr>
        <dsp:cNvPr id="0" name=""/>
        <dsp:cNvSpPr/>
      </dsp:nvSpPr>
      <dsp:spPr>
        <a:xfrm rot="16200000">
          <a:off x="1658" y="1227832"/>
          <a:ext cx="4402335" cy="4402335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Верховный  Совет и Съезд народных депутатов</a:t>
          </a:r>
          <a:endParaRPr lang="ru-RU" sz="3200" kern="1200" dirty="0"/>
        </a:p>
      </dsp:txBody>
      <dsp:txXfrm rot="16200000">
        <a:off x="1658" y="1227832"/>
        <a:ext cx="4402335" cy="4402335"/>
      </dsp:txXfrm>
    </dsp:sp>
    <dsp:sp modelId="{33A65EEF-4875-4A63-984D-D211E0F44DA0}">
      <dsp:nvSpPr>
        <dsp:cNvPr id="0" name=""/>
        <dsp:cNvSpPr/>
      </dsp:nvSpPr>
      <dsp:spPr>
        <a:xfrm rot="5400000">
          <a:off x="4740005" y="1227832"/>
          <a:ext cx="4402335" cy="4402335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Президент и  Правительство</a:t>
          </a:r>
          <a:endParaRPr lang="ru-RU" sz="3200" kern="1200" dirty="0"/>
        </a:p>
      </dsp:txBody>
      <dsp:txXfrm rot="5400000">
        <a:off x="4740005" y="1227832"/>
        <a:ext cx="4402335" cy="440233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B42601-9F58-43EF-ACF0-419F523BE881}">
      <dsp:nvSpPr>
        <dsp:cNvPr id="0" name=""/>
        <dsp:cNvSpPr/>
      </dsp:nvSpPr>
      <dsp:spPr>
        <a:xfrm rot="16200000">
          <a:off x="707" y="407640"/>
          <a:ext cx="4442519" cy="4442519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Уменьшение полномочий  Президента</a:t>
          </a:r>
          <a:endParaRPr lang="ru-RU" sz="3900" kern="1200" dirty="0"/>
        </a:p>
      </dsp:txBody>
      <dsp:txXfrm rot="16200000">
        <a:off x="707" y="407640"/>
        <a:ext cx="4442519" cy="4442519"/>
      </dsp:txXfrm>
    </dsp:sp>
    <dsp:sp modelId="{39E760B9-3A9B-4886-9AAC-E8C95E455802}">
      <dsp:nvSpPr>
        <dsp:cNvPr id="0" name=""/>
        <dsp:cNvSpPr/>
      </dsp:nvSpPr>
      <dsp:spPr>
        <a:xfrm rot="5400000">
          <a:off x="4701480" y="815280"/>
          <a:ext cx="4442519" cy="4442519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Расширение полномочий Президента</a:t>
          </a:r>
          <a:endParaRPr lang="ru-RU" sz="3900" kern="1200" dirty="0"/>
        </a:p>
      </dsp:txBody>
      <dsp:txXfrm rot="5400000">
        <a:off x="4701480" y="815280"/>
        <a:ext cx="4442519" cy="444251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6328B0-8C5A-4543-A46B-F8749B211D9A}">
      <dsp:nvSpPr>
        <dsp:cNvPr id="0" name=""/>
        <dsp:cNvSpPr/>
      </dsp:nvSpPr>
      <dsp:spPr>
        <a:xfrm rot="16200000">
          <a:off x="707" y="407640"/>
          <a:ext cx="4442519" cy="4442519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Роспуск  Верховного Совета новые выборы</a:t>
          </a:r>
          <a:endParaRPr lang="ru-RU" sz="3100" kern="1200" dirty="0"/>
        </a:p>
      </dsp:txBody>
      <dsp:txXfrm rot="16200000">
        <a:off x="707" y="407640"/>
        <a:ext cx="4442519" cy="4442519"/>
      </dsp:txXfrm>
    </dsp:sp>
    <dsp:sp modelId="{AE0DE7CF-CB9E-4E52-91AA-6D051ED43BC3}">
      <dsp:nvSpPr>
        <dsp:cNvPr id="0" name=""/>
        <dsp:cNvSpPr/>
      </dsp:nvSpPr>
      <dsp:spPr>
        <a:xfrm rot="5400000">
          <a:off x="4700773" y="407640"/>
          <a:ext cx="4442519" cy="4442519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Незаконность  Указа признал Конституционный  суд</a:t>
          </a:r>
          <a:endParaRPr lang="ru-RU" sz="3100" kern="1200" dirty="0"/>
        </a:p>
      </dsp:txBody>
      <dsp:txXfrm rot="5400000">
        <a:off x="4700773" y="407640"/>
        <a:ext cx="4442519" cy="44425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#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9E6ED-A1C8-40CE-8E94-FC3F561EA3CA}" type="datetimeFigureOut">
              <a:rPr lang="ru-RU" smtClean="0"/>
              <a:t>13.07.2020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D9598-975F-40C1-8F2A-2C6D772B6E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15BD-8FDE-4DF0-A8E4-DDB4428BFA91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15BD-8FDE-4DF0-A8E4-DDB4428BFA91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15BD-8FDE-4DF0-A8E4-DDB4428BFA91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15BD-8FDE-4DF0-A8E4-DDB4428BFA91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4107AA-E828-468A-B949-400F192B1D7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EC0239-313C-463A-B878-9B54D54CFC4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90B47A-3CC3-4348-8824-4EDAD800B25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B82752-35A7-4457-B404-3F4AE18BC30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15BD-8FDE-4DF0-A8E4-DDB4428BFA9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15BD-8FDE-4DF0-A8E4-DDB4428BFA9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14BC0-5BFD-4031-AB2D-F37645EEBFD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642942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8800" dirty="0" smtClean="0"/>
              <a:t>Политические  </a:t>
            </a:r>
            <a:r>
              <a:rPr lang="ru-RU" sz="8800" dirty="0" smtClean="0"/>
              <a:t>преобразования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9472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8000" dirty="0" smtClean="0"/>
              <a:t>Политический  кризис в РСФСР.</a:t>
            </a:r>
            <a:endParaRPr lang="ru-RU" sz="80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9131_pic_text2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357166"/>
            <a:ext cx="9144000" cy="5572164"/>
          </a:xfrm>
        </p:spPr>
      </p:pic>
      <p:sp>
        <p:nvSpPr>
          <p:cNvPr id="5" name="TextBox 4"/>
          <p:cNvSpPr txBox="1"/>
          <p:nvPr/>
        </p:nvSpPr>
        <p:spPr>
          <a:xfrm>
            <a:off x="6804248" y="0"/>
            <a:ext cx="2339752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Председатель Верховного Совета РСФСР -Хасбулатов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2357422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Вице – президент  - Руцкой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286116" y="285728"/>
            <a:ext cx="264320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ЕЛЬИН Борис Николаевич-президент РСФСР</a:t>
            </a:r>
            <a:endParaRPr lang="ru-RU" b="1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>Вопросы к  документальному фильму: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rgbClr val="FF0000"/>
                </a:solidFill>
              </a:rPr>
              <a:t>*Какую роль играли в данных событиях (по 1 ответу)  </a:t>
            </a:r>
          </a:p>
          <a:p>
            <a:pPr marL="514350" indent="-514350">
              <a:buNone/>
            </a:pPr>
            <a:r>
              <a:rPr lang="ru-RU" dirty="0" smtClean="0"/>
              <a:t>А)  простые граждане</a:t>
            </a:r>
          </a:p>
          <a:p>
            <a:pPr marL="514350" indent="-514350">
              <a:buNone/>
            </a:pPr>
            <a:r>
              <a:rPr lang="ru-RU" dirty="0" smtClean="0"/>
              <a:t>Б) </a:t>
            </a:r>
            <a:r>
              <a:rPr lang="ru-RU" u="sng" dirty="0" smtClean="0"/>
              <a:t>главные герои</a:t>
            </a:r>
          </a:p>
          <a:p>
            <a:pPr marL="514350" indent="-514350">
              <a:buNone/>
            </a:pPr>
            <a:r>
              <a:rPr lang="ru-RU" dirty="0" smtClean="0"/>
              <a:t>В) иностранные  государства</a:t>
            </a:r>
          </a:p>
          <a:p>
            <a:pPr marL="514350" indent="-51435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2. Назовите 3 </a:t>
            </a:r>
            <a:r>
              <a:rPr lang="ru-RU" b="1" i="1" u="sng" dirty="0" smtClean="0">
                <a:solidFill>
                  <a:srgbClr val="FF0000"/>
                </a:solidFill>
              </a:rPr>
              <a:t>причины кризиса, упомянутые в фильме.</a:t>
            </a:r>
          </a:p>
          <a:p>
            <a:pPr marL="514350" indent="-514350">
              <a:buNone/>
            </a:pPr>
            <a:r>
              <a:rPr lang="ru-RU" b="1" i="1" u="sng" dirty="0" smtClean="0"/>
              <a:t>3.Назовите 3 итога кризиса (+ и -), упомянутые в фильме. </a:t>
            </a:r>
          </a:p>
          <a:p>
            <a:pPr marL="514350" indent="-514350">
              <a:buNone/>
            </a:pPr>
            <a:r>
              <a:rPr lang="ru-RU" b="1" i="1" u="sng" dirty="0" smtClean="0"/>
              <a:t>4. *Какие могли варианты окончания данных событий?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4214842"/>
          </a:xfrm>
        </p:spPr>
        <p:txBody>
          <a:bodyPr>
            <a:normAutofit/>
          </a:bodyPr>
          <a:lstStyle/>
          <a:p>
            <a:r>
              <a:rPr lang="ru-RU" i="1" u="sng" dirty="0" smtClean="0"/>
              <a:t>Почему  кризис  </a:t>
            </a:r>
            <a:r>
              <a:rPr lang="ru-RU" i="1" u="sng" dirty="0" smtClean="0">
                <a:solidFill>
                  <a:srgbClr val="FF0000"/>
                </a:solidFill>
              </a:rPr>
              <a:t>3-4 октября 1993 г. </a:t>
            </a:r>
            <a:r>
              <a:rPr lang="ru-RU" i="1" u="sng" dirty="0" smtClean="0"/>
              <a:t>не закончился  установлением </a:t>
            </a:r>
            <a:r>
              <a:rPr lang="ru-RU" b="1" i="1" u="sng" dirty="0" smtClean="0"/>
              <a:t>диктатуры</a:t>
            </a:r>
            <a:r>
              <a:rPr lang="ru-RU" i="1" u="sng" dirty="0" smtClean="0"/>
              <a:t> и роспуском  парламента? 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Причины  кризиса</a:t>
            </a:r>
            <a:r>
              <a:rPr lang="en-US" dirty="0" smtClean="0"/>
              <a:t>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E8D570-EA16-4FC4-98EF-CD98335A5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F8E8D570-EA16-4FC4-98EF-CD98335A5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6D9EB1-AC81-4DF2-9CF1-26225025D1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456D9EB1-AC81-4DF2-9CF1-26225025D1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214E45-85C9-4276-94C3-827E45201C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1E214E45-85C9-4276-94C3-827E45201C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760BCC-7B09-49F5-8752-651BD8028E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BC760BCC-7B09-49F5-8752-651BD8028E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00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u="sng" dirty="0" smtClean="0"/>
              <a:t>VI</a:t>
            </a:r>
            <a:r>
              <a:rPr lang="ru-RU" b="1" i="1" u="sng" dirty="0" smtClean="0"/>
              <a:t> Съезд народных депутатов (апрель 1992г.) раскритиковал Ельцина: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8929718" cy="472687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u="sng" dirty="0" smtClean="0">
                <a:solidFill>
                  <a:srgbClr val="FF0000"/>
                </a:solidFill>
              </a:rPr>
              <a:t>11 апреля  1992г. </a:t>
            </a:r>
            <a:r>
              <a:rPr lang="ru-RU" dirty="0" smtClean="0"/>
              <a:t>министры подали в прошение об отставке. Принято не было.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u="sng" dirty="0" smtClean="0"/>
              <a:t>Ельцин</a:t>
            </a:r>
            <a:r>
              <a:rPr lang="ru-RU" dirty="0" smtClean="0"/>
              <a:t> сложил с себя полномочия  председателя Совета Министров  и назначил  и.о. главы государства Гайдара Е.Т.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u="sng" dirty="0" smtClean="0"/>
              <a:t>37 нар. Депутатов </a:t>
            </a:r>
            <a:r>
              <a:rPr lang="ru-RU" dirty="0" smtClean="0"/>
              <a:t>подали в КС жалобу о признании неконституционным запрет КПСС.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1 декабря 1992 года </a:t>
            </a:r>
            <a:r>
              <a:rPr lang="ru-RU" dirty="0" smtClean="0"/>
              <a:t>открылся </a:t>
            </a:r>
            <a:r>
              <a:rPr lang="en-US" dirty="0" smtClean="0"/>
              <a:t>VII</a:t>
            </a:r>
            <a:r>
              <a:rPr lang="ru-RU" dirty="0" smtClean="0"/>
              <a:t> Съезд народных депутатов.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97207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u="sng" dirty="0" smtClean="0"/>
              <a:t>Отклонил кандидатуру </a:t>
            </a:r>
            <a:r>
              <a:rPr lang="ru-RU" dirty="0" smtClean="0"/>
              <a:t>Гайдара.(467-486)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10 декабря 1992г.Ельцин заявил, </a:t>
            </a:r>
            <a:r>
              <a:rPr lang="ru-RU" i="1" dirty="0" smtClean="0"/>
              <a:t>что </a:t>
            </a:r>
            <a:r>
              <a:rPr lang="ru-RU" b="1" i="1" u="sng" dirty="0" smtClean="0">
                <a:solidFill>
                  <a:srgbClr val="FF0000"/>
                </a:solidFill>
              </a:rPr>
              <a:t>«с таким  Съездом работать невозможно».</a:t>
            </a:r>
          </a:p>
          <a:p>
            <a:pPr marL="514350" indent="-514350">
              <a:buNone/>
            </a:pPr>
            <a:endParaRPr lang="ru-RU" b="1" i="1" u="sng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i="1" u="sng" dirty="0" smtClean="0"/>
              <a:t>Призвал провести Референдум по вопросу:</a:t>
            </a:r>
          </a:p>
          <a:p>
            <a:pPr marL="514350" indent="-514350">
              <a:buNone/>
            </a:pPr>
            <a:r>
              <a:rPr lang="ru-RU" b="1" i="1" u="sng" dirty="0" smtClean="0"/>
              <a:t>«Кому вы поручаете вывод страны из экономического  кризиса, возрождение РФ: нынешнему  составу Съезда  и ВС  или Президенту РФ?»</a:t>
            </a:r>
          </a:p>
          <a:p>
            <a:pPr marL="514350" indent="-514350">
              <a:buNone/>
            </a:pPr>
            <a:endParaRPr lang="ru-RU" b="1" i="1" u="sng" dirty="0" smtClean="0"/>
          </a:p>
          <a:p>
            <a:pPr marL="514350" indent="-514350">
              <a:buNone/>
            </a:pPr>
            <a:endParaRPr lang="ru-RU" i="1" u="sng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BBA748-B979-443E-9B65-C1633B3E2E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CEBBA748-B979-443E-9B65-C1633B3E2E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A65EEF-4875-4A63-984D-D211E0F44D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33A65EEF-4875-4A63-984D-D211E0F44D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571868" cy="18684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600" u="sng" dirty="0" smtClean="0"/>
              <a:t>«Недолговечный  компромисс».</a:t>
            </a:r>
            <a:br>
              <a:rPr lang="ru-RU" sz="3600" u="sng" dirty="0" smtClean="0"/>
            </a:br>
            <a:r>
              <a:rPr lang="ru-RU" sz="3600" u="sng" dirty="0" smtClean="0"/>
              <a:t/>
            </a:r>
            <a:br>
              <a:rPr lang="ru-RU" sz="3600" u="sng" dirty="0" smtClean="0"/>
            </a:br>
            <a:endParaRPr lang="ru-RU" sz="3600" u="sng" dirty="0"/>
          </a:p>
        </p:txBody>
      </p:sp>
      <p:pic>
        <p:nvPicPr>
          <p:cNvPr id="4" name="Содержимое 3" descr="kv-2704-36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572132" cy="6858000"/>
          </a:xfrm>
        </p:spPr>
      </p:pic>
      <p:sp>
        <p:nvSpPr>
          <p:cNvPr id="5" name="TextBox 4"/>
          <p:cNvSpPr txBox="1"/>
          <p:nvPr/>
        </p:nvSpPr>
        <p:spPr>
          <a:xfrm>
            <a:off x="5929322" y="2643182"/>
            <a:ext cx="28575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/>
              <a:t>КС предложил компромисс:</a:t>
            </a:r>
          </a:p>
          <a:p>
            <a:pPr algn="ctr"/>
            <a:r>
              <a:rPr lang="ru-RU" sz="2800" b="1" i="1" dirty="0" smtClean="0"/>
              <a:t>Для голосования на Съезде было предложено 5 кандидатур </a:t>
            </a:r>
            <a:r>
              <a:rPr lang="ru-RU" sz="2800" b="1" i="1" u="sng" dirty="0" smtClean="0"/>
              <a:t>на пост Главы Правительства</a:t>
            </a:r>
            <a:r>
              <a:rPr lang="ru-RU" sz="2800" b="1" i="1" dirty="0" smtClean="0"/>
              <a:t>. 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214422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00B050"/>
                </a:solidFill>
              </a:rPr>
              <a:t>Повторение.</a:t>
            </a:r>
            <a:br>
              <a:rPr lang="ru-RU" sz="2800" b="1" i="1" u="sng" dirty="0" smtClean="0">
                <a:solidFill>
                  <a:srgbClr val="00B050"/>
                </a:solidFill>
              </a:rPr>
            </a:br>
            <a:r>
              <a:rPr lang="ru-RU" sz="2800" b="1" i="1" u="sng" dirty="0" smtClean="0">
                <a:solidFill>
                  <a:srgbClr val="00B050"/>
                </a:solidFill>
              </a:rPr>
              <a:t>Вопросы </a:t>
            </a:r>
            <a:r>
              <a:rPr lang="ru-RU" sz="2800" b="1" i="1" u="sng" dirty="0" smtClean="0">
                <a:solidFill>
                  <a:srgbClr val="00B050"/>
                </a:solidFill>
              </a:rPr>
              <a:t>по экономическим преобразованиям:</a:t>
            </a:r>
            <a:endParaRPr lang="ru-RU" sz="2800" b="1" i="1" u="sng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5543576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Назовите не менее двух положений, характеризующих политику «шоковой терапии»Е.Г. Гайдара.  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u="sng" dirty="0" smtClean="0">
                <a:solidFill>
                  <a:srgbClr val="FF0000"/>
                </a:solidFill>
              </a:rPr>
              <a:t>Назовите не менее трех положений, характеризующих экономические реформы 1990-ых г. Укажите не менее трех социальных последствий и результатов их осуществления.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Назовите основные итоги проведения радикальной рыночной реформы(«шоковой терапии») в первые годы ее осуществления (не менее 3). </a:t>
            </a:r>
            <a:r>
              <a:rPr lang="ru-RU" u="sng" dirty="0" smtClean="0"/>
              <a:t>Приведите примеры,  характеризующие положение значительной части населения  в эти годы (не менее трех).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i="1" u="sng" dirty="0" smtClean="0">
                <a:solidFill>
                  <a:srgbClr val="FF0000"/>
                </a:solidFill>
              </a:rPr>
              <a:t>Какие результаты имела  эк. Политика «шоковой терапии»?Назовите не менее трех положительных результатов  и не менее трех отрицательных  ее  результатов.  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u="sng" dirty="0" smtClean="0"/>
              <a:t>В конце 1980-ых-нач. 1990-ых гг. рассматривались различные пути перехода к </a:t>
            </a:r>
            <a:r>
              <a:rPr lang="ru-RU" i="1" u="sng" dirty="0" err="1" smtClean="0"/>
              <a:t>рынку.Какие</a:t>
            </a:r>
            <a:r>
              <a:rPr lang="ru-RU" i="1" u="sng" dirty="0" smtClean="0"/>
              <a:t> программы перехода  </a:t>
            </a:r>
            <a:r>
              <a:rPr lang="ru-RU" i="1" u="sng" dirty="0" err="1" smtClean="0"/>
              <a:t>существовали?Назовите</a:t>
            </a:r>
            <a:r>
              <a:rPr lang="ru-RU" i="1" u="sng" dirty="0" smtClean="0"/>
              <a:t> не менее  двух </a:t>
            </a:r>
            <a:r>
              <a:rPr lang="ru-RU" i="1" u="sng" dirty="0" err="1" smtClean="0"/>
              <a:t>программ.По</a:t>
            </a:r>
            <a:r>
              <a:rPr lang="ru-RU" i="1" u="sng" dirty="0" smtClean="0"/>
              <a:t> </a:t>
            </a:r>
            <a:r>
              <a:rPr lang="ru-RU" i="1" u="sng" dirty="0" err="1" smtClean="0"/>
              <a:t>камкому</a:t>
            </a:r>
            <a:r>
              <a:rPr lang="ru-RU" i="1" u="sng" dirty="0" smtClean="0"/>
              <a:t> пути пошло экономическое развитие </a:t>
            </a:r>
            <a:r>
              <a:rPr lang="ru-RU" i="1" u="sng" dirty="0" err="1" smtClean="0"/>
              <a:t>страны?Укажите</a:t>
            </a:r>
            <a:r>
              <a:rPr lang="ru-RU" i="1" u="sng" dirty="0" smtClean="0"/>
              <a:t> не менее  трех положений.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u="sng" dirty="0" smtClean="0">
                <a:solidFill>
                  <a:srgbClr val="C00000"/>
                </a:solidFill>
              </a:rPr>
              <a:t>Сравните цели, методы, итоги экономических реформ, проводимых М.С. Горбачевым  в к.1980-ыхг и Б.Н. Ельциным в н. 1990-ыхгг. Укажите, что было общим(не менее трех) , а что различным (не менее двух).  </a:t>
            </a:r>
          </a:p>
          <a:p>
            <a:pPr marL="514350" indent="-514350">
              <a:buFont typeface="+mj-lt"/>
              <a:buAutoNum type="arabicPeriod"/>
            </a:pPr>
            <a:endParaRPr lang="ru-RU" i="1" u="sng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u="sng" dirty="0" smtClean="0"/>
              <a:t>На </a:t>
            </a:r>
            <a:r>
              <a:rPr lang="en-US" b="1" u="sng" dirty="0" smtClean="0"/>
              <a:t>VIII</a:t>
            </a:r>
            <a:r>
              <a:rPr lang="ru-RU" b="1" u="sng" dirty="0" smtClean="0"/>
              <a:t> Съезде народных депутатов(10-13 марта 1993г.)</a:t>
            </a:r>
            <a:br>
              <a:rPr lang="ru-RU" b="1" u="sng" dirty="0" smtClean="0"/>
            </a:br>
            <a:r>
              <a:rPr lang="ru-RU" b="1" u="sng" dirty="0" smtClean="0"/>
              <a:t>  </a:t>
            </a:r>
            <a:r>
              <a:rPr lang="ru-RU" dirty="0" smtClean="0"/>
              <a:t>Назначен  референдум  по  вопросам</a:t>
            </a:r>
            <a:r>
              <a:rPr lang="en-US" dirty="0" smtClean="0"/>
              <a:t>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000240"/>
          <a:ext cx="9144000" cy="485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a-da-net-da-tex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52"/>
            <a:ext cx="9144000" cy="671514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ost-17260-1263643804_thum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u="sng" dirty="0" smtClean="0"/>
              <a:t>ИТОГИ   РЕФЕРЕНДУМА: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736"/>
          <a:ext cx="9144000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BBA748-B979-443E-9B65-C1633B3E2E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CEBBA748-B979-443E-9B65-C1633B3E2E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A65EEF-4875-4A63-984D-D211E0F44D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33A65EEF-4875-4A63-984D-D211E0F44D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Подготовка  новой  Конституции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B42601-9F58-43EF-ACF0-419F523BE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88B42601-9F58-43EF-ACF0-419F523BE8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E760B9-3A9B-4886-9AAC-E8C95E4558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39E760B9-3A9B-4886-9AAC-E8C95E4558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Sub>
          <a:bldDgm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b="1" u="sng" dirty="0" smtClean="0"/>
              <a:t>Указ   № 1400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(21 сентября 1993г.)</a:t>
            </a:r>
            <a:endParaRPr lang="ru-RU" sz="6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6328B0-8C5A-4543-A46B-F8749B211D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256328B0-8C5A-4543-A46B-F8749B211D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0DE7CF-CB9E-4E52-91AA-6D051ED43B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AE0DE7CF-CB9E-4E52-91AA-6D051ED43B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Sub>
          <a:bldDgm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5672_98926881_X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57818" y="142852"/>
            <a:ext cx="3594700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u="sng" dirty="0" smtClean="0"/>
              <a:t>В ночь </a:t>
            </a:r>
            <a:r>
              <a:rPr lang="ru-RU" sz="4000" b="1" u="sng" dirty="0" smtClean="0"/>
              <a:t>22сентября </a:t>
            </a:r>
            <a:r>
              <a:rPr lang="ru-RU" sz="4000" dirty="0" smtClean="0"/>
              <a:t>1993 года </a:t>
            </a:r>
            <a:r>
              <a:rPr lang="ru-RU" sz="4000" b="1" u="sng" dirty="0" smtClean="0"/>
              <a:t>Руцкой </a:t>
            </a:r>
            <a:r>
              <a:rPr lang="ru-RU" sz="4000" dirty="0" smtClean="0"/>
              <a:t>принес президентскую присягу.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u="sng" dirty="0" smtClean="0"/>
              <a:t>23 сентября 1993г.</a:t>
            </a:r>
            <a:r>
              <a:rPr lang="ru-RU" dirty="0" smtClean="0"/>
              <a:t> открылся </a:t>
            </a:r>
            <a:r>
              <a:rPr lang="en-US" dirty="0" smtClean="0"/>
              <a:t>X</a:t>
            </a:r>
            <a:r>
              <a:rPr lang="ru-RU" dirty="0" smtClean="0"/>
              <a:t> Съезд народных депутатов.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504351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Начал формировать новое </a:t>
            </a:r>
            <a:r>
              <a:rPr lang="ru-RU" b="1" dirty="0" smtClean="0"/>
              <a:t>Правительство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u="sng" dirty="0" smtClean="0"/>
              <a:t>12 суток </a:t>
            </a:r>
            <a:r>
              <a:rPr lang="ru-RU" b="1" dirty="0" smtClean="0"/>
              <a:t>Верховный Совет </a:t>
            </a:r>
            <a:r>
              <a:rPr lang="ru-RU" dirty="0" smtClean="0"/>
              <a:t>провел в осаде.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Шла поддержка со стороны </a:t>
            </a:r>
            <a:r>
              <a:rPr lang="ru-RU" b="1" u="sng" dirty="0" smtClean="0"/>
              <a:t>противников президента  Ельцина, «шоковой терапии» и разрушения  СССР.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u="sng" dirty="0" smtClean="0"/>
              <a:t>Патриарх Алексий </a:t>
            </a:r>
            <a:r>
              <a:rPr lang="en-US" b="1" u="sng" dirty="0" smtClean="0"/>
              <a:t>II</a:t>
            </a:r>
            <a:r>
              <a:rPr lang="ru-RU" b="1" u="sng" dirty="0" smtClean="0"/>
              <a:t> </a:t>
            </a:r>
            <a:r>
              <a:rPr lang="ru-RU" u="sng" dirty="0" smtClean="0"/>
              <a:t>пытался примирить враждующие стороны.</a:t>
            </a:r>
          </a:p>
          <a:p>
            <a:pPr marL="514350" indent="-514350">
              <a:buNone/>
            </a:pPr>
            <a:endParaRPr lang="ru-RU" u="sng" dirty="0" smtClean="0"/>
          </a:p>
          <a:p>
            <a:pPr marL="514350" indent="-514350">
              <a:buFont typeface="+mj-lt"/>
              <a:buAutoNum type="arabicPeriod"/>
            </a:pP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264320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3 октября 1993 года –</a:t>
            </a:r>
            <a:br>
              <a:rPr lang="ru-RU" b="1" u="sng" dirty="0" smtClean="0"/>
            </a:br>
            <a:r>
              <a:rPr lang="ru-RU" dirty="0" smtClean="0"/>
              <a:t>сторонники Верховного Совета</a:t>
            </a:r>
            <a:br>
              <a:rPr lang="ru-RU" dirty="0" smtClean="0"/>
            </a:br>
            <a:r>
              <a:rPr lang="ru-RU" dirty="0" smtClean="0"/>
              <a:t>одержали верх.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000504"/>
            <a:ext cx="6400800" cy="1752600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В ночь с 3 –по 4 октября 1993 года -попытались захватить Останкино.</a:t>
            </a:r>
            <a:endParaRPr lang="ru-RU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Подписание  </a:t>
            </a:r>
            <a:r>
              <a:rPr lang="ru-RU" b="1" i="1" u="sng" dirty="0" smtClean="0"/>
              <a:t>Федеративного  договора  </a:t>
            </a:r>
            <a:r>
              <a:rPr lang="ru-RU" u="sng" dirty="0" smtClean="0"/>
              <a:t>31 марта 1992 года. 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43182"/>
            <a:ext cx="9144000" cy="3214710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i="1" dirty="0" smtClean="0"/>
              <a:t>Отказались  подписать  Татарстан и  Чечня.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i="1" dirty="0" smtClean="0"/>
              <a:t>Договор  требовал   изменения Конституции РСФСР.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93_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57158" y="4000504"/>
            <a:ext cx="3286148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u="sng" dirty="0" smtClean="0"/>
              <a:t>4 октября 1993 года </a:t>
            </a:r>
            <a:r>
              <a:rPr lang="ru-RU" sz="2400" dirty="0" smtClean="0"/>
              <a:t>утром  штурмовой отряд, собранный Ельциным , попытался </a:t>
            </a:r>
            <a:r>
              <a:rPr lang="ru-RU" sz="2400" u="sng" dirty="0" smtClean="0"/>
              <a:t>обстрелять  Белый Дом. </a:t>
            </a:r>
            <a:endParaRPr lang="ru-RU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_Picture_file_path_1118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14876" cy="4525963"/>
          </a:xfrm>
        </p:spPr>
      </p:pic>
      <p:pic>
        <p:nvPicPr>
          <p:cNvPr id="6" name="Содержимое 3" descr="bel_d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1785926"/>
            <a:ext cx="5486400" cy="5072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en-US" sz="8000" dirty="0" smtClean="0"/>
          </a:p>
          <a:p>
            <a:pPr>
              <a:buNone/>
            </a:pPr>
            <a:r>
              <a:rPr lang="ru-RU" sz="8000" dirty="0" smtClean="0"/>
              <a:t>В  чем  сущность  данных  событий</a:t>
            </a:r>
            <a:r>
              <a:rPr lang="en-US" sz="8000" dirty="0" smtClean="0"/>
              <a:t>?</a:t>
            </a:r>
            <a:endParaRPr lang="ru-RU" sz="8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u="sng" dirty="0" smtClean="0"/>
              <a:t>ВЫВОДЫ КРИЗИСА:</a:t>
            </a:r>
            <a:endParaRPr lang="ru-RU" b="1" u="sng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2243152"/>
          </a:xfrm>
        </p:spPr>
        <p:txBody>
          <a:bodyPr/>
          <a:lstStyle/>
          <a:p>
            <a:r>
              <a:rPr lang="ru-RU" u="sng" dirty="0" smtClean="0"/>
              <a:t>«Хотели как  лучше, а получилось как всегда».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tx1"/>
                </a:solidFill>
              </a:rPr>
              <a:t>В.С. Черномырдин-премьер –министр РФ</a:t>
            </a:r>
            <a:endParaRPr lang="ru-RU" b="1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Autofit/>
          </a:bodyPr>
          <a:lstStyle/>
          <a:p>
            <a:r>
              <a:rPr lang="ru-RU" sz="4400" dirty="0" smtClean="0"/>
              <a:t>Погибло  154 человека.</a:t>
            </a:r>
          </a:p>
          <a:p>
            <a:r>
              <a:rPr lang="ru-RU" sz="4400" dirty="0" smtClean="0"/>
              <a:t>Общество  раскололось на во мнениях о происходящем</a:t>
            </a:r>
          </a:p>
          <a:p>
            <a:r>
              <a:rPr lang="ru-RU" sz="4400" dirty="0" smtClean="0"/>
              <a:t>Признают  действия Ельцина  </a:t>
            </a:r>
            <a:r>
              <a:rPr lang="ru-RU" sz="4400" u="sng" dirty="0" smtClean="0"/>
              <a:t>незаконными</a:t>
            </a:r>
            <a:r>
              <a:rPr lang="ru-RU" sz="4400" dirty="0" smtClean="0"/>
              <a:t>, так  как  он имел  поддержку со стороны Референдума.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4214842"/>
          </a:xfrm>
        </p:spPr>
        <p:txBody>
          <a:bodyPr>
            <a:normAutofit/>
          </a:bodyPr>
          <a:lstStyle/>
          <a:p>
            <a:r>
              <a:rPr lang="ru-RU" i="1" u="sng" dirty="0" smtClean="0"/>
              <a:t>Почему  кризис  </a:t>
            </a:r>
            <a:r>
              <a:rPr lang="ru-RU" i="1" u="sng" dirty="0" smtClean="0">
                <a:solidFill>
                  <a:srgbClr val="FF0000"/>
                </a:solidFill>
              </a:rPr>
              <a:t>3-4 октября 1993 г. </a:t>
            </a:r>
            <a:r>
              <a:rPr lang="ru-RU" i="1" u="sng" dirty="0" smtClean="0"/>
              <a:t>не закончился  установлением диктатуры Ельцина и роспуском  парламента? 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000108"/>
          </a:xfrm>
        </p:spPr>
        <p:txBody>
          <a:bodyPr/>
          <a:lstStyle/>
          <a:p>
            <a:r>
              <a:rPr lang="ru-RU" dirty="0" smtClean="0"/>
              <a:t>Нет </a:t>
            </a:r>
            <a:r>
              <a:rPr lang="ru-RU" b="1" u="sng" dirty="0" smtClean="0"/>
              <a:t>условий</a:t>
            </a:r>
            <a:r>
              <a:rPr lang="ru-RU" dirty="0" smtClean="0"/>
              <a:t> для диктатуры: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42853"/>
          <a:ext cx="9144000" cy="5407877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786050"/>
                <a:gridCol w="6357950"/>
              </a:tblGrid>
              <a:tr h="123860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Вид диктатуры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Ресурсы (или их </a:t>
                      </a:r>
                      <a:r>
                        <a:rPr lang="ru-RU" sz="3200" dirty="0" err="1" smtClean="0"/>
                        <a:t>отстутствие</a:t>
                      </a:r>
                      <a:r>
                        <a:rPr lang="ru-RU" sz="3200" dirty="0" smtClean="0"/>
                        <a:t>)</a:t>
                      </a:r>
                      <a:endParaRPr lang="ru-RU" sz="3200" dirty="0"/>
                    </a:p>
                  </a:txBody>
                  <a:tcPr/>
                </a:tc>
              </a:tr>
              <a:tr h="1547475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Военная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955496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Партийная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166630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Личная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000108"/>
          </a:xfrm>
        </p:spPr>
        <p:txBody>
          <a:bodyPr/>
          <a:lstStyle/>
          <a:p>
            <a:r>
              <a:rPr lang="ru-RU" dirty="0" smtClean="0"/>
              <a:t>Нет </a:t>
            </a:r>
            <a:r>
              <a:rPr lang="ru-RU" b="1" u="sng" dirty="0" smtClean="0"/>
              <a:t>условий</a:t>
            </a:r>
            <a:r>
              <a:rPr lang="ru-RU" dirty="0" smtClean="0"/>
              <a:t> для диктатуры: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42853"/>
          <a:ext cx="9144000" cy="6145886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786050"/>
                <a:gridCol w="6357950"/>
              </a:tblGrid>
              <a:tr h="123860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Вид диктатуры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Ресурсы (или их </a:t>
                      </a:r>
                      <a:r>
                        <a:rPr lang="ru-RU" sz="3200" dirty="0" err="1" smtClean="0"/>
                        <a:t>отстутствие</a:t>
                      </a:r>
                      <a:r>
                        <a:rPr lang="ru-RU" sz="3200" dirty="0" smtClean="0"/>
                        <a:t>)</a:t>
                      </a:r>
                      <a:endParaRPr lang="ru-RU" sz="3200" dirty="0"/>
                    </a:p>
                  </a:txBody>
                  <a:tcPr/>
                </a:tc>
              </a:tr>
              <a:tr h="1547475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Военная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Армия была создана. Грачев –военный министр.</a:t>
                      </a:r>
                    </a:p>
                    <a:p>
                      <a:r>
                        <a:rPr lang="ru-RU" sz="2400" b="1" u="sng" dirty="0" smtClean="0"/>
                        <a:t>Армия держится пассивно</a:t>
                      </a:r>
                      <a:r>
                        <a:rPr lang="ru-RU" sz="2400" b="1" dirty="0" smtClean="0"/>
                        <a:t>,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aseline="0" dirty="0" smtClean="0"/>
                        <a:t>в целом, оставалась в стороне.</a:t>
                      </a:r>
                      <a:endParaRPr lang="ru-RU" sz="2400" dirty="0"/>
                    </a:p>
                  </a:txBody>
                  <a:tcPr/>
                </a:tc>
              </a:tr>
              <a:tr h="955496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Партийная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u="sng" dirty="0" smtClean="0"/>
                        <a:t>У</a:t>
                      </a:r>
                      <a:r>
                        <a:rPr lang="ru-RU" sz="2400" b="1" u="sng" baseline="0" dirty="0" smtClean="0"/>
                        <a:t> президента Ельцина не было партии</a:t>
                      </a:r>
                      <a:r>
                        <a:rPr lang="ru-RU" sz="2400" b="1" baseline="0" dirty="0" smtClean="0"/>
                        <a:t>. </a:t>
                      </a:r>
                      <a:r>
                        <a:rPr lang="ru-RU" sz="2400" baseline="0" dirty="0" smtClean="0"/>
                        <a:t>Деятели, которые его поддерживали, не </a:t>
                      </a:r>
                      <a:r>
                        <a:rPr lang="ru-RU" sz="2400" baseline="0" dirty="0" err="1" smtClean="0"/>
                        <a:t>привествовали</a:t>
                      </a:r>
                      <a:r>
                        <a:rPr lang="ru-RU" sz="2400" baseline="0" dirty="0" smtClean="0"/>
                        <a:t> партийные формы. КПРФ еще не сформировалась .</a:t>
                      </a:r>
                      <a:endParaRPr lang="ru-RU" sz="2400" dirty="0"/>
                    </a:p>
                  </a:txBody>
                  <a:tcPr/>
                </a:tc>
              </a:tr>
              <a:tr h="166630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Личная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u="sng" dirty="0" smtClean="0"/>
                        <a:t>Ельцин </a:t>
                      </a:r>
                      <a:r>
                        <a:rPr lang="ru-RU" sz="2800" dirty="0" smtClean="0"/>
                        <a:t>оказался в </a:t>
                      </a:r>
                      <a:r>
                        <a:rPr lang="ru-RU" sz="2800" b="1" u="sng" dirty="0" smtClean="0"/>
                        <a:t>сильной зависимости</a:t>
                      </a:r>
                      <a:r>
                        <a:rPr lang="ru-RU" sz="2800" b="1" u="sng" baseline="0" dirty="0" smtClean="0"/>
                        <a:t> от Запада,</a:t>
                      </a:r>
                      <a:r>
                        <a:rPr lang="ru-RU" sz="2800" baseline="0" dirty="0" smtClean="0"/>
                        <a:t> который бы не дал согласия на такое развитие событий.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2600342"/>
          </a:xfrm>
        </p:spPr>
        <p:txBody>
          <a:bodyPr>
            <a:normAutofit/>
          </a:bodyPr>
          <a:lstStyle/>
          <a:p>
            <a:r>
              <a:rPr lang="ru-RU" dirty="0" smtClean="0"/>
              <a:t>1. Ельцин вынужден был пойти </a:t>
            </a:r>
            <a:r>
              <a:rPr lang="ru-RU" u="sng" dirty="0" smtClean="0"/>
              <a:t>на сохранение демократии</a:t>
            </a:r>
            <a:r>
              <a:rPr lang="ru-RU" dirty="0" smtClean="0"/>
              <a:t>, </a:t>
            </a:r>
            <a:r>
              <a:rPr lang="ru-RU" u="sng" dirty="0" smtClean="0"/>
              <a:t>при оппозиции коммунистов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857496"/>
            <a:ext cx="7715304" cy="27813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u="sng" dirty="0" smtClean="0">
                <a:solidFill>
                  <a:srgbClr val="FF0000"/>
                </a:solidFill>
              </a:rPr>
              <a:t>Юридически </a:t>
            </a:r>
            <a:r>
              <a:rPr lang="ru-RU" b="1" dirty="0" smtClean="0">
                <a:solidFill>
                  <a:srgbClr val="FF0000"/>
                </a:solidFill>
              </a:rPr>
              <a:t>основы нового политического режима заложила </a:t>
            </a:r>
            <a:r>
              <a:rPr lang="ru-RU" b="1" u="sng" dirty="0" smtClean="0">
                <a:solidFill>
                  <a:srgbClr val="FF0000"/>
                </a:solidFill>
              </a:rPr>
              <a:t>Конституция 1993года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На 21 марта 1992г.  </a:t>
            </a:r>
            <a:r>
              <a:rPr lang="ru-RU" dirty="0" smtClean="0"/>
              <a:t>был назначен референдум </a:t>
            </a:r>
            <a:r>
              <a:rPr lang="ru-RU" i="1" u="sng" dirty="0" smtClean="0"/>
              <a:t>по вопросу: </a:t>
            </a:r>
            <a:br>
              <a:rPr lang="ru-RU" i="1" u="sng" dirty="0" smtClean="0"/>
            </a:b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16"/>
            <a:ext cx="9144000" cy="3000396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«Согласны ли вы, что Республика Татарстан –суверенное государство, </a:t>
            </a:r>
            <a:r>
              <a:rPr lang="ru-RU" b="1" i="1" u="sng" dirty="0" smtClean="0"/>
              <a:t>субъект международного права,</a:t>
            </a:r>
            <a:r>
              <a:rPr lang="ru-RU" b="1" i="1" dirty="0" smtClean="0"/>
              <a:t> строящее свои отношения с РФ , другими государствами на основе договоров?»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5013176"/>
            <a:ext cx="6336704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0000"/>
                </a:solidFill>
              </a:rPr>
              <a:t>КС РФ признал эту формулировку вопроса,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нарушающей  Конституцию.</a:t>
            </a:r>
            <a:endParaRPr lang="ru-RU" sz="36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Nina\История России.10 кл\схемы управления\управление по конституции93г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871543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929322" y="3786190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21435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001156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u="sng" dirty="0" smtClean="0"/>
              <a:t>Выборы 1993 г. в </a:t>
            </a:r>
            <a:r>
              <a:rPr lang="ru-RU" b="1" u="sng" dirty="0" err="1" smtClean="0"/>
              <a:t>Гос</a:t>
            </a:r>
            <a:r>
              <a:rPr lang="ru-RU" b="1" u="sng" dirty="0" smtClean="0"/>
              <a:t>. Думу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/>
          <a:lstStyle/>
          <a:p>
            <a:pPr marL="514350" indent="-514350"/>
            <a:r>
              <a:rPr lang="ru-RU" b="1" u="sng" dirty="0" smtClean="0">
                <a:solidFill>
                  <a:srgbClr val="FF0000"/>
                </a:solidFill>
              </a:rPr>
              <a:t>12 декабря 1993г. </a:t>
            </a:r>
            <a:r>
              <a:rPr lang="ru-RU" b="1" u="sng" dirty="0" smtClean="0"/>
              <a:t>–</a:t>
            </a:r>
            <a:r>
              <a:rPr lang="ru-RU" u="sng" dirty="0" smtClean="0"/>
              <a:t>голосование по проекту Конституции и выборы в </a:t>
            </a:r>
            <a:r>
              <a:rPr lang="ru-RU" u="sng" dirty="0" err="1" smtClean="0"/>
              <a:t>Гос</a:t>
            </a:r>
            <a:r>
              <a:rPr lang="ru-RU" u="sng" dirty="0" smtClean="0"/>
              <a:t>. Думу</a:t>
            </a:r>
          </a:p>
          <a:p>
            <a:pPr marL="514350" indent="-514350"/>
            <a:r>
              <a:rPr lang="ru-RU" b="1" u="sng" dirty="0" smtClean="0">
                <a:solidFill>
                  <a:srgbClr val="FF0000"/>
                </a:solidFill>
              </a:rPr>
              <a:t>25 декабря 1993г</a:t>
            </a:r>
            <a:r>
              <a:rPr lang="ru-RU" u="sng" dirty="0" smtClean="0"/>
              <a:t>.- была опубликована Конституция,  это день вступления ее  в силу .</a:t>
            </a:r>
          </a:p>
          <a:p>
            <a:pPr marL="514350" indent="-514350"/>
            <a:r>
              <a:rPr lang="ru-RU" u="sng" dirty="0" smtClean="0"/>
              <a:t>В первой Думе не было большинства голосов у какой –либо </a:t>
            </a:r>
            <a:r>
              <a:rPr lang="ru-RU" u="sng" dirty="0" err="1" smtClean="0"/>
              <a:t>партии.Нет</a:t>
            </a:r>
            <a:r>
              <a:rPr lang="ru-RU" u="sng" dirty="0" smtClean="0"/>
              <a:t> поддержки правительству и Президенту.</a:t>
            </a:r>
          </a:p>
          <a:p>
            <a:pPr marL="514350" indent="-514350"/>
            <a:r>
              <a:rPr lang="ru-RU" b="1" u="sng" dirty="0" smtClean="0"/>
              <a:t>Ухудшение соц. - эк. Ситуации:</a:t>
            </a:r>
          </a:p>
          <a:p>
            <a:pPr marL="514350" indent="-514350">
              <a:buNone/>
            </a:pPr>
            <a:r>
              <a:rPr lang="ru-RU" u="sng" dirty="0" smtClean="0"/>
              <a:t>А) спад ВВП - на 12,7%,</a:t>
            </a:r>
          </a:p>
          <a:p>
            <a:pPr marL="514350" indent="-514350">
              <a:buNone/>
            </a:pPr>
            <a:r>
              <a:rPr lang="ru-RU" u="sng" dirty="0" smtClean="0"/>
              <a:t>Б) инфляция-215,1%.</a:t>
            </a:r>
          </a:p>
          <a:p>
            <a:pPr marL="514350" indent="-514350">
              <a:buNone/>
            </a:pP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b="1" u="sng" dirty="0" smtClean="0"/>
              <a:t>Развитие  Федерализма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2714620"/>
          <a:ext cx="6096000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0FE8602-5BAF-4AFF-9290-4AE2AD87B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10FE8602-5BAF-4AFF-9290-4AE2AD87B4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E2139B-CCE3-40D2-9B5A-9B566524E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87E2139B-CCE3-40D2-9B5A-9B566524E9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0"/>
          <a:ext cx="878687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86050" y="0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ТАТАРСТАН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D8A66A-88F8-4A33-AD70-7BDE1CE414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66D8A66A-88F8-4A33-AD70-7BDE1CE414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5188E7-B2F4-4E17-9791-8522A7CCE1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F5188E7-B2F4-4E17-9791-8522A7CCE1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FAF361-62E0-46AF-8B81-854BB1F585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A7FAF361-62E0-46AF-8B81-854BB1F585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C9816D-C2D3-4384-884F-5F950FA4A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8FC9816D-C2D3-4384-884F-5F950FA4AC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Чечня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317312-506B-4186-901B-BE8858FCE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0F317312-506B-4186-901B-BE8858FCE0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299361-7B71-43C1-98CB-2E27F098E3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B299361-7B71-43C1-98CB-2E27F098E3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F26EBA-B036-4B95-BB6D-6CB1435A36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34F26EBA-B036-4B95-BB6D-6CB1435A36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BE79D2-BFE7-4A04-B51B-052722932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9FBE79D2-BFE7-4A04-B51B-052722932D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57D35D-A923-425D-8730-0DBB9F4047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B757D35D-A923-425D-8730-0DBB9F4047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" y="214290"/>
            <a:ext cx="7772400" cy="1571635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latin typeface="Georgia" pitchFamily="18" charset="0"/>
              </a:rPr>
              <a:t>Две Чеченские кампании</a:t>
            </a:r>
            <a:r>
              <a:rPr lang="ru-RU" sz="3600" u="sng" dirty="0" smtClean="0">
                <a:latin typeface="Georgia" pitchFamily="18" charset="0"/>
              </a:rPr>
              <a:t>:</a:t>
            </a:r>
            <a:endParaRPr lang="ru-RU" sz="3600" u="sng" dirty="0">
              <a:latin typeface="Georgia" pitchFamily="18" charset="0"/>
            </a:endParaRP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714375" y="1785926"/>
            <a:ext cx="7858125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algn="ctr">
              <a:buAutoNum type="arabicParenR"/>
            </a:pPr>
            <a:r>
              <a:rPr lang="ru-RU" sz="2800" b="1" u="sng" dirty="0" smtClean="0">
                <a:latin typeface="Georgia" pitchFamily="18" charset="0"/>
              </a:rPr>
              <a:t>11 </a:t>
            </a:r>
            <a:r>
              <a:rPr lang="ru-RU" sz="2800" b="1" u="sng" dirty="0">
                <a:latin typeface="Georgia" pitchFamily="18" charset="0"/>
              </a:rPr>
              <a:t>декабря </a:t>
            </a:r>
            <a:r>
              <a:rPr lang="ru-RU" sz="3600" b="1" u="sng" dirty="0">
                <a:solidFill>
                  <a:srgbClr val="FF0000"/>
                </a:solidFill>
                <a:latin typeface="Georgia" pitchFamily="18" charset="0"/>
              </a:rPr>
              <a:t>1994</a:t>
            </a:r>
            <a:r>
              <a:rPr lang="ru-RU" sz="3600" b="1" u="sng" dirty="0">
                <a:latin typeface="Georgia" pitchFamily="18" charset="0"/>
              </a:rPr>
              <a:t>-</a:t>
            </a:r>
            <a:r>
              <a:rPr lang="ru-RU" sz="2800" b="1" u="sng" dirty="0">
                <a:latin typeface="Georgia" pitchFamily="18" charset="0"/>
              </a:rPr>
              <a:t>31 </a:t>
            </a:r>
            <a:r>
              <a:rPr lang="ru-RU" sz="2800" b="1" u="sng" dirty="0" smtClean="0">
                <a:latin typeface="Georgia" pitchFamily="18" charset="0"/>
              </a:rPr>
              <a:t>августа</a:t>
            </a:r>
            <a:r>
              <a:rPr lang="ru-RU" sz="3600" b="1" u="sng" dirty="0" smtClean="0">
                <a:solidFill>
                  <a:srgbClr val="FF0000"/>
                </a:solidFill>
                <a:latin typeface="Georgia" pitchFamily="18" charset="0"/>
              </a:rPr>
              <a:t>1996</a:t>
            </a:r>
          </a:p>
          <a:p>
            <a:pPr marL="742950" indent="-742950" algn="ctr"/>
            <a:endParaRPr lang="ru-RU" sz="3600" b="1" u="sng" dirty="0" smtClean="0">
              <a:latin typeface="Georgia" pitchFamily="18" charset="0"/>
            </a:endParaRPr>
          </a:p>
          <a:p>
            <a:pPr marL="742950" indent="-742950" algn="ctr"/>
            <a:endParaRPr lang="ru-RU" sz="3600" b="1" u="sng" dirty="0">
              <a:latin typeface="Georgia" pitchFamily="18" charset="0"/>
            </a:endParaRPr>
          </a:p>
          <a:p>
            <a:pPr algn="ctr"/>
            <a:r>
              <a:rPr lang="ru-RU" sz="3600" b="1" u="sng" dirty="0">
                <a:latin typeface="Georgia" pitchFamily="18" charset="0"/>
              </a:rPr>
              <a:t>2) </a:t>
            </a:r>
            <a:r>
              <a:rPr lang="ru-RU" sz="2800" b="1" u="sng" dirty="0">
                <a:latin typeface="Georgia" pitchFamily="18" charset="0"/>
              </a:rPr>
              <a:t>30 сентября </a:t>
            </a:r>
            <a:r>
              <a:rPr lang="ru-RU" sz="3600" b="1" u="sng" dirty="0">
                <a:solidFill>
                  <a:srgbClr val="FF0000"/>
                </a:solidFill>
                <a:latin typeface="Georgia" pitchFamily="18" charset="0"/>
              </a:rPr>
              <a:t>1999</a:t>
            </a:r>
            <a:r>
              <a:rPr lang="ru-RU" sz="3600" b="1" u="sng" dirty="0">
                <a:latin typeface="Georgia" pitchFamily="18" charset="0"/>
              </a:rPr>
              <a:t>-</a:t>
            </a:r>
            <a:r>
              <a:rPr lang="ru-RU" sz="3600" b="1" u="sng" dirty="0">
                <a:solidFill>
                  <a:srgbClr val="FF0000"/>
                </a:solidFill>
                <a:latin typeface="Georgia" pitchFamily="18" charset="0"/>
              </a:rPr>
              <a:t>2000</a:t>
            </a:r>
          </a:p>
          <a:p>
            <a:pPr algn="ctr"/>
            <a:r>
              <a:rPr lang="ru-RU" sz="2800" b="1" dirty="0">
                <a:latin typeface="Georgia" pitchFamily="18" charset="0"/>
              </a:rPr>
              <a:t>(16 апреля 2009 отмена режима КТО)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71500"/>
            <a:ext cx="8534400" cy="7588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Первая Чеченская война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декабрь 1994- август 1996</a:t>
            </a:r>
            <a:endParaRPr lang="ru-RU" sz="40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Documents and Settings\Сафонова Наталья\Рабочий стол\5596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643063"/>
            <a:ext cx="378618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C:\Documents and Settings\Сафонова Наталья\Рабочий стол\chechnya_zdeshnie_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643063"/>
            <a:ext cx="378618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C:\Documents and Settings\Сафонова Наталья\Рабочий стол\15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4357688"/>
            <a:ext cx="37861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C:\Documents and Settings\Сафонова Наталья\Рабочий стол\1d695b09fce3c3b2dc05b373c910a7a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4286250"/>
            <a:ext cx="38195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u="sng" dirty="0" smtClean="0">
                <a:solidFill>
                  <a:srgbClr val="FF0000"/>
                </a:solidFill>
              </a:rPr>
              <a:t>61,4%- проголосовали «ДА»</a:t>
            </a:r>
            <a:br>
              <a:rPr lang="ru-RU" sz="6700" b="1" u="sng" dirty="0" smtClean="0">
                <a:solidFill>
                  <a:srgbClr val="FF0000"/>
                </a:solidFill>
              </a:rPr>
            </a:br>
            <a:endParaRPr lang="ru-RU" sz="6700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857628"/>
            <a:ext cx="8229600" cy="19827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50,3%-от всего населения- «да»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Военные действия в Чечне.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С 1995г.</a:t>
            </a:r>
            <a:r>
              <a:rPr lang="ru-RU" dirty="0" smtClean="0"/>
              <a:t>-на территории </a:t>
            </a:r>
            <a:r>
              <a:rPr lang="ru-RU" u="sng" dirty="0" smtClean="0"/>
              <a:t>всей республики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Гудермес</a:t>
            </a:r>
          </a:p>
          <a:p>
            <a:r>
              <a:rPr lang="ru-RU" dirty="0" smtClean="0"/>
              <a:t>Кизляр</a:t>
            </a:r>
          </a:p>
          <a:p>
            <a:r>
              <a:rPr lang="ru-RU" dirty="0" smtClean="0"/>
              <a:t>Первомайск</a:t>
            </a:r>
          </a:p>
          <a:p>
            <a:r>
              <a:rPr lang="ru-RU" dirty="0" smtClean="0"/>
              <a:t>Грозный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Апрель 1996г.- уничтожен президент Чечни –Дудаев.</a:t>
            </a:r>
          </a:p>
          <a:p>
            <a:pPr>
              <a:buNone/>
            </a:pPr>
            <a:endParaRPr lang="ru-RU" u="sng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q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096000" cy="5006181"/>
          </a:xfrm>
        </p:spPr>
      </p:pic>
      <p:pic>
        <p:nvPicPr>
          <p:cNvPr id="5" name="Рисунок 4" descr="iG0CATHQ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5394" y="0"/>
            <a:ext cx="484860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/>
                </a:solidFill>
              </a:rPr>
              <a:t>Смерть Д.Дудаева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214313" y="1357313"/>
            <a:ext cx="8643937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 самого начала первой чеченской войны на Дудаева охотились российские спецслужбы. Три покушения закончились неудачей</a:t>
            </a:r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. 21 апреля 1996 года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российские спецслужбы </a:t>
            </a:r>
            <a:r>
              <a:rPr lang="ru-RU" sz="2800" u="sng">
                <a:latin typeface="Times New Roman" pitchFamily="18" charset="0"/>
                <a:cs typeface="Times New Roman" pitchFamily="18" charset="0"/>
              </a:rPr>
              <a:t>запеленговали сигнал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от спутникового </a:t>
            </a:r>
            <a:r>
              <a:rPr lang="ru-RU" sz="2800" u="sng">
                <a:latin typeface="Times New Roman" pitchFamily="18" charset="0"/>
                <a:cs typeface="Times New Roman" pitchFamily="18" charset="0"/>
              </a:rPr>
              <a:t>телефона Дудаева в районе села Гехи-чу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, в 30 км от Грозного. В воздух были подняты 2 штурмовика Су-25 с самонаводящимися ракетами. </a:t>
            </a:r>
            <a:r>
              <a:rPr lang="ru-RU" sz="2800" u="sng">
                <a:latin typeface="Times New Roman" pitchFamily="18" charset="0"/>
                <a:cs typeface="Times New Roman" pitchFamily="18" charset="0"/>
              </a:rPr>
              <a:t>Дудаев погиб от удара ракеты прямо во время разговора по телефону с российским депутатом Константином Боровым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. Алла Дудаева в интервью газете „Коммерсантъ“ рассказала, что находилась рядом с Джохаром в момент его гибели.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643998" cy="5983311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31 августа 1996г. –</a:t>
            </a:r>
            <a:r>
              <a:rPr lang="ru-RU" u="sng" dirty="0" smtClean="0"/>
              <a:t> секретарь СБ А.И. Лебедь подписывает соглашение об урегулировании ситуации в Хасавьюрте(Республика Дагестан)</a:t>
            </a:r>
            <a:endParaRPr lang="ru-RU" dirty="0"/>
          </a:p>
        </p:txBody>
      </p:sp>
      <p:pic>
        <p:nvPicPr>
          <p:cNvPr id="4" name="Рисунок 3" descr="KMO_120232_10038_1_t218_1311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357430"/>
            <a:ext cx="7500990" cy="4284686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0"/>
            <a:ext cx="2786063" cy="14620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latin typeface="+mn-lt"/>
              </a:rPr>
              <a:t>Новый президент Аслан Масхадов</a:t>
            </a:r>
            <a:endParaRPr lang="ru-RU" sz="3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1507" name="Picture 2" descr="C:\Documents and Settings\Сафонова Наталья\Рабочий стол\Аслан Асхадов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42" r="142"/>
          <a:stretch>
            <a:fillRect/>
          </a:stretch>
        </p:blipFill>
        <p:spPr>
          <a:xfrm>
            <a:off x="142844" y="714356"/>
            <a:ext cx="9001156" cy="5643602"/>
          </a:xfrm>
        </p:spPr>
      </p:pic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214313" y="3857625"/>
            <a:ext cx="2643187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Выбран </a:t>
            </a:r>
            <a:r>
              <a:rPr lang="ru-RU" sz="2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Президентом Ичкерии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Аслан Масхадов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 января 1997 г.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42852"/>
            <a:ext cx="4000528" cy="2123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/>
              <a:t>Фактически Чечня  стала  </a:t>
            </a:r>
            <a:r>
              <a:rPr lang="ru-RU" sz="4400" u="sng" dirty="0" smtClean="0"/>
              <a:t>независимой!</a:t>
            </a:r>
            <a:endParaRPr lang="ru-RU" sz="4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858250" cy="172561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Вторая Чеченская кампания осень1999- к.2000 (2009-отмена КТО)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Контртеррористическая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операция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857364"/>
          <a:ext cx="8258204" cy="4268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0"/>
            <a:ext cx="2786063" cy="14620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latin typeface="+mn-lt"/>
              </a:rPr>
              <a:t>Новый президент Аслан Масхадов</a:t>
            </a:r>
            <a:endParaRPr lang="ru-RU" sz="3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1507" name="Picture 2" descr="C:\Documents and Settings\Сафонова Наталья\Рабочий стол\Аслан Асхадов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42" r="142"/>
          <a:stretch>
            <a:fillRect/>
          </a:stretch>
        </p:blipFill>
        <p:spPr>
          <a:xfrm>
            <a:off x="0" y="428604"/>
            <a:ext cx="8796338" cy="5929354"/>
          </a:xfrm>
        </p:spPr>
      </p:pic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214313" y="3857625"/>
            <a:ext cx="2643187" cy="1938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Убит 8 марта 2005 года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результате спецоперации ФСБ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5" y="1214438"/>
            <a:ext cx="4040188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err="1"/>
              <a:t>Ахмад</a:t>
            </a:r>
            <a:r>
              <a:rPr lang="ru-RU" sz="3200"/>
              <a:t>  Кадыров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6313" y="1214438"/>
            <a:ext cx="4041775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err="1" smtClean="0"/>
              <a:t>Рамзан</a:t>
            </a:r>
            <a:r>
              <a:rPr lang="ru-RU" sz="3200" dirty="0" smtClean="0"/>
              <a:t>  Кадыров</a:t>
            </a:r>
            <a:endParaRPr lang="ru-RU" sz="3200" dirty="0"/>
          </a:p>
        </p:txBody>
      </p:sp>
      <p:pic>
        <p:nvPicPr>
          <p:cNvPr id="4099" name="Picture 3" descr="C:\Documents and Settings\Сафонова Наталья\Рабочий стол\Ахмад Кадыров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158" y="2071678"/>
            <a:ext cx="4040188" cy="3857652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pic>
        <p:nvPicPr>
          <p:cNvPr id="4100" name="Picture 4" descr="C:\Documents and Settings\Сафонова Наталья\Рабочий стол\Рамзан Кадыров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00628" y="2000240"/>
            <a:ext cx="3643338" cy="399575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715375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Президенты Чечни после Второй кампании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9" name="Прямоугольник 12"/>
          <p:cNvSpPr>
            <a:spLocks noChangeArrowheads="1"/>
          </p:cNvSpPr>
          <p:nvPr/>
        </p:nvSpPr>
        <p:spPr bwMode="auto">
          <a:xfrm>
            <a:off x="214313" y="5857875"/>
            <a:ext cx="4429125" cy="830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23 августа 1951 года — 9 мая 2004 год</a:t>
            </a:r>
          </a:p>
        </p:txBody>
      </p:sp>
      <p:sp>
        <p:nvSpPr>
          <p:cNvPr id="23560" name="Прямоугольник 13"/>
          <p:cNvSpPr>
            <a:spLocks noChangeArrowheads="1"/>
          </p:cNvSpPr>
          <p:nvPr/>
        </p:nvSpPr>
        <p:spPr bwMode="auto">
          <a:xfrm>
            <a:off x="4714875" y="5857875"/>
            <a:ext cx="4286250" cy="830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Georgia" pitchFamily="18" charset="0"/>
              </a:rPr>
              <a:t>Президент Чеченской республики сегодня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/>
              <a:t>Выводы :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800" b="1" u="sng" dirty="0" smtClean="0"/>
              <a:t>Сецессия</a:t>
            </a:r>
            <a:r>
              <a:rPr lang="ru-RU" sz="4800" dirty="0" smtClean="0"/>
              <a:t> (выход отдельного   региона  из состава РФ)  невозможен.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u="sng" dirty="0" smtClean="0">
                <a:solidFill>
                  <a:srgbClr val="FF0000"/>
                </a:solidFill>
              </a:rPr>
              <a:t>Платой </a:t>
            </a:r>
            <a:r>
              <a:rPr lang="ru-RU" sz="5400" u="sng" dirty="0" smtClean="0">
                <a:solidFill>
                  <a:srgbClr val="FF0000"/>
                </a:solidFill>
              </a:rPr>
              <a:t>за выход является  война!</a:t>
            </a:r>
            <a:endParaRPr lang="ru-RU" sz="54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72400" cy="2357453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31 марта 1992 года </a:t>
            </a:r>
            <a:r>
              <a:rPr lang="ru-RU" dirty="0" smtClean="0"/>
              <a:t>– Федеративный  договор  был подписан.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0" y="2786058"/>
          <a:ext cx="9001156" cy="3563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02FDF8-A427-4A4D-8907-1F7A82FBC0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2002FDF8-A427-4A4D-8907-1F7A82FBC0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BBF9E8B-1752-46C4-9796-BFFFF9C68E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CBBF9E8B-1752-46C4-9796-BFFFF9C68E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16ABEC-9F7F-4E63-9B4B-A29ACB8CD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3016ABEC-9F7F-4E63-9B4B-A29ACB8CD8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185E3F-FE39-468F-8842-031B90EB64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CF185E3F-FE39-468F-8842-031B90EB64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9144000" cy="304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8858250" cy="120015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Конституционный кризис </a:t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3-4 октября1993 год</a:t>
            </a:r>
            <a:endParaRPr lang="ru-RU" sz="36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785926"/>
          <a:ext cx="9144000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6215063" y="4929188"/>
            <a:ext cx="2714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Исполнительная власть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Президент и его аппарат</a:t>
            </a:r>
          </a:p>
        </p:txBody>
      </p:sp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0" y="1500174"/>
            <a:ext cx="2714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Законодательная власть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Верховный Совет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7" name="Рисунок 6" descr="bcf6d1e0b6d329cae876f6e04a24340b_bi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388" y="3071810"/>
            <a:ext cx="2214578" cy="171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3071810"/>
            <a:ext cx="2428892" cy="18573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84" name="Прямоугольник 8"/>
          <p:cNvSpPr>
            <a:spLocks noChangeArrowheads="1"/>
          </p:cNvSpPr>
          <p:nvPr/>
        </p:nvSpPr>
        <p:spPr bwMode="auto">
          <a:xfrm>
            <a:off x="214282" y="5286388"/>
            <a:ext cx="2368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Хасбулатов Р.И</a:t>
            </a: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4585" name="Прямоугольник 9"/>
          <p:cNvSpPr>
            <a:spLocks noChangeArrowheads="1"/>
          </p:cNvSpPr>
          <p:nvPr/>
        </p:nvSpPr>
        <p:spPr bwMode="auto">
          <a:xfrm>
            <a:off x="6715140" y="2000240"/>
            <a:ext cx="1919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Ельцин Б.Н</a:t>
            </a:r>
            <a:r>
              <a:rPr lang="ru-RU" dirty="0">
                <a:latin typeface="Georgia" pitchFamily="18" charset="0"/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86116" y="4929198"/>
            <a:ext cx="2714644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868" y="1571612"/>
            <a:ext cx="1952622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1323</Words>
  <Application>Microsoft Office PowerPoint</Application>
  <PresentationFormat>Экран (4:3)</PresentationFormat>
  <Paragraphs>197</Paragraphs>
  <Slides>58</Slides>
  <Notes>22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Office Theme</vt:lpstr>
      <vt:lpstr>Политические  преобразования</vt:lpstr>
      <vt:lpstr>Повторение. Вопросы по экономическим преобразованиям:</vt:lpstr>
      <vt:lpstr>Подписание  Федеративного  договора  31 марта 1992 года. </vt:lpstr>
      <vt:lpstr>На 21 марта 1992г.  был назначен референдум по вопросу:  </vt:lpstr>
      <vt:lpstr> 61,4%- проголосовали «ДА» </vt:lpstr>
      <vt:lpstr>31 марта 1992 года – Федеративный  договор  был подписан.</vt:lpstr>
      <vt:lpstr>Слайд 7</vt:lpstr>
      <vt:lpstr>Конституционный кризис  3-4 октября1993 год</vt:lpstr>
      <vt:lpstr>Слайд 9</vt:lpstr>
      <vt:lpstr>Слайд 10</vt:lpstr>
      <vt:lpstr>Политический  кризис в РСФСР.</vt:lpstr>
      <vt:lpstr>Слайд 12</vt:lpstr>
      <vt:lpstr>Вопросы к  документальному фильму:</vt:lpstr>
      <vt:lpstr>Почему  кризис  3-4 октября 1993 г. не закончился  установлением диктатуры и роспуском  парламента? </vt:lpstr>
      <vt:lpstr>Причины  кризиса:</vt:lpstr>
      <vt:lpstr>VI Съезд народных депутатов (апрель 1992г.) раскритиковал Ельцина:</vt:lpstr>
      <vt:lpstr>1 декабря 1992 года открылся VII Съезд народных депутатов. </vt:lpstr>
      <vt:lpstr>Слайд 18</vt:lpstr>
      <vt:lpstr>  «Недолговечный  компромисс».  </vt:lpstr>
      <vt:lpstr>На VIII Съезде народных депутатов(10-13 марта 1993г.)   Назначен  референдум  по  вопросам:</vt:lpstr>
      <vt:lpstr>Слайд 21</vt:lpstr>
      <vt:lpstr>Слайд 22</vt:lpstr>
      <vt:lpstr>ИТОГИ   РЕФЕРЕНДУМА:</vt:lpstr>
      <vt:lpstr>Слайд 24</vt:lpstr>
      <vt:lpstr>Подготовка  новой  Конституции</vt:lpstr>
      <vt:lpstr>Указ   № 1400 (21 сентября 1993г.)</vt:lpstr>
      <vt:lpstr>Слайд 27</vt:lpstr>
      <vt:lpstr>23 сентября 1993г. открылся X Съезд народных депутатов.</vt:lpstr>
      <vt:lpstr>3 октября 1993 года – сторонники Верховного Совета одержали верх.  </vt:lpstr>
      <vt:lpstr>Слайд 30</vt:lpstr>
      <vt:lpstr>Слайд 31</vt:lpstr>
      <vt:lpstr>Слайд 32</vt:lpstr>
      <vt:lpstr>ВЫВОДЫ КРИЗИСА:</vt:lpstr>
      <vt:lpstr>«Хотели как  лучше, а получилось как всегда».</vt:lpstr>
      <vt:lpstr>Слайд 35</vt:lpstr>
      <vt:lpstr>Почему  кризис  3-4 октября 1993 г. не закончился  установлением диктатуры Ельцина и роспуском  парламента? </vt:lpstr>
      <vt:lpstr>Нет условий для диктатуры:</vt:lpstr>
      <vt:lpstr>Нет условий для диктатуры:</vt:lpstr>
      <vt:lpstr>1. Ельцин вынужден был пойти на сохранение демократии, при оппозиции коммунистов.</vt:lpstr>
      <vt:lpstr>Слайд 40</vt:lpstr>
      <vt:lpstr>Слайд 41</vt:lpstr>
      <vt:lpstr>Слайд 42</vt:lpstr>
      <vt:lpstr>Слайд 43</vt:lpstr>
      <vt:lpstr>Выборы 1993 г. в Гос. Думу</vt:lpstr>
      <vt:lpstr>Развитие  Федерализма.</vt:lpstr>
      <vt:lpstr>Слайд 46</vt:lpstr>
      <vt:lpstr>Чечня</vt:lpstr>
      <vt:lpstr>Две Чеченские кампании:</vt:lpstr>
      <vt:lpstr>Первая Чеченская война  декабрь 1994- август 1996</vt:lpstr>
      <vt:lpstr>Военные действия в Чечне.</vt:lpstr>
      <vt:lpstr>Слайд 51</vt:lpstr>
      <vt:lpstr>Смерть Д.Дудаева</vt:lpstr>
      <vt:lpstr>Слайд 53</vt:lpstr>
      <vt:lpstr>Новый президент Аслан Масхадов</vt:lpstr>
      <vt:lpstr>Вторая Чеченская кампания осень1999- к.2000 (2009-отмена КТО) Контртеррористическая операция</vt:lpstr>
      <vt:lpstr>Новый президент Аслан Масхадов</vt:lpstr>
      <vt:lpstr>Президенты Чечни после Второй кампании</vt:lpstr>
      <vt:lpstr>Выводы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Политические  преобразования</dc:title>
  <dc:creator>Нина Николаевна Карахтанова</dc:creator>
  <cp:lastModifiedBy>Сергей</cp:lastModifiedBy>
  <cp:revision>1</cp:revision>
  <dcterms:created xsi:type="dcterms:W3CDTF">2020-07-13T17:51:16Z</dcterms:created>
  <dcterms:modified xsi:type="dcterms:W3CDTF">2020-07-13T17:53:07Z</dcterms:modified>
</cp:coreProperties>
</file>