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8" r:id="rId4"/>
    <p:sldId id="263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26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42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997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69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03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57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16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222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557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663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9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ED4DA-85D1-4D25-A1E5-BD1B77E88D01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8DF53-11E9-45F3-A7FB-02C3D7807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75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2" y="43886"/>
            <a:ext cx="9087791" cy="681337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rot="21414183">
            <a:off x="2915816" y="1600201"/>
            <a:ext cx="3240360" cy="168478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70C0"/>
                </a:solidFill>
                <a:latin typeface="Monotype Corsiva" panose="03010101010201010101" pitchFamily="66" charset="0"/>
              </a:rPr>
              <a:t>Презентация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«</a:t>
            </a:r>
            <a:r>
              <a:rPr lang="ru-RU" b="1" i="1" dirty="0">
                <a:solidFill>
                  <a:srgbClr val="0070C0"/>
                </a:solidFill>
                <a:latin typeface="Monotype Corsiva" panose="03010101010201010101" pitchFamily="66" charset="0"/>
              </a:rPr>
              <a:t>Мастерская Деда Мороза» 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группы </a:t>
            </a:r>
            <a:r>
              <a:rPr lang="ru-RU" b="1" i="1" dirty="0">
                <a:solidFill>
                  <a:srgbClr val="0070C0"/>
                </a:solidFill>
                <a:latin typeface="Monotype Corsiva" panose="03010101010201010101" pitchFamily="66" charset="0"/>
              </a:rPr>
              <a:t>«</a:t>
            </a:r>
            <a:r>
              <a:rPr lang="ru-RU" b="1" i="1" dirty="0" err="1">
                <a:solidFill>
                  <a:srgbClr val="0070C0"/>
                </a:solidFill>
                <a:latin typeface="Monotype Corsiva" panose="03010101010201010101" pitchFamily="66" charset="0"/>
              </a:rPr>
              <a:t>Журавушка</a:t>
            </a:r>
            <a:r>
              <a:rPr lang="ru-RU" b="1" i="1" dirty="0">
                <a:solidFill>
                  <a:srgbClr val="0070C0"/>
                </a:solidFill>
                <a:latin typeface="Monotype Corsiva" panose="03010101010201010101" pitchFamily="66" charset="0"/>
              </a:rPr>
              <a:t>»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21423662">
            <a:off x="2846324" y="4218421"/>
            <a:ext cx="31688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70C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 воспитатель</a:t>
            </a:r>
            <a:endParaRPr lang="ru-RU" altLang="ru-RU" i="1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err="1" smtClean="0">
                <a:solidFill>
                  <a:srgbClr val="0070C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Шаихова</a:t>
            </a:r>
            <a:r>
              <a:rPr lang="ru-RU" altLang="ru-RU" b="1" i="1" dirty="0" smtClean="0">
                <a:solidFill>
                  <a:srgbClr val="0070C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Наталья Александровна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70C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Декабрь 2019</a:t>
            </a:r>
            <a:endParaRPr lang="ru-RU" altLang="ru-RU" b="1" i="1" dirty="0">
              <a:solidFill>
                <a:srgbClr val="0070C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4664"/>
            <a:ext cx="3394472" cy="4525963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2051720" y="5229200"/>
            <a:ext cx="4824536" cy="720080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Дергалева</a:t>
            </a:r>
            <a: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Кира «Мышонок»</a:t>
            </a:r>
            <a:endParaRPr lang="ru-RU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268760"/>
            <a:ext cx="3600400" cy="3028950"/>
          </a:xfrm>
        </p:spPr>
      </p:pic>
    </p:spTree>
    <p:extLst>
      <p:ext uri="{BB962C8B-B14F-4D97-AF65-F5344CB8AC3E}">
        <p14:creationId xmlns:p14="http://schemas.microsoft.com/office/powerpoint/2010/main" val="246560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274638"/>
            <a:ext cx="173853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347864" y="4869160"/>
            <a:ext cx="3816424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Ярослав «Мышка»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124744"/>
            <a:ext cx="5112568" cy="3672408"/>
          </a:xfrm>
        </p:spPr>
      </p:pic>
    </p:spTree>
    <p:extLst>
      <p:ext uri="{BB962C8B-B14F-4D97-AF65-F5344CB8AC3E}">
        <p14:creationId xmlns:p14="http://schemas.microsoft.com/office/powerpoint/2010/main" val="318093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274638"/>
            <a:ext cx="173853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051720" y="4941168"/>
            <a:ext cx="5688632" cy="86409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рина «Новогодний сапожок»</a:t>
            </a:r>
          </a:p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Полина «Мышка на сердечке»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1" y="836713"/>
            <a:ext cx="5328591" cy="3600400"/>
          </a:xfrm>
        </p:spPr>
      </p:pic>
    </p:spTree>
    <p:extLst>
      <p:ext uri="{BB962C8B-B14F-4D97-AF65-F5344CB8AC3E}">
        <p14:creationId xmlns:p14="http://schemas.microsoft.com/office/powerpoint/2010/main" val="3957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274638"/>
            <a:ext cx="173853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07904" y="5301208"/>
            <a:ext cx="3456384" cy="63976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Катя «Новогодний шар»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980728"/>
            <a:ext cx="4392488" cy="3672408"/>
          </a:xfrm>
        </p:spPr>
      </p:pic>
    </p:spTree>
    <p:extLst>
      <p:ext uri="{BB962C8B-B14F-4D97-AF65-F5344CB8AC3E}">
        <p14:creationId xmlns:p14="http://schemas.microsoft.com/office/powerpoint/2010/main" val="3957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274638"/>
            <a:ext cx="173853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4" y="0"/>
            <a:ext cx="9144000" cy="68580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195736" y="4653137"/>
            <a:ext cx="4464496" cy="64807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Артем «Снеговик»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4664"/>
            <a:ext cx="5616624" cy="3789040"/>
          </a:xfrm>
        </p:spPr>
      </p:pic>
    </p:spTree>
    <p:extLst>
      <p:ext uri="{BB962C8B-B14F-4D97-AF65-F5344CB8AC3E}">
        <p14:creationId xmlns:p14="http://schemas.microsoft.com/office/powerpoint/2010/main" val="3957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274638"/>
            <a:ext cx="173853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452320" y="1535113"/>
            <a:ext cx="1234480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1259632" y="1556793"/>
            <a:ext cx="7427169" cy="3744416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80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С НОВЫМ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80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        ГОДОМ!!!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54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2020-07-13T17:41:18Z</dcterms:created>
  <dcterms:modified xsi:type="dcterms:W3CDTF">2020-07-13T18:33:21Z</dcterms:modified>
</cp:coreProperties>
</file>