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4" autoAdjust="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367CDF4-B46E-4638-8F85-32D69472654C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4299E93-5CF1-4E8C-868F-31EB5404BB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6"/>
            <a:ext cx="8064896" cy="488192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«Тайны слова «воробей»</a:t>
            </a:r>
          </a:p>
          <a:p>
            <a:pPr algn="r" fontAlgn="base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r" fontAlgn="base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1 класса «В»</a:t>
            </a:r>
          </a:p>
          <a:p>
            <a:pPr algn="r" fontAlgn="base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гимназии № 54</a:t>
            </a:r>
          </a:p>
          <a:p>
            <a:pPr algn="r" fontAlgn="base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 fontAlgn="base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 fontAlgn="base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Руденко В.М.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img-0.photosight.ru/ef7/4031914_large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04" y="2924944"/>
            <a:ext cx="3623948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2138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воробье:</a:t>
            </a:r>
            <a:b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412776"/>
            <a:ext cx="7416824" cy="453650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endParaRPr lang="ru-RU" dirty="0"/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Бурая спинка и серое брюшко.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Клювик хоть мал, стерегись его, мушка!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летать, но попрыгать охоче,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Крошки найти, аппетитные очень.</a:t>
            </a:r>
          </a:p>
          <a:p>
            <a:pPr marL="4572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Смел, хитер и вороват.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Хлебным крошкам очень рад.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Человеку он сосед.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Зерновым приносит вред.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проворней голубей.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носит…</a:t>
            </a:r>
          </a:p>
          <a:p>
            <a:endParaRPr lang="ru-RU" dirty="0"/>
          </a:p>
        </p:txBody>
      </p:sp>
      <p:pic>
        <p:nvPicPr>
          <p:cNvPr id="4" name="Рисунок 3" descr="http://img-0.photosight.ru/ef7/4031914_large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23419"/>
            <a:ext cx="2592288" cy="18698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3974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196752"/>
            <a:ext cx="8136904" cy="4968552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Сидел воробей на сосне.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Заснул и свалился во сне.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 не свалился во сне, 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сих пор бы сидел на сосне. 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На воротах сорока,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заборе ворона,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дороге воробей – 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Клюет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конопель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Конопель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конопель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Конопляносеменистую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http://sale50.saleslook.ru/img/products/1423-diamant-diy-5d-almazov-kartina-vyshivki-krestom-ljubopytno-vorobej-rukodelie-3d-almaz-vyshivka-polnyj-almazov-dekorativnye-naklejki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863" y="2996952"/>
            <a:ext cx="2990601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6579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Заклички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 словом воробей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052736"/>
            <a:ext cx="4166175" cy="4896543"/>
          </a:xfrm>
        </p:spPr>
        <p:txBody>
          <a:bodyPr>
            <a:normAutofit lnSpcReduction="10000"/>
          </a:bodyPr>
          <a:lstStyle/>
          <a:p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Заклички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небольшие песенки, предназначенные для распевания группой детей.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Воробей, воробей!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гоняй голубей!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клюй песок,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тупи носок!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Пригодится носок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овсяный колосок.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572000" y="1124744"/>
            <a:ext cx="4248472" cy="475252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Воробьев дразнили так: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Чирик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чири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-воробей!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Клюй, клюй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конопель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Трещи – пищи,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Конопель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тащи!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фью-фью-фью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Чики-чирик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Чью-чью-чью!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Чин чина больше! Чин чина больше!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836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944559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Памятники воробью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124744"/>
            <a:ext cx="3960440" cy="5184576"/>
          </a:xfrm>
        </p:spPr>
        <p:txBody>
          <a:bodyPr/>
          <a:lstStyle/>
          <a:p>
            <a:pPr marL="4572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Санкт-Петербург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Чижик-Пыжик» 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1944 г.</a:t>
            </a: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1124744"/>
            <a:ext cx="3960440" cy="5112568"/>
          </a:xfrm>
        </p:spPr>
        <p:txBody>
          <a:bodyPr/>
          <a:lstStyle/>
          <a:p>
            <a:pPr marL="4572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Германия г.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льма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f.mypage.ru/4977b5fe7dac98a3d24e634183cb261f_5a9511c8dc002d8112d681f08b0312c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56551"/>
            <a:ext cx="3960440" cy="35283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://f.mypage.ru/5f434264940d6c63875428005d7e1c36_a7ba8fd1394de7bfd18ad7488720371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3483"/>
            <a:ext cx="3384376" cy="33817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4485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136904" cy="4665905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со словарями и справочниками, я узнал, что слово “воробей” - это исконно русское слово, которое образовалось от слова “ворковать”.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моя гипотеза, что слово “воробей” образовалось от слов “вор”, “воровать” не подтвердилась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этим словом связано много скороговорок, пословиц, поговорок, фразеологизмов, народных игр, стихотворений, которые отражают особенности  поведения птицы.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43608" y="404665"/>
            <a:ext cx="7175351" cy="10801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047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340768"/>
            <a:ext cx="7704856" cy="19774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6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www.metod-kopilka.ru/images/doc/44/38903/hello_html_m3a29288d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348880"/>
            <a:ext cx="4536504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2813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60648"/>
            <a:ext cx="8208912" cy="633670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источники.</a:t>
            </a: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862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Большой фразеологический словарь пословиц и поговорок русского языка для детей Розе Т.В.. – М.: ОЛМА Медиа Групп, 2010. – 224 с., ил. (с.189)</a:t>
            </a:r>
          </a:p>
          <a:p>
            <a:pPr marL="38862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Брем А. Жизнь животных. – М.: Издательство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Эксмо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2004. – 960 с.,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(с. 124)</a:t>
            </a:r>
          </a:p>
          <a:p>
            <a:pPr marL="38862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Волина В.В. Почему мы так говорим: Занимательный фразеологический словарь. – М.: АСТ – Пресс, 1997. – 352 с: ил. (“Занимательные уроки”) (с.82)</a:t>
            </a:r>
          </a:p>
          <a:p>
            <a:pPr marL="38862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словарь русского языка. Толково-словообразовательный Ефремова Т. Ф.. – М.: Русский язык, 2000</a:t>
            </a:r>
          </a:p>
          <a:p>
            <a:pPr marL="38862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Русские пословицы и поговорки от А до Я: Словарь-игра. – М.:АСТ – ПРЕСС, 1999г. – 240с. (с. 66, с. 68)</a:t>
            </a:r>
          </a:p>
          <a:p>
            <a:pPr marL="38862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Словарь русского языка: Ок. 60 000 слов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фразеологич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выражений/ С. И. Ожегов; Под общ. Ред. Проф. Л. И. Скворцова. – М.: ООО “Издательство ОНИКС”: ООО “Издательство “Мир и Образование”, 2007 . – 1328 с. (с. 126)</a:t>
            </a:r>
          </a:p>
          <a:p>
            <a:pPr marL="38862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синонимов русского языка.  Александрова З.Е, 11-е изд.,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доп. - М.: Русский язык, 2001. - 568 с.</a:t>
            </a:r>
          </a:p>
          <a:p>
            <a:pPr marL="38862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Толковый словарь русского языка. Том I. Под редакцией Д.Н. Ушакова. – М.: ООО «Издательство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Астрель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ООО «Издательство АСТ», 2000. – 848 </a:t>
            </a:r>
          </a:p>
          <a:p>
            <a:pPr marL="38862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Этимологический словарь для учащихся Издательство: "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ЛадКом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 2014</a:t>
            </a:r>
          </a:p>
          <a:p>
            <a:pPr marL="388620" lvl="0" indent="-3429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Этимологический словарь русского языка / Под ред. Н. М.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Шанского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— Москва. — Т. 1—8.</a:t>
            </a:r>
          </a:p>
          <a:p>
            <a:pPr marL="4572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814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8064896" cy="547260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исследования: узнать, что означает слово «воробей»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Определить в Толковом словаре значение слова “воробей”.</a:t>
            </a:r>
          </a:p>
          <a:p>
            <a:pPr marL="4572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Узнать этимологию слова.</a:t>
            </a:r>
          </a:p>
          <a:p>
            <a:pPr marL="4572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Найти интересные факты о воробье, пословицы, поговорки, фразеологизмы, загадки, со словом «воробей»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Создать учебное пособие книжку – малышку «Тайны слова «воробей»</a:t>
            </a:r>
          </a:p>
          <a:p>
            <a:pPr marL="4572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099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624736" cy="1022978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«воробей» в толковом словаре</a:t>
            </a:r>
            <a:endParaRPr lang="ru-RU" sz="36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755576" y="1700808"/>
            <a:ext cx="7848872" cy="4680520"/>
          </a:xfrm>
        </p:spPr>
        <p:txBody>
          <a:bodyPr>
            <a:normAutofit lnSpcReduction="10000"/>
          </a:bodyPr>
          <a:lstStyle/>
          <a:p>
            <a:pPr algn="l"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“Толкового словаря”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И. Ожегова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узнал значение слова “воробей”: маленькая птичка с серо-чёрным оперением.</a:t>
            </a:r>
          </a:p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толковом словаре Д.Н.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Ушакова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воробей -маленькая серая птичка из семейства вьюрковых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зябликовых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новом толково-словообразовательный словаре русского языка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Т.Ф.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Ефремовой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 -  маленькая серо-коричневая птичка семейства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ткачиковых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живущая обычно вблизи жилых строений. </a:t>
            </a:r>
          </a:p>
          <a:p>
            <a:pPr marL="45720" indent="0" algn="l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119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539552" y="731518"/>
            <a:ext cx="3950151" cy="550579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этимологическом словаре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академика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М.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Шанского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«воробей»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слово русского происхождения и созвучно звукам, которые издает воробей -  «ворковать», «чирикать»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959296" cy="55057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этимологическом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словаре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Макса Фасмера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слово  «воробей»  пришло  из языка балтийских народов и означало «звенеть», «звонить».</a:t>
            </a:r>
          </a:p>
          <a:p>
            <a:pPr marL="4572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97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416824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 со словом воробей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683568" y="1196752"/>
            <a:ext cx="7920880" cy="5184576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Стрелять из пушки по воробьям - 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атрачивать неоправданно много сил, средств на что-либо.</a:t>
            </a:r>
          </a:p>
          <a:p>
            <a:pPr marL="45720" indent="0">
              <a:buNone/>
            </a:pPr>
            <a:endParaRPr lang="ru-RU" sz="2000" dirty="0"/>
          </a:p>
        </p:txBody>
      </p:sp>
      <p:pic>
        <p:nvPicPr>
          <p:cNvPr id="1026" name="Picture 2" descr="C:\Users\admin\Desktop\из-пушки-по-воробьям-300x2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4464496" cy="415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686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7920880" cy="5832648"/>
          </a:xfrm>
        </p:spPr>
        <p:txBody>
          <a:bodyPr/>
          <a:lstStyle/>
          <a:p>
            <a:pPr marL="45720" indent="0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Желторотый воробей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молодой, неопытный человек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Стреляный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очень опытный человек.</a:t>
            </a:r>
          </a:p>
          <a:p>
            <a:pPr marL="4572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operkor.files.wordpress.com/2014/05/5-d0b6d0b5d0bbd182d0bed180d0bed182d0b8d0b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36712"/>
            <a:ext cx="3240360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://geo-storm.ru/upload/information_system_19/2/3/9/item_2395/information_items_239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89040"/>
            <a:ext cx="3312368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31832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632848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 в литературных произведениях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moziru.com/images/dove-clipart-aphrodite-5.gif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51364"/>
            <a:ext cx="3312368" cy="3050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kleinburd.ru/news/wp-content/uploads/2017/02/knyaginya-olga-i-knyajich-svyatoslav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051364"/>
            <a:ext cx="4608512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259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6800543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«Воробей» 1923 год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expositions.nlr.ru/ex_rare/child_journals/images/vorob3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1512">
            <a:off x="670734" y="1690742"/>
            <a:ext cx="3097987" cy="4267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https://cdnimg.rg.ru/pril/article/115/72/19/Rebus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9468">
            <a:off x="4932581" y="1551650"/>
            <a:ext cx="3332218" cy="454538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5725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со словом воробей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340768"/>
            <a:ext cx="8280920" cy="504056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не воробей, вылетит – не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поймаешь.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 и на кошку чирикает.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 торопился, да невелик родился.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просо, там и воробей.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той веточки, чтоб воробей не сидел.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воробей не живёт без людей.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i1.i.ua/prikol/pic/8/9/651398_6701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717032"/>
            <a:ext cx="2736304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879084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139</TotalTime>
  <Words>519</Words>
  <Application>Microsoft Office PowerPoint</Application>
  <PresentationFormat>Экран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Слово «воробей» в толковом словаре</vt:lpstr>
      <vt:lpstr>Презентация PowerPoint</vt:lpstr>
      <vt:lpstr>Фразеологизмы со словом воробей</vt:lpstr>
      <vt:lpstr>Презентация PowerPoint</vt:lpstr>
      <vt:lpstr>Воробей в литературных произведениях</vt:lpstr>
      <vt:lpstr>Журнал «Воробей» 1923 год</vt:lpstr>
      <vt:lpstr>Пословицы со словом воробей</vt:lpstr>
      <vt:lpstr>Загадки о воробье: </vt:lpstr>
      <vt:lpstr>Скороговорки </vt:lpstr>
      <vt:lpstr>Заклички со словом воробей </vt:lpstr>
      <vt:lpstr>Памятники воробью</vt:lpstr>
      <vt:lpstr>Заключение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12</cp:revision>
  <dcterms:created xsi:type="dcterms:W3CDTF">2018-03-19T11:35:54Z</dcterms:created>
  <dcterms:modified xsi:type="dcterms:W3CDTF">2018-03-21T18:25:38Z</dcterms:modified>
</cp:coreProperties>
</file>