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5.xml" ContentType="application/vnd.openxmlformats-officedocument.theme+xml"/>
  <Override PartName="/ppt/slideLayouts/slideLayout86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93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82.xml" ContentType="application/vnd.openxmlformats-officedocument.presentationml.slideLayout+xml"/>
  <Default Extension="xml" ContentType="application/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Masters/slideMaster8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Layouts/slideLayout89.xml" ContentType="application/vnd.openxmlformats-officedocument.presentationml.slideLayout+xml"/>
  <Override PartName="/ppt/theme/theme8.xml" ContentType="application/vnd.openxmlformats-officedocument.theme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Layouts/slideLayout69.xml" ContentType="application/vnd.openxmlformats-officedocument.presentationml.slideLayout+xml"/>
  <Override PartName="/ppt/theme/theme6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2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70.xml" ContentType="application/vnd.openxmlformats-officedocument.presentationml.slideLayout+xml"/>
  <Override PartName="/docProps/app.xml" ContentType="application/vnd.openxmlformats-officedocument.extended-properties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7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79.xml" ContentType="application/vnd.openxmlformats-officedocument.presentationml.slideLayout+xml"/>
  <Override PartName="/ppt/theme/theme7.xml" ContentType="application/vnd.openxmlformats-officedocument.theme+xml"/>
  <Override PartName="/ppt/slideLayouts/slideLayout88.xml" ContentType="application/vnd.openxmlformats-officedocument.presentationml.slideLayou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s/slide2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91.xml" ContentType="application/vnd.openxmlformats-officedocument.presentationml.slideLayout+xml"/>
  <Default Extension="wmf" ContentType="image/x-wmf"/>
  <Default Extension="rels" ContentType="application/vnd.openxmlformats-package.relationships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5" r:id="rId3"/>
    <p:sldMasterId id="2147483698" r:id="rId4"/>
    <p:sldMasterId id="2147483710" r:id="rId5"/>
    <p:sldMasterId id="2147483723" r:id="rId6"/>
    <p:sldMasterId id="2147483735" r:id="rId7"/>
    <p:sldMasterId id="2147483748" r:id="rId8"/>
  </p:sldMasterIdLst>
  <p:sldIdLst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10" Type="http://schemas.openxmlformats.org/officeDocument/2006/relationships/slide" Target="slides/slide2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grpSp>
          <p:nvGrpSpPr>
            <p:cNvPr id="7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8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</p:grpSp>
      </p:grpSp>
      <p:sp>
        <p:nvSpPr>
          <p:cNvPr id="180243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180244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18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9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20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CDC3255-B898-49CC-B44E-1EF1F8B74DAA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59882768"/>
      </p:ext>
    </p:extLst>
  </p:cSld>
  <p:clrMapOvr>
    <a:masterClrMapping/>
  </p:clrMapOvr>
  <p:transition spd="med">
    <p:wheel spokes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48114E-573E-4A6A-8D27-8DE0ABA4BFF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64259487"/>
      </p:ext>
    </p:extLst>
  </p:cSld>
  <p:clrMapOvr>
    <a:masterClrMapping/>
  </p:clrMapOvr>
  <p:transition spd="med">
    <p:wheel spokes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B6A7E1-6B8C-4713-809C-95FB3F34DFF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87796811"/>
      </p:ext>
    </p:extLst>
  </p:cSld>
  <p:clrMapOvr>
    <a:masterClrMapping/>
  </p:clrMapOvr>
  <p:transition spd="med">
    <p:wheel spokes="1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4716463" y="5345113"/>
            <a:ext cx="4427537" cy="1512887"/>
            <a:chOff x="2971" y="3367"/>
            <a:chExt cx="2789" cy="953"/>
          </a:xfrm>
        </p:grpSpPr>
        <p:sp>
          <p:nvSpPr>
            <p:cNvPr id="5" name="Freeform 3"/>
            <p:cNvSpPr>
              <a:spLocks/>
            </p:cNvSpPr>
            <p:nvPr/>
          </p:nvSpPr>
          <p:spPr bwMode="ltGray">
            <a:xfrm>
              <a:off x="2971" y="3367"/>
              <a:ext cx="2789" cy="953"/>
            </a:xfrm>
            <a:custGeom>
              <a:avLst/>
              <a:gdLst>
                <a:gd name="T0" fmla="*/ 2777 w 2780"/>
                <a:gd name="T1" fmla="*/ 18 h 953"/>
                <a:gd name="T2" fmla="*/ 2687 w 2780"/>
                <a:gd name="T3" fmla="*/ 24 h 953"/>
                <a:gd name="T4" fmla="*/ 2621 w 2780"/>
                <a:gd name="T5" fmla="*/ 102 h 953"/>
                <a:gd name="T6" fmla="*/ 2519 w 2780"/>
                <a:gd name="T7" fmla="*/ 156 h 953"/>
                <a:gd name="T8" fmla="*/ 2513 w 2780"/>
                <a:gd name="T9" fmla="*/ 222 h 953"/>
                <a:gd name="T10" fmla="*/ 2495 w 2780"/>
                <a:gd name="T11" fmla="*/ 246 h 953"/>
                <a:gd name="T12" fmla="*/ 2477 w 2780"/>
                <a:gd name="T13" fmla="*/ 252 h 953"/>
                <a:gd name="T14" fmla="*/ 2405 w 2780"/>
                <a:gd name="T15" fmla="*/ 210 h 953"/>
                <a:gd name="T16" fmla="*/ 2267 w 2780"/>
                <a:gd name="T17" fmla="*/ 192 h 953"/>
                <a:gd name="T18" fmla="*/ 2243 w 2780"/>
                <a:gd name="T19" fmla="*/ 186 h 953"/>
                <a:gd name="T20" fmla="*/ 2225 w 2780"/>
                <a:gd name="T21" fmla="*/ 192 h 953"/>
                <a:gd name="T22" fmla="*/ 2153 w 2780"/>
                <a:gd name="T23" fmla="*/ 228 h 953"/>
                <a:gd name="T24" fmla="*/ 2117 w 2780"/>
                <a:gd name="T25" fmla="*/ 240 h 953"/>
                <a:gd name="T26" fmla="*/ 2093 w 2780"/>
                <a:gd name="T27" fmla="*/ 246 h 953"/>
                <a:gd name="T28" fmla="*/ 2081 w 2780"/>
                <a:gd name="T29" fmla="*/ 258 h 953"/>
                <a:gd name="T30" fmla="*/ 2081 w 2780"/>
                <a:gd name="T31" fmla="*/ 276 h 953"/>
                <a:gd name="T32" fmla="*/ 2058 w 2780"/>
                <a:gd name="T33" fmla="*/ 300 h 953"/>
                <a:gd name="T34" fmla="*/ 2040 w 2780"/>
                <a:gd name="T35" fmla="*/ 312 h 953"/>
                <a:gd name="T36" fmla="*/ 2028 w 2780"/>
                <a:gd name="T37" fmla="*/ 324 h 953"/>
                <a:gd name="T38" fmla="*/ 2016 w 2780"/>
                <a:gd name="T39" fmla="*/ 336 h 953"/>
                <a:gd name="T40" fmla="*/ 1985 w 2780"/>
                <a:gd name="T41" fmla="*/ 342 h 953"/>
                <a:gd name="T42" fmla="*/ 1919 w 2780"/>
                <a:gd name="T43" fmla="*/ 336 h 953"/>
                <a:gd name="T44" fmla="*/ 1883 w 2780"/>
                <a:gd name="T45" fmla="*/ 330 h 953"/>
                <a:gd name="T46" fmla="*/ 1871 w 2780"/>
                <a:gd name="T47" fmla="*/ 342 h 953"/>
                <a:gd name="T48" fmla="*/ 1859 w 2780"/>
                <a:gd name="T49" fmla="*/ 354 h 953"/>
                <a:gd name="T50" fmla="*/ 1829 w 2780"/>
                <a:gd name="T51" fmla="*/ 360 h 953"/>
                <a:gd name="T52" fmla="*/ 1770 w 2780"/>
                <a:gd name="T53" fmla="*/ 342 h 953"/>
                <a:gd name="T54" fmla="*/ 1746 w 2780"/>
                <a:gd name="T55" fmla="*/ 342 h 953"/>
                <a:gd name="T56" fmla="*/ 1722 w 2780"/>
                <a:gd name="T57" fmla="*/ 354 h 953"/>
                <a:gd name="T58" fmla="*/ 1661 w 2780"/>
                <a:gd name="T59" fmla="*/ 425 h 953"/>
                <a:gd name="T60" fmla="*/ 1619 w 2780"/>
                <a:gd name="T61" fmla="*/ 569 h 953"/>
                <a:gd name="T62" fmla="*/ 1619 w 2780"/>
                <a:gd name="T63" fmla="*/ 593 h 953"/>
                <a:gd name="T64" fmla="*/ 1625 w 2780"/>
                <a:gd name="T65" fmla="*/ 641 h 953"/>
                <a:gd name="T66" fmla="*/ 1643 w 2780"/>
                <a:gd name="T67" fmla="*/ 659 h 953"/>
                <a:gd name="T68" fmla="*/ 1637 w 2780"/>
                <a:gd name="T69" fmla="*/ 671 h 953"/>
                <a:gd name="T70" fmla="*/ 1625 w 2780"/>
                <a:gd name="T71" fmla="*/ 683 h 953"/>
                <a:gd name="T72" fmla="*/ 1547 w 2780"/>
                <a:gd name="T73" fmla="*/ 689 h 953"/>
                <a:gd name="T74" fmla="*/ 1470 w 2780"/>
                <a:gd name="T75" fmla="*/ 629 h 953"/>
                <a:gd name="T76" fmla="*/ 1337 w 2780"/>
                <a:gd name="T77" fmla="*/ 587 h 953"/>
                <a:gd name="T78" fmla="*/ 1188 w 2780"/>
                <a:gd name="T79" fmla="*/ 671 h 953"/>
                <a:gd name="T80" fmla="*/ 1019 w 2780"/>
                <a:gd name="T81" fmla="*/ 731 h 953"/>
                <a:gd name="T82" fmla="*/ 816 w 2780"/>
                <a:gd name="T83" fmla="*/ 743 h 953"/>
                <a:gd name="T84" fmla="*/ 630 w 2780"/>
                <a:gd name="T85" fmla="*/ 701 h 953"/>
                <a:gd name="T86" fmla="*/ 570 w 2780"/>
                <a:gd name="T87" fmla="*/ 695 h 953"/>
                <a:gd name="T88" fmla="*/ 558 w 2780"/>
                <a:gd name="T89" fmla="*/ 701 h 953"/>
                <a:gd name="T90" fmla="*/ 522 w 2780"/>
                <a:gd name="T91" fmla="*/ 731 h 953"/>
                <a:gd name="T92" fmla="*/ 437 w 2780"/>
                <a:gd name="T93" fmla="*/ 809 h 953"/>
                <a:gd name="T94" fmla="*/ 407 w 2780"/>
                <a:gd name="T95" fmla="*/ 821 h 953"/>
                <a:gd name="T96" fmla="*/ 383 w 2780"/>
                <a:gd name="T97" fmla="*/ 821 h 953"/>
                <a:gd name="T98" fmla="*/ 336 w 2780"/>
                <a:gd name="T99" fmla="*/ 827 h 953"/>
                <a:gd name="T100" fmla="*/ 210 w 2780"/>
                <a:gd name="T101" fmla="*/ 851 h 953"/>
                <a:gd name="T102" fmla="*/ 174 w 2780"/>
                <a:gd name="T103" fmla="*/ 857 h 953"/>
                <a:gd name="T104" fmla="*/ 125 w 2780"/>
                <a:gd name="T105" fmla="*/ 851 h 953"/>
                <a:gd name="T106" fmla="*/ 107 w 2780"/>
                <a:gd name="T107" fmla="*/ 857 h 953"/>
                <a:gd name="T108" fmla="*/ 101 w 2780"/>
                <a:gd name="T109" fmla="*/ 875 h 953"/>
                <a:gd name="T110" fmla="*/ 83 w 2780"/>
                <a:gd name="T111" fmla="*/ 887 h 953"/>
                <a:gd name="T112" fmla="*/ 48 w 2780"/>
                <a:gd name="T113" fmla="*/ 899 h 953"/>
                <a:gd name="T114" fmla="*/ 2789 w 2780"/>
                <a:gd name="T115" fmla="*/ 24 h 953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2780" h="953">
                  <a:moveTo>
                    <a:pt x="2780" y="24"/>
                  </a:moveTo>
                  <a:lnTo>
                    <a:pt x="2774" y="24"/>
                  </a:lnTo>
                  <a:lnTo>
                    <a:pt x="2774" y="18"/>
                  </a:lnTo>
                  <a:lnTo>
                    <a:pt x="2768" y="18"/>
                  </a:lnTo>
                  <a:lnTo>
                    <a:pt x="2756" y="12"/>
                  </a:lnTo>
                  <a:lnTo>
                    <a:pt x="2738" y="6"/>
                  </a:lnTo>
                  <a:lnTo>
                    <a:pt x="2714" y="0"/>
                  </a:lnTo>
                  <a:lnTo>
                    <a:pt x="2678" y="24"/>
                  </a:lnTo>
                  <a:lnTo>
                    <a:pt x="2643" y="54"/>
                  </a:lnTo>
                  <a:lnTo>
                    <a:pt x="2619" y="90"/>
                  </a:lnTo>
                  <a:lnTo>
                    <a:pt x="2613" y="96"/>
                  </a:lnTo>
                  <a:lnTo>
                    <a:pt x="2613" y="102"/>
                  </a:lnTo>
                  <a:lnTo>
                    <a:pt x="2601" y="108"/>
                  </a:lnTo>
                  <a:lnTo>
                    <a:pt x="2583" y="120"/>
                  </a:lnTo>
                  <a:lnTo>
                    <a:pt x="2541" y="132"/>
                  </a:lnTo>
                  <a:lnTo>
                    <a:pt x="2511" y="156"/>
                  </a:lnTo>
                  <a:lnTo>
                    <a:pt x="2511" y="204"/>
                  </a:lnTo>
                  <a:lnTo>
                    <a:pt x="2511" y="210"/>
                  </a:lnTo>
                  <a:lnTo>
                    <a:pt x="2505" y="216"/>
                  </a:lnTo>
                  <a:lnTo>
                    <a:pt x="2505" y="222"/>
                  </a:lnTo>
                  <a:lnTo>
                    <a:pt x="2499" y="228"/>
                  </a:lnTo>
                  <a:lnTo>
                    <a:pt x="2499" y="240"/>
                  </a:lnTo>
                  <a:lnTo>
                    <a:pt x="2493" y="246"/>
                  </a:lnTo>
                  <a:lnTo>
                    <a:pt x="2487" y="246"/>
                  </a:lnTo>
                  <a:lnTo>
                    <a:pt x="2487" y="252"/>
                  </a:lnTo>
                  <a:lnTo>
                    <a:pt x="2481" y="252"/>
                  </a:lnTo>
                  <a:lnTo>
                    <a:pt x="2475" y="252"/>
                  </a:lnTo>
                  <a:lnTo>
                    <a:pt x="2469" y="252"/>
                  </a:lnTo>
                  <a:lnTo>
                    <a:pt x="2457" y="252"/>
                  </a:lnTo>
                  <a:lnTo>
                    <a:pt x="2439" y="258"/>
                  </a:lnTo>
                  <a:lnTo>
                    <a:pt x="2415" y="222"/>
                  </a:lnTo>
                  <a:lnTo>
                    <a:pt x="2397" y="210"/>
                  </a:lnTo>
                  <a:lnTo>
                    <a:pt x="2373" y="216"/>
                  </a:lnTo>
                  <a:lnTo>
                    <a:pt x="2332" y="216"/>
                  </a:lnTo>
                  <a:lnTo>
                    <a:pt x="2296" y="204"/>
                  </a:lnTo>
                  <a:lnTo>
                    <a:pt x="2260" y="192"/>
                  </a:lnTo>
                  <a:lnTo>
                    <a:pt x="2248" y="186"/>
                  </a:lnTo>
                  <a:lnTo>
                    <a:pt x="2242" y="186"/>
                  </a:lnTo>
                  <a:lnTo>
                    <a:pt x="2236" y="186"/>
                  </a:lnTo>
                  <a:lnTo>
                    <a:pt x="2230" y="186"/>
                  </a:lnTo>
                  <a:lnTo>
                    <a:pt x="2224" y="192"/>
                  </a:lnTo>
                  <a:lnTo>
                    <a:pt x="2218" y="192"/>
                  </a:lnTo>
                  <a:lnTo>
                    <a:pt x="2212" y="198"/>
                  </a:lnTo>
                  <a:lnTo>
                    <a:pt x="2194" y="204"/>
                  </a:lnTo>
                  <a:lnTo>
                    <a:pt x="2170" y="210"/>
                  </a:lnTo>
                  <a:lnTo>
                    <a:pt x="2146" y="228"/>
                  </a:lnTo>
                  <a:lnTo>
                    <a:pt x="2122" y="240"/>
                  </a:lnTo>
                  <a:lnTo>
                    <a:pt x="2116" y="240"/>
                  </a:lnTo>
                  <a:lnTo>
                    <a:pt x="2110" y="240"/>
                  </a:lnTo>
                  <a:lnTo>
                    <a:pt x="2104" y="240"/>
                  </a:lnTo>
                  <a:lnTo>
                    <a:pt x="2098" y="246"/>
                  </a:lnTo>
                  <a:lnTo>
                    <a:pt x="2092" y="246"/>
                  </a:lnTo>
                  <a:lnTo>
                    <a:pt x="2086" y="246"/>
                  </a:lnTo>
                  <a:lnTo>
                    <a:pt x="2080" y="252"/>
                  </a:lnTo>
                  <a:lnTo>
                    <a:pt x="2080" y="258"/>
                  </a:lnTo>
                  <a:lnTo>
                    <a:pt x="2074" y="258"/>
                  </a:lnTo>
                  <a:lnTo>
                    <a:pt x="2074" y="264"/>
                  </a:lnTo>
                  <a:lnTo>
                    <a:pt x="2074" y="270"/>
                  </a:lnTo>
                  <a:lnTo>
                    <a:pt x="2074" y="276"/>
                  </a:lnTo>
                  <a:lnTo>
                    <a:pt x="2069" y="288"/>
                  </a:lnTo>
                  <a:lnTo>
                    <a:pt x="2057" y="300"/>
                  </a:lnTo>
                  <a:lnTo>
                    <a:pt x="2051" y="300"/>
                  </a:lnTo>
                  <a:lnTo>
                    <a:pt x="2045" y="300"/>
                  </a:lnTo>
                  <a:lnTo>
                    <a:pt x="2039" y="306"/>
                  </a:lnTo>
                  <a:lnTo>
                    <a:pt x="2033" y="306"/>
                  </a:lnTo>
                  <a:lnTo>
                    <a:pt x="2033" y="312"/>
                  </a:lnTo>
                  <a:lnTo>
                    <a:pt x="2027" y="312"/>
                  </a:lnTo>
                  <a:lnTo>
                    <a:pt x="2027" y="318"/>
                  </a:lnTo>
                  <a:lnTo>
                    <a:pt x="2021" y="324"/>
                  </a:lnTo>
                  <a:lnTo>
                    <a:pt x="2015" y="330"/>
                  </a:lnTo>
                  <a:lnTo>
                    <a:pt x="2009" y="336"/>
                  </a:lnTo>
                  <a:lnTo>
                    <a:pt x="1997" y="336"/>
                  </a:lnTo>
                  <a:lnTo>
                    <a:pt x="1991" y="342"/>
                  </a:lnTo>
                  <a:lnTo>
                    <a:pt x="1985" y="342"/>
                  </a:lnTo>
                  <a:lnTo>
                    <a:pt x="1979" y="342"/>
                  </a:lnTo>
                  <a:lnTo>
                    <a:pt x="1961" y="336"/>
                  </a:lnTo>
                  <a:lnTo>
                    <a:pt x="1925" y="336"/>
                  </a:lnTo>
                  <a:lnTo>
                    <a:pt x="1919" y="336"/>
                  </a:lnTo>
                  <a:lnTo>
                    <a:pt x="1913" y="336"/>
                  </a:lnTo>
                  <a:lnTo>
                    <a:pt x="1895" y="330"/>
                  </a:lnTo>
                  <a:lnTo>
                    <a:pt x="1889" y="330"/>
                  </a:lnTo>
                  <a:lnTo>
                    <a:pt x="1883" y="330"/>
                  </a:lnTo>
                  <a:lnTo>
                    <a:pt x="1877" y="330"/>
                  </a:lnTo>
                  <a:lnTo>
                    <a:pt x="1871" y="336"/>
                  </a:lnTo>
                  <a:lnTo>
                    <a:pt x="1865" y="342"/>
                  </a:lnTo>
                  <a:lnTo>
                    <a:pt x="1859" y="348"/>
                  </a:lnTo>
                  <a:lnTo>
                    <a:pt x="1853" y="354"/>
                  </a:lnTo>
                  <a:lnTo>
                    <a:pt x="1847" y="354"/>
                  </a:lnTo>
                  <a:lnTo>
                    <a:pt x="1835" y="360"/>
                  </a:lnTo>
                  <a:lnTo>
                    <a:pt x="1829" y="360"/>
                  </a:lnTo>
                  <a:lnTo>
                    <a:pt x="1823" y="360"/>
                  </a:lnTo>
                  <a:lnTo>
                    <a:pt x="1817" y="360"/>
                  </a:lnTo>
                  <a:lnTo>
                    <a:pt x="1776" y="342"/>
                  </a:lnTo>
                  <a:lnTo>
                    <a:pt x="1770" y="342"/>
                  </a:lnTo>
                  <a:lnTo>
                    <a:pt x="1764" y="342"/>
                  </a:lnTo>
                  <a:lnTo>
                    <a:pt x="1758" y="342"/>
                  </a:lnTo>
                  <a:lnTo>
                    <a:pt x="1746" y="342"/>
                  </a:lnTo>
                  <a:lnTo>
                    <a:pt x="1740" y="342"/>
                  </a:lnTo>
                  <a:lnTo>
                    <a:pt x="1734" y="342"/>
                  </a:lnTo>
                  <a:lnTo>
                    <a:pt x="1728" y="348"/>
                  </a:lnTo>
                  <a:lnTo>
                    <a:pt x="1722" y="348"/>
                  </a:lnTo>
                  <a:lnTo>
                    <a:pt x="1716" y="354"/>
                  </a:lnTo>
                  <a:lnTo>
                    <a:pt x="1704" y="366"/>
                  </a:lnTo>
                  <a:lnTo>
                    <a:pt x="1698" y="378"/>
                  </a:lnTo>
                  <a:lnTo>
                    <a:pt x="1674" y="402"/>
                  </a:lnTo>
                  <a:lnTo>
                    <a:pt x="1656" y="425"/>
                  </a:lnTo>
                  <a:lnTo>
                    <a:pt x="1632" y="461"/>
                  </a:lnTo>
                  <a:lnTo>
                    <a:pt x="1614" y="509"/>
                  </a:lnTo>
                  <a:lnTo>
                    <a:pt x="1614" y="563"/>
                  </a:lnTo>
                  <a:lnTo>
                    <a:pt x="1614" y="569"/>
                  </a:lnTo>
                  <a:lnTo>
                    <a:pt x="1614" y="575"/>
                  </a:lnTo>
                  <a:lnTo>
                    <a:pt x="1614" y="581"/>
                  </a:lnTo>
                  <a:lnTo>
                    <a:pt x="1614" y="587"/>
                  </a:lnTo>
                  <a:lnTo>
                    <a:pt x="1614" y="593"/>
                  </a:lnTo>
                  <a:lnTo>
                    <a:pt x="1614" y="599"/>
                  </a:lnTo>
                  <a:lnTo>
                    <a:pt x="1614" y="605"/>
                  </a:lnTo>
                  <a:lnTo>
                    <a:pt x="1614" y="617"/>
                  </a:lnTo>
                  <a:lnTo>
                    <a:pt x="1620" y="641"/>
                  </a:lnTo>
                  <a:lnTo>
                    <a:pt x="1626" y="641"/>
                  </a:lnTo>
                  <a:lnTo>
                    <a:pt x="1632" y="647"/>
                  </a:lnTo>
                  <a:lnTo>
                    <a:pt x="1632" y="659"/>
                  </a:lnTo>
                  <a:lnTo>
                    <a:pt x="1638" y="659"/>
                  </a:lnTo>
                  <a:lnTo>
                    <a:pt x="1638" y="665"/>
                  </a:lnTo>
                  <a:lnTo>
                    <a:pt x="1638" y="671"/>
                  </a:lnTo>
                  <a:lnTo>
                    <a:pt x="1632" y="671"/>
                  </a:lnTo>
                  <a:lnTo>
                    <a:pt x="1632" y="677"/>
                  </a:lnTo>
                  <a:lnTo>
                    <a:pt x="1626" y="677"/>
                  </a:lnTo>
                  <a:lnTo>
                    <a:pt x="1620" y="683"/>
                  </a:lnTo>
                  <a:lnTo>
                    <a:pt x="1596" y="689"/>
                  </a:lnTo>
                  <a:lnTo>
                    <a:pt x="1572" y="689"/>
                  </a:lnTo>
                  <a:lnTo>
                    <a:pt x="1548" y="689"/>
                  </a:lnTo>
                  <a:lnTo>
                    <a:pt x="1542" y="689"/>
                  </a:lnTo>
                  <a:lnTo>
                    <a:pt x="1536" y="689"/>
                  </a:lnTo>
                  <a:lnTo>
                    <a:pt x="1518" y="683"/>
                  </a:lnTo>
                  <a:lnTo>
                    <a:pt x="1495" y="671"/>
                  </a:lnTo>
                  <a:lnTo>
                    <a:pt x="1465" y="629"/>
                  </a:lnTo>
                  <a:lnTo>
                    <a:pt x="1435" y="599"/>
                  </a:lnTo>
                  <a:lnTo>
                    <a:pt x="1405" y="581"/>
                  </a:lnTo>
                  <a:lnTo>
                    <a:pt x="1375" y="563"/>
                  </a:lnTo>
                  <a:lnTo>
                    <a:pt x="1333" y="587"/>
                  </a:lnTo>
                  <a:lnTo>
                    <a:pt x="1303" y="653"/>
                  </a:lnTo>
                  <a:lnTo>
                    <a:pt x="1261" y="665"/>
                  </a:lnTo>
                  <a:lnTo>
                    <a:pt x="1219" y="653"/>
                  </a:lnTo>
                  <a:lnTo>
                    <a:pt x="1184" y="671"/>
                  </a:lnTo>
                  <a:lnTo>
                    <a:pt x="1136" y="671"/>
                  </a:lnTo>
                  <a:lnTo>
                    <a:pt x="1106" y="671"/>
                  </a:lnTo>
                  <a:lnTo>
                    <a:pt x="1076" y="707"/>
                  </a:lnTo>
                  <a:lnTo>
                    <a:pt x="1016" y="731"/>
                  </a:lnTo>
                  <a:lnTo>
                    <a:pt x="944" y="761"/>
                  </a:lnTo>
                  <a:lnTo>
                    <a:pt x="921" y="773"/>
                  </a:lnTo>
                  <a:lnTo>
                    <a:pt x="867" y="773"/>
                  </a:lnTo>
                  <a:lnTo>
                    <a:pt x="813" y="743"/>
                  </a:lnTo>
                  <a:lnTo>
                    <a:pt x="783" y="719"/>
                  </a:lnTo>
                  <a:lnTo>
                    <a:pt x="741" y="713"/>
                  </a:lnTo>
                  <a:lnTo>
                    <a:pt x="693" y="701"/>
                  </a:lnTo>
                  <a:lnTo>
                    <a:pt x="628" y="701"/>
                  </a:lnTo>
                  <a:lnTo>
                    <a:pt x="616" y="701"/>
                  </a:lnTo>
                  <a:lnTo>
                    <a:pt x="598" y="695"/>
                  </a:lnTo>
                  <a:lnTo>
                    <a:pt x="580" y="695"/>
                  </a:lnTo>
                  <a:lnTo>
                    <a:pt x="568" y="695"/>
                  </a:lnTo>
                  <a:lnTo>
                    <a:pt x="562" y="701"/>
                  </a:lnTo>
                  <a:lnTo>
                    <a:pt x="556" y="701"/>
                  </a:lnTo>
                  <a:lnTo>
                    <a:pt x="550" y="707"/>
                  </a:lnTo>
                  <a:lnTo>
                    <a:pt x="544" y="713"/>
                  </a:lnTo>
                  <a:lnTo>
                    <a:pt x="520" y="731"/>
                  </a:lnTo>
                  <a:lnTo>
                    <a:pt x="496" y="749"/>
                  </a:lnTo>
                  <a:lnTo>
                    <a:pt x="460" y="785"/>
                  </a:lnTo>
                  <a:lnTo>
                    <a:pt x="454" y="791"/>
                  </a:lnTo>
                  <a:lnTo>
                    <a:pt x="436" y="809"/>
                  </a:lnTo>
                  <a:lnTo>
                    <a:pt x="424" y="815"/>
                  </a:lnTo>
                  <a:lnTo>
                    <a:pt x="418" y="821"/>
                  </a:lnTo>
                  <a:lnTo>
                    <a:pt x="412" y="821"/>
                  </a:lnTo>
                  <a:lnTo>
                    <a:pt x="406" y="821"/>
                  </a:lnTo>
                  <a:lnTo>
                    <a:pt x="400" y="821"/>
                  </a:lnTo>
                  <a:lnTo>
                    <a:pt x="394" y="821"/>
                  </a:lnTo>
                  <a:lnTo>
                    <a:pt x="388" y="821"/>
                  </a:lnTo>
                  <a:lnTo>
                    <a:pt x="382" y="821"/>
                  </a:lnTo>
                  <a:lnTo>
                    <a:pt x="370" y="821"/>
                  </a:lnTo>
                  <a:lnTo>
                    <a:pt x="358" y="821"/>
                  </a:lnTo>
                  <a:lnTo>
                    <a:pt x="352" y="821"/>
                  </a:lnTo>
                  <a:lnTo>
                    <a:pt x="335" y="827"/>
                  </a:lnTo>
                  <a:lnTo>
                    <a:pt x="329" y="827"/>
                  </a:lnTo>
                  <a:lnTo>
                    <a:pt x="233" y="839"/>
                  </a:lnTo>
                  <a:lnTo>
                    <a:pt x="227" y="845"/>
                  </a:lnTo>
                  <a:lnTo>
                    <a:pt x="209" y="851"/>
                  </a:lnTo>
                  <a:lnTo>
                    <a:pt x="197" y="851"/>
                  </a:lnTo>
                  <a:lnTo>
                    <a:pt x="185" y="857"/>
                  </a:lnTo>
                  <a:lnTo>
                    <a:pt x="179" y="857"/>
                  </a:lnTo>
                  <a:lnTo>
                    <a:pt x="173" y="857"/>
                  </a:lnTo>
                  <a:lnTo>
                    <a:pt x="167" y="857"/>
                  </a:lnTo>
                  <a:lnTo>
                    <a:pt x="149" y="851"/>
                  </a:lnTo>
                  <a:lnTo>
                    <a:pt x="137" y="851"/>
                  </a:lnTo>
                  <a:lnTo>
                    <a:pt x="125" y="851"/>
                  </a:lnTo>
                  <a:lnTo>
                    <a:pt x="119" y="857"/>
                  </a:lnTo>
                  <a:lnTo>
                    <a:pt x="113" y="857"/>
                  </a:lnTo>
                  <a:lnTo>
                    <a:pt x="107" y="857"/>
                  </a:lnTo>
                  <a:lnTo>
                    <a:pt x="101" y="863"/>
                  </a:lnTo>
                  <a:lnTo>
                    <a:pt x="101" y="869"/>
                  </a:lnTo>
                  <a:lnTo>
                    <a:pt x="101" y="875"/>
                  </a:lnTo>
                  <a:lnTo>
                    <a:pt x="95" y="875"/>
                  </a:lnTo>
                  <a:lnTo>
                    <a:pt x="95" y="881"/>
                  </a:lnTo>
                  <a:lnTo>
                    <a:pt x="89" y="881"/>
                  </a:lnTo>
                  <a:lnTo>
                    <a:pt x="83" y="887"/>
                  </a:lnTo>
                  <a:lnTo>
                    <a:pt x="77" y="887"/>
                  </a:lnTo>
                  <a:lnTo>
                    <a:pt x="60" y="893"/>
                  </a:lnTo>
                  <a:lnTo>
                    <a:pt x="54" y="899"/>
                  </a:lnTo>
                  <a:lnTo>
                    <a:pt x="48" y="899"/>
                  </a:lnTo>
                  <a:lnTo>
                    <a:pt x="48" y="905"/>
                  </a:lnTo>
                  <a:lnTo>
                    <a:pt x="0" y="953"/>
                  </a:lnTo>
                  <a:lnTo>
                    <a:pt x="2780" y="953"/>
                  </a:lnTo>
                  <a:lnTo>
                    <a:pt x="2780" y="24"/>
                  </a:lnTo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b="1">
                <a:solidFill>
                  <a:srgbClr val="EAEAEA"/>
                </a:solidFill>
                <a:latin typeface="Comic Sans MS" pitchFamily="66" charset="0"/>
              </a:endParaRPr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ltGray">
            <a:xfrm>
              <a:off x="4602" y="4014"/>
              <a:ext cx="12" cy="18"/>
            </a:xfrm>
            <a:custGeom>
              <a:avLst/>
              <a:gdLst>
                <a:gd name="T0" fmla="*/ 12 w 12"/>
                <a:gd name="T1" fmla="*/ 18 h 18"/>
                <a:gd name="T2" fmla="*/ 12 w 12"/>
                <a:gd name="T3" fmla="*/ 12 h 18"/>
                <a:gd name="T4" fmla="*/ 6 w 12"/>
                <a:gd name="T5" fmla="*/ 6 h 18"/>
                <a:gd name="T6" fmla="*/ 6 w 12"/>
                <a:gd name="T7" fmla="*/ 6 h 18"/>
                <a:gd name="T8" fmla="*/ 0 w 12"/>
                <a:gd name="T9" fmla="*/ 0 h 18"/>
                <a:gd name="T10" fmla="*/ 12 w 12"/>
                <a:gd name="T11" fmla="*/ 18 h 18"/>
                <a:gd name="T12" fmla="*/ 12 w 12"/>
                <a:gd name="T13" fmla="*/ 18 h 18"/>
                <a:gd name="T14" fmla="*/ 12 w 12"/>
                <a:gd name="T15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18">
                  <a:moveTo>
                    <a:pt x="12" y="18"/>
                  </a:moveTo>
                  <a:lnTo>
                    <a:pt x="12" y="12"/>
                  </a:lnTo>
                  <a:lnTo>
                    <a:pt x="6" y="6"/>
                  </a:lnTo>
                  <a:lnTo>
                    <a:pt x="6" y="6"/>
                  </a:lnTo>
                  <a:lnTo>
                    <a:pt x="0" y="0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12" y="18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b="1">
                <a:solidFill>
                  <a:srgbClr val="EAEAEA"/>
                </a:solidFill>
                <a:latin typeface="Comic Sans MS" pitchFamily="66" charset="0"/>
              </a:endParaRPr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ltGray">
            <a:xfrm>
              <a:off x="4596" y="3996"/>
              <a:ext cx="6" cy="18"/>
            </a:xfrm>
            <a:custGeom>
              <a:avLst/>
              <a:gdLst>
                <a:gd name="T0" fmla="*/ 0 w 6"/>
                <a:gd name="T1" fmla="*/ 12 h 18"/>
                <a:gd name="T2" fmla="*/ 6 w 6"/>
                <a:gd name="T3" fmla="*/ 18 h 18"/>
                <a:gd name="T4" fmla="*/ 0 w 6"/>
                <a:gd name="T5" fmla="*/ 0 h 18"/>
                <a:gd name="T6" fmla="*/ 0 w 6"/>
                <a:gd name="T7" fmla="*/ 12 h 18"/>
                <a:gd name="T8" fmla="*/ 0 w 6"/>
                <a:gd name="T9" fmla="*/ 12 h 18"/>
                <a:gd name="T10" fmla="*/ 0 w 6"/>
                <a:gd name="T11" fmla="*/ 12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18">
                  <a:moveTo>
                    <a:pt x="0" y="12"/>
                  </a:moveTo>
                  <a:lnTo>
                    <a:pt x="6" y="1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b="1">
                <a:solidFill>
                  <a:srgbClr val="EAEAEA"/>
                </a:solidFill>
                <a:latin typeface="Comic Sans MS" pitchFamily="66" charset="0"/>
              </a:endParaRPr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ltGray">
            <a:xfrm>
              <a:off x="5180" y="3577"/>
              <a:ext cx="304" cy="741"/>
            </a:xfrm>
            <a:custGeom>
              <a:avLst/>
              <a:gdLst>
                <a:gd name="T0" fmla="*/ 280 w 304"/>
                <a:gd name="T1" fmla="*/ 42 h 741"/>
                <a:gd name="T2" fmla="*/ 274 w 304"/>
                <a:gd name="T3" fmla="*/ 42 h 741"/>
                <a:gd name="T4" fmla="*/ 268 w 304"/>
                <a:gd name="T5" fmla="*/ 42 h 741"/>
                <a:gd name="T6" fmla="*/ 256 w 304"/>
                <a:gd name="T7" fmla="*/ 42 h 741"/>
                <a:gd name="T8" fmla="*/ 238 w 304"/>
                <a:gd name="T9" fmla="*/ 48 h 741"/>
                <a:gd name="T10" fmla="*/ 214 w 304"/>
                <a:gd name="T11" fmla="*/ 12 h 741"/>
                <a:gd name="T12" fmla="*/ 196 w 304"/>
                <a:gd name="T13" fmla="*/ 0 h 741"/>
                <a:gd name="T14" fmla="*/ 196 w 304"/>
                <a:gd name="T15" fmla="*/ 0 h 741"/>
                <a:gd name="T16" fmla="*/ 164 w 304"/>
                <a:gd name="T17" fmla="*/ 167 h 741"/>
                <a:gd name="T18" fmla="*/ 144 w 304"/>
                <a:gd name="T19" fmla="*/ 217 h 741"/>
                <a:gd name="T20" fmla="*/ 110 w 304"/>
                <a:gd name="T21" fmla="*/ 281 h 741"/>
                <a:gd name="T22" fmla="*/ 96 w 304"/>
                <a:gd name="T23" fmla="*/ 327 h 741"/>
                <a:gd name="T24" fmla="*/ 124 w 304"/>
                <a:gd name="T25" fmla="*/ 405 h 741"/>
                <a:gd name="T26" fmla="*/ 100 w 304"/>
                <a:gd name="T27" fmla="*/ 463 h 741"/>
                <a:gd name="T28" fmla="*/ 68 w 304"/>
                <a:gd name="T29" fmla="*/ 503 h 741"/>
                <a:gd name="T30" fmla="*/ 30 w 304"/>
                <a:gd name="T31" fmla="*/ 539 h 741"/>
                <a:gd name="T32" fmla="*/ 24 w 304"/>
                <a:gd name="T33" fmla="*/ 613 h 741"/>
                <a:gd name="T34" fmla="*/ 0 w 304"/>
                <a:gd name="T35" fmla="*/ 741 h 741"/>
                <a:gd name="T36" fmla="*/ 202 w 304"/>
                <a:gd name="T37" fmla="*/ 741 h 741"/>
                <a:gd name="T38" fmla="*/ 180 w 304"/>
                <a:gd name="T39" fmla="*/ 639 h 741"/>
                <a:gd name="T40" fmla="*/ 192 w 304"/>
                <a:gd name="T41" fmla="*/ 589 h 741"/>
                <a:gd name="T42" fmla="*/ 178 w 304"/>
                <a:gd name="T43" fmla="*/ 539 h 741"/>
                <a:gd name="T44" fmla="*/ 190 w 304"/>
                <a:gd name="T45" fmla="*/ 499 h 741"/>
                <a:gd name="T46" fmla="*/ 184 w 304"/>
                <a:gd name="T47" fmla="*/ 465 h 741"/>
                <a:gd name="T48" fmla="*/ 192 w 304"/>
                <a:gd name="T49" fmla="*/ 391 h 741"/>
                <a:gd name="T50" fmla="*/ 216 w 304"/>
                <a:gd name="T51" fmla="*/ 313 h 741"/>
                <a:gd name="T52" fmla="*/ 238 w 304"/>
                <a:gd name="T53" fmla="*/ 249 h 741"/>
                <a:gd name="T54" fmla="*/ 268 w 304"/>
                <a:gd name="T55" fmla="*/ 185 h 741"/>
                <a:gd name="T56" fmla="*/ 284 w 304"/>
                <a:gd name="T57" fmla="*/ 159 h 741"/>
                <a:gd name="T58" fmla="*/ 304 w 304"/>
                <a:gd name="T59" fmla="*/ 12 h 741"/>
                <a:gd name="T60" fmla="*/ 298 w 304"/>
                <a:gd name="T61" fmla="*/ 24 h 741"/>
                <a:gd name="T62" fmla="*/ 292 w 304"/>
                <a:gd name="T63" fmla="*/ 30 h 741"/>
                <a:gd name="T64" fmla="*/ 292 w 304"/>
                <a:gd name="T65" fmla="*/ 36 h 741"/>
                <a:gd name="T66" fmla="*/ 286 w 304"/>
                <a:gd name="T67" fmla="*/ 36 h 741"/>
                <a:gd name="T68" fmla="*/ 286 w 304"/>
                <a:gd name="T69" fmla="*/ 42 h 741"/>
                <a:gd name="T70" fmla="*/ 280 w 304"/>
                <a:gd name="T71" fmla="*/ 42 h 741"/>
                <a:gd name="T72" fmla="*/ 280 w 304"/>
                <a:gd name="T73" fmla="*/ 42 h 741"/>
                <a:gd name="T74" fmla="*/ 280 w 304"/>
                <a:gd name="T75" fmla="*/ 42 h 7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04" h="741">
                  <a:moveTo>
                    <a:pt x="280" y="42"/>
                  </a:moveTo>
                  <a:lnTo>
                    <a:pt x="274" y="42"/>
                  </a:lnTo>
                  <a:lnTo>
                    <a:pt x="268" y="42"/>
                  </a:lnTo>
                  <a:lnTo>
                    <a:pt x="256" y="42"/>
                  </a:lnTo>
                  <a:lnTo>
                    <a:pt x="238" y="48"/>
                  </a:lnTo>
                  <a:lnTo>
                    <a:pt x="214" y="12"/>
                  </a:lnTo>
                  <a:lnTo>
                    <a:pt x="196" y="0"/>
                  </a:lnTo>
                  <a:lnTo>
                    <a:pt x="196" y="0"/>
                  </a:lnTo>
                  <a:lnTo>
                    <a:pt x="164" y="167"/>
                  </a:lnTo>
                  <a:lnTo>
                    <a:pt x="144" y="217"/>
                  </a:lnTo>
                  <a:lnTo>
                    <a:pt x="110" y="281"/>
                  </a:lnTo>
                  <a:lnTo>
                    <a:pt x="96" y="327"/>
                  </a:lnTo>
                  <a:lnTo>
                    <a:pt x="124" y="405"/>
                  </a:lnTo>
                  <a:lnTo>
                    <a:pt x="100" y="463"/>
                  </a:lnTo>
                  <a:lnTo>
                    <a:pt x="68" y="503"/>
                  </a:lnTo>
                  <a:lnTo>
                    <a:pt x="30" y="539"/>
                  </a:lnTo>
                  <a:lnTo>
                    <a:pt x="24" y="613"/>
                  </a:lnTo>
                  <a:lnTo>
                    <a:pt x="0" y="741"/>
                  </a:lnTo>
                  <a:lnTo>
                    <a:pt x="202" y="741"/>
                  </a:lnTo>
                  <a:lnTo>
                    <a:pt x="180" y="639"/>
                  </a:lnTo>
                  <a:lnTo>
                    <a:pt x="192" y="589"/>
                  </a:lnTo>
                  <a:lnTo>
                    <a:pt x="178" y="539"/>
                  </a:lnTo>
                  <a:lnTo>
                    <a:pt x="190" y="499"/>
                  </a:lnTo>
                  <a:lnTo>
                    <a:pt x="184" y="465"/>
                  </a:lnTo>
                  <a:lnTo>
                    <a:pt x="192" y="391"/>
                  </a:lnTo>
                  <a:lnTo>
                    <a:pt x="216" y="313"/>
                  </a:lnTo>
                  <a:lnTo>
                    <a:pt x="238" y="249"/>
                  </a:lnTo>
                  <a:lnTo>
                    <a:pt x="268" y="185"/>
                  </a:lnTo>
                  <a:lnTo>
                    <a:pt x="284" y="159"/>
                  </a:lnTo>
                  <a:lnTo>
                    <a:pt x="304" y="12"/>
                  </a:lnTo>
                  <a:lnTo>
                    <a:pt x="298" y="24"/>
                  </a:lnTo>
                  <a:lnTo>
                    <a:pt x="292" y="30"/>
                  </a:lnTo>
                  <a:lnTo>
                    <a:pt x="292" y="36"/>
                  </a:lnTo>
                  <a:lnTo>
                    <a:pt x="286" y="36"/>
                  </a:lnTo>
                  <a:lnTo>
                    <a:pt x="286" y="42"/>
                  </a:lnTo>
                  <a:lnTo>
                    <a:pt x="280" y="42"/>
                  </a:lnTo>
                  <a:lnTo>
                    <a:pt x="280" y="42"/>
                  </a:lnTo>
                  <a:lnTo>
                    <a:pt x="280" y="4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b="1">
                <a:solidFill>
                  <a:srgbClr val="EAEAEA"/>
                </a:solidFill>
                <a:latin typeface="Comic Sans MS" pitchFamily="66" charset="0"/>
              </a:endParaRPr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ltGray">
            <a:xfrm>
              <a:off x="4918" y="3553"/>
              <a:ext cx="314" cy="767"/>
            </a:xfrm>
            <a:custGeom>
              <a:avLst/>
              <a:gdLst>
                <a:gd name="T0" fmla="*/ 284 w 314"/>
                <a:gd name="T1" fmla="*/ 6 h 767"/>
                <a:gd name="T2" fmla="*/ 278 w 314"/>
                <a:gd name="T3" fmla="*/ 6 h 767"/>
                <a:gd name="T4" fmla="*/ 272 w 314"/>
                <a:gd name="T5" fmla="*/ 12 h 767"/>
                <a:gd name="T6" fmla="*/ 254 w 314"/>
                <a:gd name="T7" fmla="*/ 18 h 767"/>
                <a:gd name="T8" fmla="*/ 230 w 314"/>
                <a:gd name="T9" fmla="*/ 24 h 767"/>
                <a:gd name="T10" fmla="*/ 206 w 314"/>
                <a:gd name="T11" fmla="*/ 42 h 767"/>
                <a:gd name="T12" fmla="*/ 188 w 314"/>
                <a:gd name="T13" fmla="*/ 48 h 767"/>
                <a:gd name="T14" fmla="*/ 176 w 314"/>
                <a:gd name="T15" fmla="*/ 54 h 767"/>
                <a:gd name="T16" fmla="*/ 170 w 314"/>
                <a:gd name="T17" fmla="*/ 54 h 767"/>
                <a:gd name="T18" fmla="*/ 150 w 314"/>
                <a:gd name="T19" fmla="*/ 169 h 767"/>
                <a:gd name="T20" fmla="*/ 110 w 314"/>
                <a:gd name="T21" fmla="*/ 225 h 767"/>
                <a:gd name="T22" fmla="*/ 54 w 314"/>
                <a:gd name="T23" fmla="*/ 383 h 767"/>
                <a:gd name="T24" fmla="*/ 82 w 314"/>
                <a:gd name="T25" fmla="*/ 555 h 767"/>
                <a:gd name="T26" fmla="*/ 40 w 314"/>
                <a:gd name="T27" fmla="*/ 679 h 767"/>
                <a:gd name="T28" fmla="*/ 0 w 314"/>
                <a:gd name="T29" fmla="*/ 767 h 767"/>
                <a:gd name="T30" fmla="*/ 108 w 314"/>
                <a:gd name="T31" fmla="*/ 767 h 767"/>
                <a:gd name="T32" fmla="*/ 120 w 314"/>
                <a:gd name="T33" fmla="*/ 611 h 767"/>
                <a:gd name="T34" fmla="*/ 148 w 314"/>
                <a:gd name="T35" fmla="*/ 499 h 767"/>
                <a:gd name="T36" fmla="*/ 160 w 314"/>
                <a:gd name="T37" fmla="*/ 367 h 767"/>
                <a:gd name="T38" fmla="*/ 218 w 314"/>
                <a:gd name="T39" fmla="*/ 327 h 767"/>
                <a:gd name="T40" fmla="*/ 238 w 314"/>
                <a:gd name="T41" fmla="*/ 221 h 767"/>
                <a:gd name="T42" fmla="*/ 296 w 314"/>
                <a:gd name="T43" fmla="*/ 135 h 767"/>
                <a:gd name="T44" fmla="*/ 314 w 314"/>
                <a:gd name="T45" fmla="*/ 0 h 767"/>
                <a:gd name="T46" fmla="*/ 302 w 314"/>
                <a:gd name="T47" fmla="*/ 0 h 767"/>
                <a:gd name="T48" fmla="*/ 296 w 314"/>
                <a:gd name="T49" fmla="*/ 0 h 767"/>
                <a:gd name="T50" fmla="*/ 290 w 314"/>
                <a:gd name="T51" fmla="*/ 0 h 767"/>
                <a:gd name="T52" fmla="*/ 284 w 314"/>
                <a:gd name="T53" fmla="*/ 6 h 767"/>
                <a:gd name="T54" fmla="*/ 284 w 314"/>
                <a:gd name="T55" fmla="*/ 6 h 767"/>
                <a:gd name="T56" fmla="*/ 284 w 314"/>
                <a:gd name="T57" fmla="*/ 6 h 767"/>
                <a:gd name="T58" fmla="*/ 284 w 314"/>
                <a:gd name="T59" fmla="*/ 6 h 7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14" h="767">
                  <a:moveTo>
                    <a:pt x="284" y="6"/>
                  </a:moveTo>
                  <a:lnTo>
                    <a:pt x="278" y="6"/>
                  </a:lnTo>
                  <a:lnTo>
                    <a:pt x="272" y="12"/>
                  </a:lnTo>
                  <a:lnTo>
                    <a:pt x="254" y="18"/>
                  </a:lnTo>
                  <a:lnTo>
                    <a:pt x="230" y="24"/>
                  </a:lnTo>
                  <a:lnTo>
                    <a:pt x="206" y="42"/>
                  </a:lnTo>
                  <a:lnTo>
                    <a:pt x="188" y="48"/>
                  </a:lnTo>
                  <a:lnTo>
                    <a:pt x="176" y="54"/>
                  </a:lnTo>
                  <a:lnTo>
                    <a:pt x="170" y="54"/>
                  </a:lnTo>
                  <a:lnTo>
                    <a:pt x="150" y="169"/>
                  </a:lnTo>
                  <a:lnTo>
                    <a:pt x="110" y="225"/>
                  </a:lnTo>
                  <a:lnTo>
                    <a:pt x="54" y="383"/>
                  </a:lnTo>
                  <a:lnTo>
                    <a:pt x="82" y="555"/>
                  </a:lnTo>
                  <a:lnTo>
                    <a:pt x="40" y="679"/>
                  </a:lnTo>
                  <a:lnTo>
                    <a:pt x="0" y="767"/>
                  </a:lnTo>
                  <a:lnTo>
                    <a:pt x="108" y="767"/>
                  </a:lnTo>
                  <a:lnTo>
                    <a:pt x="120" y="611"/>
                  </a:lnTo>
                  <a:lnTo>
                    <a:pt x="148" y="499"/>
                  </a:lnTo>
                  <a:lnTo>
                    <a:pt x="160" y="367"/>
                  </a:lnTo>
                  <a:lnTo>
                    <a:pt x="218" y="327"/>
                  </a:lnTo>
                  <a:lnTo>
                    <a:pt x="238" y="221"/>
                  </a:lnTo>
                  <a:lnTo>
                    <a:pt x="296" y="135"/>
                  </a:lnTo>
                  <a:lnTo>
                    <a:pt x="314" y="0"/>
                  </a:lnTo>
                  <a:lnTo>
                    <a:pt x="302" y="0"/>
                  </a:lnTo>
                  <a:lnTo>
                    <a:pt x="296" y="0"/>
                  </a:lnTo>
                  <a:lnTo>
                    <a:pt x="290" y="0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b="1">
                <a:solidFill>
                  <a:srgbClr val="EAEAEA"/>
                </a:solidFill>
                <a:latin typeface="Comic Sans MS" pitchFamily="66" charset="0"/>
              </a:endParaRPr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ltGray">
            <a:xfrm>
              <a:off x="4700" y="3697"/>
              <a:ext cx="275" cy="623"/>
            </a:xfrm>
            <a:custGeom>
              <a:avLst/>
              <a:gdLst>
                <a:gd name="T0" fmla="*/ 257 w 275"/>
                <a:gd name="T1" fmla="*/ 12 h 623"/>
                <a:gd name="T2" fmla="*/ 239 w 275"/>
                <a:gd name="T3" fmla="*/ 6 h 623"/>
                <a:gd name="T4" fmla="*/ 203 w 275"/>
                <a:gd name="T5" fmla="*/ 6 h 623"/>
                <a:gd name="T6" fmla="*/ 203 w 275"/>
                <a:gd name="T7" fmla="*/ 6 h 623"/>
                <a:gd name="T8" fmla="*/ 197 w 275"/>
                <a:gd name="T9" fmla="*/ 6 h 623"/>
                <a:gd name="T10" fmla="*/ 185 w 275"/>
                <a:gd name="T11" fmla="*/ 0 h 623"/>
                <a:gd name="T12" fmla="*/ 173 w 275"/>
                <a:gd name="T13" fmla="*/ 0 h 623"/>
                <a:gd name="T14" fmla="*/ 166 w 275"/>
                <a:gd name="T15" fmla="*/ 0 h 623"/>
                <a:gd name="T16" fmla="*/ 160 w 275"/>
                <a:gd name="T17" fmla="*/ 0 h 623"/>
                <a:gd name="T18" fmla="*/ 144 w 275"/>
                <a:gd name="T19" fmla="*/ 117 h 623"/>
                <a:gd name="T20" fmla="*/ 128 w 275"/>
                <a:gd name="T21" fmla="*/ 185 h 623"/>
                <a:gd name="T22" fmla="*/ 58 w 275"/>
                <a:gd name="T23" fmla="*/ 299 h 623"/>
                <a:gd name="T24" fmla="*/ 54 w 275"/>
                <a:gd name="T25" fmla="*/ 441 h 623"/>
                <a:gd name="T26" fmla="*/ 24 w 275"/>
                <a:gd name="T27" fmla="*/ 523 h 623"/>
                <a:gd name="T28" fmla="*/ 0 w 275"/>
                <a:gd name="T29" fmla="*/ 623 h 623"/>
                <a:gd name="T30" fmla="*/ 78 w 275"/>
                <a:gd name="T31" fmla="*/ 623 h 623"/>
                <a:gd name="T32" fmla="*/ 92 w 275"/>
                <a:gd name="T33" fmla="*/ 555 h 623"/>
                <a:gd name="T34" fmla="*/ 134 w 275"/>
                <a:gd name="T35" fmla="*/ 447 h 623"/>
                <a:gd name="T36" fmla="*/ 158 w 275"/>
                <a:gd name="T37" fmla="*/ 315 h 623"/>
                <a:gd name="T38" fmla="*/ 184 w 275"/>
                <a:gd name="T39" fmla="*/ 257 h 623"/>
                <a:gd name="T40" fmla="*/ 216 w 275"/>
                <a:gd name="T41" fmla="*/ 211 h 623"/>
                <a:gd name="T42" fmla="*/ 222 w 275"/>
                <a:gd name="T43" fmla="*/ 145 h 623"/>
                <a:gd name="T44" fmla="*/ 240 w 275"/>
                <a:gd name="T45" fmla="*/ 111 h 623"/>
                <a:gd name="T46" fmla="*/ 262 w 275"/>
                <a:gd name="T47" fmla="*/ 79 h 623"/>
                <a:gd name="T48" fmla="*/ 275 w 275"/>
                <a:gd name="T49" fmla="*/ 6 h 623"/>
                <a:gd name="T50" fmla="*/ 263 w 275"/>
                <a:gd name="T51" fmla="*/ 12 h 623"/>
                <a:gd name="T52" fmla="*/ 257 w 275"/>
                <a:gd name="T53" fmla="*/ 12 h 623"/>
                <a:gd name="T54" fmla="*/ 257 w 275"/>
                <a:gd name="T55" fmla="*/ 12 h 623"/>
                <a:gd name="T56" fmla="*/ 257 w 275"/>
                <a:gd name="T57" fmla="*/ 12 h 6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75" h="623">
                  <a:moveTo>
                    <a:pt x="257" y="12"/>
                  </a:moveTo>
                  <a:lnTo>
                    <a:pt x="239" y="6"/>
                  </a:lnTo>
                  <a:lnTo>
                    <a:pt x="203" y="6"/>
                  </a:lnTo>
                  <a:lnTo>
                    <a:pt x="203" y="6"/>
                  </a:lnTo>
                  <a:lnTo>
                    <a:pt x="197" y="6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6" y="0"/>
                  </a:lnTo>
                  <a:lnTo>
                    <a:pt x="160" y="0"/>
                  </a:lnTo>
                  <a:lnTo>
                    <a:pt x="144" y="117"/>
                  </a:lnTo>
                  <a:lnTo>
                    <a:pt x="128" y="185"/>
                  </a:lnTo>
                  <a:lnTo>
                    <a:pt x="58" y="299"/>
                  </a:lnTo>
                  <a:lnTo>
                    <a:pt x="54" y="441"/>
                  </a:lnTo>
                  <a:lnTo>
                    <a:pt x="24" y="523"/>
                  </a:lnTo>
                  <a:lnTo>
                    <a:pt x="0" y="623"/>
                  </a:lnTo>
                  <a:lnTo>
                    <a:pt x="78" y="623"/>
                  </a:lnTo>
                  <a:lnTo>
                    <a:pt x="92" y="555"/>
                  </a:lnTo>
                  <a:lnTo>
                    <a:pt x="134" y="447"/>
                  </a:lnTo>
                  <a:lnTo>
                    <a:pt x="158" y="315"/>
                  </a:lnTo>
                  <a:lnTo>
                    <a:pt x="184" y="257"/>
                  </a:lnTo>
                  <a:lnTo>
                    <a:pt x="216" y="211"/>
                  </a:lnTo>
                  <a:lnTo>
                    <a:pt x="222" y="145"/>
                  </a:lnTo>
                  <a:lnTo>
                    <a:pt x="240" y="111"/>
                  </a:lnTo>
                  <a:lnTo>
                    <a:pt x="262" y="79"/>
                  </a:lnTo>
                  <a:lnTo>
                    <a:pt x="275" y="6"/>
                  </a:lnTo>
                  <a:lnTo>
                    <a:pt x="263" y="12"/>
                  </a:lnTo>
                  <a:lnTo>
                    <a:pt x="257" y="12"/>
                  </a:lnTo>
                  <a:lnTo>
                    <a:pt x="257" y="12"/>
                  </a:lnTo>
                  <a:lnTo>
                    <a:pt x="257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b="1">
                <a:solidFill>
                  <a:srgbClr val="EAEAEA"/>
                </a:solidFill>
                <a:latin typeface="Comic Sans MS" pitchFamily="66" charset="0"/>
              </a:endParaRPr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ltGray">
            <a:xfrm>
              <a:off x="4522" y="3709"/>
              <a:ext cx="213" cy="611"/>
            </a:xfrm>
            <a:custGeom>
              <a:avLst/>
              <a:gdLst>
                <a:gd name="T0" fmla="*/ 171 w 213"/>
                <a:gd name="T1" fmla="*/ 12 h 611"/>
                <a:gd name="T2" fmla="*/ 159 w 213"/>
                <a:gd name="T3" fmla="*/ 24 h 611"/>
                <a:gd name="T4" fmla="*/ 153 w 213"/>
                <a:gd name="T5" fmla="*/ 36 h 611"/>
                <a:gd name="T6" fmla="*/ 128 w 213"/>
                <a:gd name="T7" fmla="*/ 60 h 611"/>
                <a:gd name="T8" fmla="*/ 110 w 213"/>
                <a:gd name="T9" fmla="*/ 83 h 611"/>
                <a:gd name="T10" fmla="*/ 86 w 213"/>
                <a:gd name="T11" fmla="*/ 119 h 611"/>
                <a:gd name="T12" fmla="*/ 68 w 213"/>
                <a:gd name="T13" fmla="*/ 167 h 611"/>
                <a:gd name="T14" fmla="*/ 68 w 213"/>
                <a:gd name="T15" fmla="*/ 221 h 611"/>
                <a:gd name="T16" fmla="*/ 68 w 213"/>
                <a:gd name="T17" fmla="*/ 227 h 611"/>
                <a:gd name="T18" fmla="*/ 68 w 213"/>
                <a:gd name="T19" fmla="*/ 233 h 611"/>
                <a:gd name="T20" fmla="*/ 68 w 213"/>
                <a:gd name="T21" fmla="*/ 239 h 611"/>
                <a:gd name="T22" fmla="*/ 68 w 213"/>
                <a:gd name="T23" fmla="*/ 245 h 611"/>
                <a:gd name="T24" fmla="*/ 68 w 213"/>
                <a:gd name="T25" fmla="*/ 251 h 611"/>
                <a:gd name="T26" fmla="*/ 68 w 213"/>
                <a:gd name="T27" fmla="*/ 251 h 611"/>
                <a:gd name="T28" fmla="*/ 68 w 213"/>
                <a:gd name="T29" fmla="*/ 257 h 611"/>
                <a:gd name="T30" fmla="*/ 68 w 213"/>
                <a:gd name="T31" fmla="*/ 269 h 611"/>
                <a:gd name="T32" fmla="*/ 74 w 213"/>
                <a:gd name="T33" fmla="*/ 287 h 611"/>
                <a:gd name="T34" fmla="*/ 80 w 213"/>
                <a:gd name="T35" fmla="*/ 305 h 611"/>
                <a:gd name="T36" fmla="*/ 86 w 213"/>
                <a:gd name="T37" fmla="*/ 311 h 611"/>
                <a:gd name="T38" fmla="*/ 86 w 213"/>
                <a:gd name="T39" fmla="*/ 311 h 611"/>
                <a:gd name="T40" fmla="*/ 92 w 213"/>
                <a:gd name="T41" fmla="*/ 317 h 611"/>
                <a:gd name="T42" fmla="*/ 92 w 213"/>
                <a:gd name="T43" fmla="*/ 323 h 611"/>
                <a:gd name="T44" fmla="*/ 92 w 213"/>
                <a:gd name="T45" fmla="*/ 323 h 611"/>
                <a:gd name="T46" fmla="*/ 24 w 213"/>
                <a:gd name="T47" fmla="*/ 437 h 611"/>
                <a:gd name="T48" fmla="*/ 18 w 213"/>
                <a:gd name="T49" fmla="*/ 471 h 611"/>
                <a:gd name="T50" fmla="*/ 0 w 213"/>
                <a:gd name="T51" fmla="*/ 547 h 611"/>
                <a:gd name="T52" fmla="*/ 50 w 213"/>
                <a:gd name="T53" fmla="*/ 611 h 611"/>
                <a:gd name="T54" fmla="*/ 114 w 213"/>
                <a:gd name="T55" fmla="*/ 611 h 611"/>
                <a:gd name="T56" fmla="*/ 104 w 213"/>
                <a:gd name="T57" fmla="*/ 555 h 611"/>
                <a:gd name="T58" fmla="*/ 120 w 213"/>
                <a:gd name="T59" fmla="*/ 515 h 611"/>
                <a:gd name="T60" fmla="*/ 150 w 213"/>
                <a:gd name="T61" fmla="*/ 449 h 611"/>
                <a:gd name="T62" fmla="*/ 166 w 213"/>
                <a:gd name="T63" fmla="*/ 377 h 611"/>
                <a:gd name="T64" fmla="*/ 156 w 213"/>
                <a:gd name="T65" fmla="*/ 295 h 611"/>
                <a:gd name="T66" fmla="*/ 170 w 213"/>
                <a:gd name="T67" fmla="*/ 203 h 611"/>
                <a:gd name="T68" fmla="*/ 212 w 213"/>
                <a:gd name="T69" fmla="*/ 95 h 611"/>
                <a:gd name="T70" fmla="*/ 213 w 213"/>
                <a:gd name="T71" fmla="*/ 0 h 611"/>
                <a:gd name="T72" fmla="*/ 207 w 213"/>
                <a:gd name="T73" fmla="*/ 0 h 611"/>
                <a:gd name="T74" fmla="*/ 201 w 213"/>
                <a:gd name="T75" fmla="*/ 0 h 611"/>
                <a:gd name="T76" fmla="*/ 195 w 213"/>
                <a:gd name="T77" fmla="*/ 0 h 611"/>
                <a:gd name="T78" fmla="*/ 189 w 213"/>
                <a:gd name="T79" fmla="*/ 0 h 611"/>
                <a:gd name="T80" fmla="*/ 183 w 213"/>
                <a:gd name="T81" fmla="*/ 6 h 611"/>
                <a:gd name="T82" fmla="*/ 177 w 213"/>
                <a:gd name="T83" fmla="*/ 6 h 611"/>
                <a:gd name="T84" fmla="*/ 171 w 213"/>
                <a:gd name="T85" fmla="*/ 12 h 611"/>
                <a:gd name="T86" fmla="*/ 171 w 213"/>
                <a:gd name="T87" fmla="*/ 12 h 611"/>
                <a:gd name="T88" fmla="*/ 171 w 213"/>
                <a:gd name="T89" fmla="*/ 12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13" h="611">
                  <a:moveTo>
                    <a:pt x="171" y="12"/>
                  </a:moveTo>
                  <a:lnTo>
                    <a:pt x="159" y="24"/>
                  </a:lnTo>
                  <a:lnTo>
                    <a:pt x="153" y="36"/>
                  </a:lnTo>
                  <a:lnTo>
                    <a:pt x="128" y="60"/>
                  </a:lnTo>
                  <a:lnTo>
                    <a:pt x="110" y="83"/>
                  </a:lnTo>
                  <a:lnTo>
                    <a:pt x="86" y="119"/>
                  </a:lnTo>
                  <a:lnTo>
                    <a:pt x="68" y="167"/>
                  </a:lnTo>
                  <a:lnTo>
                    <a:pt x="68" y="221"/>
                  </a:lnTo>
                  <a:lnTo>
                    <a:pt x="68" y="227"/>
                  </a:lnTo>
                  <a:lnTo>
                    <a:pt x="68" y="233"/>
                  </a:lnTo>
                  <a:lnTo>
                    <a:pt x="68" y="239"/>
                  </a:lnTo>
                  <a:lnTo>
                    <a:pt x="68" y="245"/>
                  </a:lnTo>
                  <a:lnTo>
                    <a:pt x="68" y="251"/>
                  </a:lnTo>
                  <a:lnTo>
                    <a:pt x="68" y="251"/>
                  </a:lnTo>
                  <a:lnTo>
                    <a:pt x="68" y="257"/>
                  </a:lnTo>
                  <a:lnTo>
                    <a:pt x="68" y="269"/>
                  </a:lnTo>
                  <a:lnTo>
                    <a:pt x="74" y="287"/>
                  </a:lnTo>
                  <a:lnTo>
                    <a:pt x="80" y="305"/>
                  </a:lnTo>
                  <a:lnTo>
                    <a:pt x="86" y="311"/>
                  </a:lnTo>
                  <a:lnTo>
                    <a:pt x="86" y="311"/>
                  </a:lnTo>
                  <a:lnTo>
                    <a:pt x="92" y="317"/>
                  </a:lnTo>
                  <a:lnTo>
                    <a:pt x="92" y="323"/>
                  </a:lnTo>
                  <a:lnTo>
                    <a:pt x="92" y="323"/>
                  </a:lnTo>
                  <a:lnTo>
                    <a:pt x="24" y="437"/>
                  </a:lnTo>
                  <a:lnTo>
                    <a:pt x="18" y="471"/>
                  </a:lnTo>
                  <a:lnTo>
                    <a:pt x="0" y="547"/>
                  </a:lnTo>
                  <a:lnTo>
                    <a:pt x="50" y="611"/>
                  </a:lnTo>
                  <a:lnTo>
                    <a:pt x="114" y="611"/>
                  </a:lnTo>
                  <a:lnTo>
                    <a:pt x="104" y="555"/>
                  </a:lnTo>
                  <a:lnTo>
                    <a:pt x="120" y="515"/>
                  </a:lnTo>
                  <a:lnTo>
                    <a:pt x="150" y="449"/>
                  </a:lnTo>
                  <a:lnTo>
                    <a:pt x="166" y="377"/>
                  </a:lnTo>
                  <a:lnTo>
                    <a:pt x="156" y="295"/>
                  </a:lnTo>
                  <a:lnTo>
                    <a:pt x="170" y="203"/>
                  </a:lnTo>
                  <a:lnTo>
                    <a:pt x="212" y="95"/>
                  </a:lnTo>
                  <a:lnTo>
                    <a:pt x="213" y="0"/>
                  </a:lnTo>
                  <a:lnTo>
                    <a:pt x="207" y="0"/>
                  </a:lnTo>
                  <a:lnTo>
                    <a:pt x="201" y="0"/>
                  </a:lnTo>
                  <a:lnTo>
                    <a:pt x="195" y="0"/>
                  </a:lnTo>
                  <a:lnTo>
                    <a:pt x="189" y="0"/>
                  </a:lnTo>
                  <a:lnTo>
                    <a:pt x="183" y="6"/>
                  </a:lnTo>
                  <a:lnTo>
                    <a:pt x="177" y="6"/>
                  </a:lnTo>
                  <a:lnTo>
                    <a:pt x="171" y="12"/>
                  </a:lnTo>
                  <a:lnTo>
                    <a:pt x="171" y="12"/>
                  </a:lnTo>
                  <a:lnTo>
                    <a:pt x="171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b="1">
                <a:solidFill>
                  <a:srgbClr val="EAEAEA"/>
                </a:solidFill>
                <a:latin typeface="Comic Sans MS" pitchFamily="66" charset="0"/>
              </a:endParaRPr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ltGray">
            <a:xfrm>
              <a:off x="4292" y="3936"/>
              <a:ext cx="167" cy="384"/>
            </a:xfrm>
            <a:custGeom>
              <a:avLst/>
              <a:gdLst>
                <a:gd name="T0" fmla="*/ 149 w 167"/>
                <a:gd name="T1" fmla="*/ 60 h 384"/>
                <a:gd name="T2" fmla="*/ 119 w 167"/>
                <a:gd name="T3" fmla="*/ 30 h 384"/>
                <a:gd name="T4" fmla="*/ 89 w 167"/>
                <a:gd name="T5" fmla="*/ 12 h 384"/>
                <a:gd name="T6" fmla="*/ 59 w 167"/>
                <a:gd name="T7" fmla="*/ 0 h 384"/>
                <a:gd name="T8" fmla="*/ 54 w 167"/>
                <a:gd name="T9" fmla="*/ 70 h 384"/>
                <a:gd name="T10" fmla="*/ 46 w 167"/>
                <a:gd name="T11" fmla="*/ 112 h 384"/>
                <a:gd name="T12" fmla="*/ 52 w 167"/>
                <a:gd name="T13" fmla="*/ 168 h 384"/>
                <a:gd name="T14" fmla="*/ 24 w 167"/>
                <a:gd name="T15" fmla="*/ 194 h 384"/>
                <a:gd name="T16" fmla="*/ 16 w 167"/>
                <a:gd name="T17" fmla="*/ 258 h 384"/>
                <a:gd name="T18" fmla="*/ 2 w 167"/>
                <a:gd name="T19" fmla="*/ 300 h 384"/>
                <a:gd name="T20" fmla="*/ 0 w 167"/>
                <a:gd name="T21" fmla="*/ 352 h 384"/>
                <a:gd name="T22" fmla="*/ 47 w 167"/>
                <a:gd name="T23" fmla="*/ 384 h 384"/>
                <a:gd name="T24" fmla="*/ 149 w 167"/>
                <a:gd name="T25" fmla="*/ 384 h 384"/>
                <a:gd name="T26" fmla="*/ 134 w 167"/>
                <a:gd name="T27" fmla="*/ 350 h 384"/>
                <a:gd name="T28" fmla="*/ 104 w 167"/>
                <a:gd name="T29" fmla="*/ 324 h 384"/>
                <a:gd name="T30" fmla="*/ 138 w 167"/>
                <a:gd name="T31" fmla="*/ 274 h 384"/>
                <a:gd name="T32" fmla="*/ 122 w 167"/>
                <a:gd name="T33" fmla="*/ 220 h 384"/>
                <a:gd name="T34" fmla="*/ 132 w 167"/>
                <a:gd name="T35" fmla="*/ 186 h 384"/>
                <a:gd name="T36" fmla="*/ 140 w 167"/>
                <a:gd name="T37" fmla="*/ 154 h 384"/>
                <a:gd name="T38" fmla="*/ 167 w 167"/>
                <a:gd name="T39" fmla="*/ 90 h 384"/>
                <a:gd name="T40" fmla="*/ 149 w 167"/>
                <a:gd name="T41" fmla="*/ 60 h 384"/>
                <a:gd name="T42" fmla="*/ 149 w 167"/>
                <a:gd name="T43" fmla="*/ 60 h 384"/>
                <a:gd name="T44" fmla="*/ 149 w 167"/>
                <a:gd name="T45" fmla="*/ 60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67" h="384">
                  <a:moveTo>
                    <a:pt x="149" y="60"/>
                  </a:moveTo>
                  <a:lnTo>
                    <a:pt x="119" y="30"/>
                  </a:lnTo>
                  <a:lnTo>
                    <a:pt x="89" y="12"/>
                  </a:lnTo>
                  <a:lnTo>
                    <a:pt x="59" y="0"/>
                  </a:lnTo>
                  <a:lnTo>
                    <a:pt x="54" y="70"/>
                  </a:lnTo>
                  <a:lnTo>
                    <a:pt x="46" y="112"/>
                  </a:lnTo>
                  <a:lnTo>
                    <a:pt x="52" y="168"/>
                  </a:lnTo>
                  <a:lnTo>
                    <a:pt x="24" y="194"/>
                  </a:lnTo>
                  <a:lnTo>
                    <a:pt x="16" y="258"/>
                  </a:lnTo>
                  <a:lnTo>
                    <a:pt x="2" y="300"/>
                  </a:lnTo>
                  <a:lnTo>
                    <a:pt x="0" y="352"/>
                  </a:lnTo>
                  <a:lnTo>
                    <a:pt x="47" y="384"/>
                  </a:lnTo>
                  <a:lnTo>
                    <a:pt x="149" y="384"/>
                  </a:lnTo>
                  <a:lnTo>
                    <a:pt x="134" y="350"/>
                  </a:lnTo>
                  <a:lnTo>
                    <a:pt x="104" y="324"/>
                  </a:lnTo>
                  <a:lnTo>
                    <a:pt x="138" y="274"/>
                  </a:lnTo>
                  <a:lnTo>
                    <a:pt x="122" y="220"/>
                  </a:lnTo>
                  <a:lnTo>
                    <a:pt x="132" y="186"/>
                  </a:lnTo>
                  <a:lnTo>
                    <a:pt x="140" y="154"/>
                  </a:lnTo>
                  <a:lnTo>
                    <a:pt x="167" y="90"/>
                  </a:lnTo>
                  <a:lnTo>
                    <a:pt x="149" y="60"/>
                  </a:lnTo>
                  <a:lnTo>
                    <a:pt x="149" y="60"/>
                  </a:lnTo>
                  <a:lnTo>
                    <a:pt x="149" y="6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b="1">
                <a:solidFill>
                  <a:srgbClr val="EAEAEA"/>
                </a:solidFill>
                <a:latin typeface="Comic Sans MS" pitchFamily="66" charset="0"/>
              </a:endParaRPr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ltGray">
            <a:xfrm>
              <a:off x="4100" y="4020"/>
              <a:ext cx="166" cy="300"/>
            </a:xfrm>
            <a:custGeom>
              <a:avLst/>
              <a:gdLst>
                <a:gd name="T0" fmla="*/ 136 w 166"/>
                <a:gd name="T1" fmla="*/ 12 h 300"/>
                <a:gd name="T2" fmla="*/ 100 w 166"/>
                <a:gd name="T3" fmla="*/ 0 h 300"/>
                <a:gd name="T4" fmla="*/ 78 w 166"/>
                <a:gd name="T5" fmla="*/ 64 h 300"/>
                <a:gd name="T6" fmla="*/ 70 w 166"/>
                <a:gd name="T7" fmla="*/ 126 h 300"/>
                <a:gd name="T8" fmla="*/ 46 w 166"/>
                <a:gd name="T9" fmla="*/ 184 h 300"/>
                <a:gd name="T10" fmla="*/ 58 w 166"/>
                <a:gd name="T11" fmla="*/ 232 h 300"/>
                <a:gd name="T12" fmla="*/ 38 w 166"/>
                <a:gd name="T13" fmla="*/ 268 h 300"/>
                <a:gd name="T14" fmla="*/ 0 w 166"/>
                <a:gd name="T15" fmla="*/ 300 h 300"/>
                <a:gd name="T16" fmla="*/ 160 w 166"/>
                <a:gd name="T17" fmla="*/ 300 h 300"/>
                <a:gd name="T18" fmla="*/ 136 w 166"/>
                <a:gd name="T19" fmla="*/ 272 h 300"/>
                <a:gd name="T20" fmla="*/ 98 w 166"/>
                <a:gd name="T21" fmla="*/ 234 h 300"/>
                <a:gd name="T22" fmla="*/ 130 w 166"/>
                <a:gd name="T23" fmla="*/ 188 h 300"/>
                <a:gd name="T24" fmla="*/ 138 w 166"/>
                <a:gd name="T25" fmla="*/ 134 h 300"/>
                <a:gd name="T26" fmla="*/ 144 w 166"/>
                <a:gd name="T27" fmla="*/ 94 h 300"/>
                <a:gd name="T28" fmla="*/ 164 w 166"/>
                <a:gd name="T29" fmla="*/ 60 h 300"/>
                <a:gd name="T30" fmla="*/ 166 w 166"/>
                <a:gd name="T31" fmla="*/ 0 h 300"/>
                <a:gd name="T32" fmla="*/ 136 w 166"/>
                <a:gd name="T33" fmla="*/ 12 h 300"/>
                <a:gd name="T34" fmla="*/ 136 w 166"/>
                <a:gd name="T35" fmla="*/ 12 h 300"/>
                <a:gd name="T36" fmla="*/ 136 w 166"/>
                <a:gd name="T37" fmla="*/ 12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6" h="300">
                  <a:moveTo>
                    <a:pt x="136" y="12"/>
                  </a:moveTo>
                  <a:lnTo>
                    <a:pt x="100" y="0"/>
                  </a:lnTo>
                  <a:lnTo>
                    <a:pt x="78" y="64"/>
                  </a:lnTo>
                  <a:lnTo>
                    <a:pt x="70" y="126"/>
                  </a:lnTo>
                  <a:lnTo>
                    <a:pt x="46" y="184"/>
                  </a:lnTo>
                  <a:lnTo>
                    <a:pt x="58" y="232"/>
                  </a:lnTo>
                  <a:lnTo>
                    <a:pt x="38" y="268"/>
                  </a:lnTo>
                  <a:lnTo>
                    <a:pt x="0" y="300"/>
                  </a:lnTo>
                  <a:lnTo>
                    <a:pt x="160" y="300"/>
                  </a:lnTo>
                  <a:lnTo>
                    <a:pt x="136" y="272"/>
                  </a:lnTo>
                  <a:lnTo>
                    <a:pt x="98" y="234"/>
                  </a:lnTo>
                  <a:lnTo>
                    <a:pt x="130" y="188"/>
                  </a:lnTo>
                  <a:lnTo>
                    <a:pt x="138" y="134"/>
                  </a:lnTo>
                  <a:lnTo>
                    <a:pt x="144" y="94"/>
                  </a:lnTo>
                  <a:lnTo>
                    <a:pt x="164" y="60"/>
                  </a:lnTo>
                  <a:lnTo>
                    <a:pt x="166" y="0"/>
                  </a:lnTo>
                  <a:lnTo>
                    <a:pt x="136" y="12"/>
                  </a:lnTo>
                  <a:lnTo>
                    <a:pt x="136" y="12"/>
                  </a:lnTo>
                  <a:lnTo>
                    <a:pt x="136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b="1">
                <a:solidFill>
                  <a:srgbClr val="EAEAEA"/>
                </a:solidFill>
                <a:latin typeface="Comic Sans MS" pitchFamily="66" charset="0"/>
              </a:endParaRPr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ltGray">
            <a:xfrm>
              <a:off x="3910" y="4038"/>
              <a:ext cx="237" cy="282"/>
            </a:xfrm>
            <a:custGeom>
              <a:avLst/>
              <a:gdLst>
                <a:gd name="T0" fmla="*/ 201 w 237"/>
                <a:gd name="T1" fmla="*/ 0 h 282"/>
                <a:gd name="T2" fmla="*/ 183 w 237"/>
                <a:gd name="T3" fmla="*/ 0 h 282"/>
                <a:gd name="T4" fmla="*/ 158 w 237"/>
                <a:gd name="T5" fmla="*/ 50 h 282"/>
                <a:gd name="T6" fmla="*/ 148 w 237"/>
                <a:gd name="T7" fmla="*/ 92 h 282"/>
                <a:gd name="T8" fmla="*/ 120 w 237"/>
                <a:gd name="T9" fmla="*/ 144 h 282"/>
                <a:gd name="T10" fmla="*/ 82 w 237"/>
                <a:gd name="T11" fmla="*/ 182 h 282"/>
                <a:gd name="T12" fmla="*/ 60 w 237"/>
                <a:gd name="T13" fmla="*/ 232 h 282"/>
                <a:gd name="T14" fmla="*/ 0 w 237"/>
                <a:gd name="T15" fmla="*/ 282 h 282"/>
                <a:gd name="T16" fmla="*/ 128 w 237"/>
                <a:gd name="T17" fmla="*/ 282 h 282"/>
                <a:gd name="T18" fmla="*/ 154 w 237"/>
                <a:gd name="T19" fmla="*/ 254 h 282"/>
                <a:gd name="T20" fmla="*/ 158 w 237"/>
                <a:gd name="T21" fmla="*/ 196 h 282"/>
                <a:gd name="T22" fmla="*/ 188 w 237"/>
                <a:gd name="T23" fmla="*/ 148 h 282"/>
                <a:gd name="T24" fmla="*/ 196 w 237"/>
                <a:gd name="T25" fmla="*/ 70 h 282"/>
                <a:gd name="T26" fmla="*/ 237 w 237"/>
                <a:gd name="T27" fmla="*/ 0 h 282"/>
                <a:gd name="T28" fmla="*/ 201 w 237"/>
                <a:gd name="T29" fmla="*/ 0 h 282"/>
                <a:gd name="T30" fmla="*/ 201 w 237"/>
                <a:gd name="T31" fmla="*/ 0 h 282"/>
                <a:gd name="T32" fmla="*/ 201 w 237"/>
                <a:gd name="T33" fmla="*/ 0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7" h="282">
                  <a:moveTo>
                    <a:pt x="201" y="0"/>
                  </a:moveTo>
                  <a:lnTo>
                    <a:pt x="183" y="0"/>
                  </a:lnTo>
                  <a:lnTo>
                    <a:pt x="158" y="50"/>
                  </a:lnTo>
                  <a:lnTo>
                    <a:pt x="148" y="92"/>
                  </a:lnTo>
                  <a:lnTo>
                    <a:pt x="120" y="144"/>
                  </a:lnTo>
                  <a:lnTo>
                    <a:pt x="82" y="182"/>
                  </a:lnTo>
                  <a:lnTo>
                    <a:pt x="60" y="232"/>
                  </a:lnTo>
                  <a:lnTo>
                    <a:pt x="0" y="282"/>
                  </a:lnTo>
                  <a:lnTo>
                    <a:pt x="128" y="282"/>
                  </a:lnTo>
                  <a:lnTo>
                    <a:pt x="154" y="254"/>
                  </a:lnTo>
                  <a:lnTo>
                    <a:pt x="158" y="196"/>
                  </a:lnTo>
                  <a:lnTo>
                    <a:pt x="188" y="148"/>
                  </a:lnTo>
                  <a:lnTo>
                    <a:pt x="196" y="70"/>
                  </a:lnTo>
                  <a:lnTo>
                    <a:pt x="237" y="0"/>
                  </a:lnTo>
                  <a:lnTo>
                    <a:pt x="201" y="0"/>
                  </a:lnTo>
                  <a:lnTo>
                    <a:pt x="201" y="0"/>
                  </a:lnTo>
                  <a:lnTo>
                    <a:pt x="20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b="1">
                <a:solidFill>
                  <a:srgbClr val="EAEAEA"/>
                </a:solidFill>
                <a:latin typeface="Comic Sans MS" pitchFamily="66" charset="0"/>
              </a:endParaRPr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ltGray">
            <a:xfrm>
              <a:off x="3674" y="4086"/>
              <a:ext cx="196" cy="234"/>
            </a:xfrm>
            <a:custGeom>
              <a:avLst/>
              <a:gdLst>
                <a:gd name="T0" fmla="*/ 167 w 196"/>
                <a:gd name="T1" fmla="*/ 54 h 234"/>
                <a:gd name="T2" fmla="*/ 113 w 196"/>
                <a:gd name="T3" fmla="*/ 24 h 234"/>
                <a:gd name="T4" fmla="*/ 83 w 196"/>
                <a:gd name="T5" fmla="*/ 0 h 234"/>
                <a:gd name="T6" fmla="*/ 80 w 196"/>
                <a:gd name="T7" fmla="*/ 62 h 234"/>
                <a:gd name="T8" fmla="*/ 58 w 196"/>
                <a:gd name="T9" fmla="*/ 100 h 234"/>
                <a:gd name="T10" fmla="*/ 54 w 196"/>
                <a:gd name="T11" fmla="*/ 160 h 234"/>
                <a:gd name="T12" fmla="*/ 36 w 196"/>
                <a:gd name="T13" fmla="*/ 202 h 234"/>
                <a:gd name="T14" fmla="*/ 0 w 196"/>
                <a:gd name="T15" fmla="*/ 234 h 234"/>
                <a:gd name="T16" fmla="*/ 146 w 196"/>
                <a:gd name="T17" fmla="*/ 234 h 234"/>
                <a:gd name="T18" fmla="*/ 170 w 196"/>
                <a:gd name="T19" fmla="*/ 198 h 234"/>
                <a:gd name="T20" fmla="*/ 158 w 196"/>
                <a:gd name="T21" fmla="*/ 138 h 234"/>
                <a:gd name="T22" fmla="*/ 196 w 196"/>
                <a:gd name="T23" fmla="*/ 100 h 234"/>
                <a:gd name="T24" fmla="*/ 191 w 196"/>
                <a:gd name="T25" fmla="*/ 54 h 234"/>
                <a:gd name="T26" fmla="*/ 167 w 196"/>
                <a:gd name="T27" fmla="*/ 54 h 234"/>
                <a:gd name="T28" fmla="*/ 167 w 196"/>
                <a:gd name="T29" fmla="*/ 54 h 234"/>
                <a:gd name="T30" fmla="*/ 167 w 196"/>
                <a:gd name="T31" fmla="*/ 54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96" h="234">
                  <a:moveTo>
                    <a:pt x="167" y="54"/>
                  </a:moveTo>
                  <a:lnTo>
                    <a:pt x="113" y="24"/>
                  </a:lnTo>
                  <a:lnTo>
                    <a:pt x="83" y="0"/>
                  </a:lnTo>
                  <a:lnTo>
                    <a:pt x="80" y="62"/>
                  </a:lnTo>
                  <a:lnTo>
                    <a:pt x="58" y="100"/>
                  </a:lnTo>
                  <a:lnTo>
                    <a:pt x="54" y="160"/>
                  </a:lnTo>
                  <a:lnTo>
                    <a:pt x="36" y="202"/>
                  </a:lnTo>
                  <a:lnTo>
                    <a:pt x="0" y="234"/>
                  </a:lnTo>
                  <a:lnTo>
                    <a:pt x="146" y="234"/>
                  </a:lnTo>
                  <a:lnTo>
                    <a:pt x="170" y="198"/>
                  </a:lnTo>
                  <a:lnTo>
                    <a:pt x="158" y="138"/>
                  </a:lnTo>
                  <a:lnTo>
                    <a:pt x="196" y="100"/>
                  </a:lnTo>
                  <a:lnTo>
                    <a:pt x="191" y="54"/>
                  </a:lnTo>
                  <a:lnTo>
                    <a:pt x="167" y="54"/>
                  </a:lnTo>
                  <a:lnTo>
                    <a:pt x="167" y="54"/>
                  </a:lnTo>
                  <a:lnTo>
                    <a:pt x="167" y="5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b="1">
                <a:solidFill>
                  <a:srgbClr val="EAEAEA"/>
                </a:solidFill>
                <a:latin typeface="Comic Sans MS" pitchFamily="66" charset="0"/>
              </a:endParaRPr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ltGray">
            <a:xfrm>
              <a:off x="3476" y="4068"/>
              <a:ext cx="190" cy="252"/>
            </a:xfrm>
            <a:custGeom>
              <a:avLst/>
              <a:gdLst>
                <a:gd name="T0" fmla="*/ 190 w 190"/>
                <a:gd name="T1" fmla="*/ 0 h 252"/>
                <a:gd name="T2" fmla="*/ 166 w 190"/>
                <a:gd name="T3" fmla="*/ 0 h 252"/>
                <a:gd name="T4" fmla="*/ 158 w 190"/>
                <a:gd name="T5" fmla="*/ 38 h 252"/>
                <a:gd name="T6" fmla="*/ 138 w 190"/>
                <a:gd name="T7" fmla="*/ 120 h 252"/>
                <a:gd name="T8" fmla="*/ 94 w 190"/>
                <a:gd name="T9" fmla="*/ 180 h 252"/>
                <a:gd name="T10" fmla="*/ 62 w 190"/>
                <a:gd name="T11" fmla="*/ 234 h 252"/>
                <a:gd name="T12" fmla="*/ 0 w 190"/>
                <a:gd name="T13" fmla="*/ 252 h 252"/>
                <a:gd name="T14" fmla="*/ 128 w 190"/>
                <a:gd name="T15" fmla="*/ 252 h 252"/>
                <a:gd name="T16" fmla="*/ 142 w 190"/>
                <a:gd name="T17" fmla="*/ 188 h 252"/>
                <a:gd name="T18" fmla="*/ 186 w 190"/>
                <a:gd name="T19" fmla="*/ 90 h 252"/>
                <a:gd name="T20" fmla="*/ 190 w 190"/>
                <a:gd name="T21" fmla="*/ 38 h 252"/>
                <a:gd name="T22" fmla="*/ 190 w 190"/>
                <a:gd name="T23" fmla="*/ 0 h 252"/>
                <a:gd name="T24" fmla="*/ 190 w 190"/>
                <a:gd name="T25" fmla="*/ 0 h 252"/>
                <a:gd name="T26" fmla="*/ 190 w 190"/>
                <a:gd name="T27" fmla="*/ 0 h 252"/>
                <a:gd name="T28" fmla="*/ 190 w 190"/>
                <a:gd name="T29" fmla="*/ 0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90" h="252">
                  <a:moveTo>
                    <a:pt x="190" y="0"/>
                  </a:moveTo>
                  <a:lnTo>
                    <a:pt x="166" y="0"/>
                  </a:lnTo>
                  <a:lnTo>
                    <a:pt x="158" y="38"/>
                  </a:lnTo>
                  <a:lnTo>
                    <a:pt x="138" y="120"/>
                  </a:lnTo>
                  <a:lnTo>
                    <a:pt x="94" y="180"/>
                  </a:lnTo>
                  <a:lnTo>
                    <a:pt x="62" y="234"/>
                  </a:lnTo>
                  <a:lnTo>
                    <a:pt x="0" y="252"/>
                  </a:lnTo>
                  <a:lnTo>
                    <a:pt x="128" y="252"/>
                  </a:lnTo>
                  <a:lnTo>
                    <a:pt x="142" y="188"/>
                  </a:lnTo>
                  <a:lnTo>
                    <a:pt x="186" y="90"/>
                  </a:lnTo>
                  <a:lnTo>
                    <a:pt x="190" y="38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b="1">
                <a:solidFill>
                  <a:srgbClr val="EAEAEA"/>
                </a:solidFill>
                <a:latin typeface="Comic Sans MS" pitchFamily="66" charset="0"/>
              </a:endParaRPr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ltGray">
            <a:xfrm>
              <a:off x="3170" y="4188"/>
              <a:ext cx="230" cy="132"/>
            </a:xfrm>
            <a:custGeom>
              <a:avLst/>
              <a:gdLst>
                <a:gd name="T0" fmla="*/ 197 w 230"/>
                <a:gd name="T1" fmla="*/ 0 h 132"/>
                <a:gd name="T2" fmla="*/ 191 w 230"/>
                <a:gd name="T3" fmla="*/ 0 h 132"/>
                <a:gd name="T4" fmla="*/ 185 w 230"/>
                <a:gd name="T5" fmla="*/ 0 h 132"/>
                <a:gd name="T6" fmla="*/ 173 w 230"/>
                <a:gd name="T7" fmla="*/ 0 h 132"/>
                <a:gd name="T8" fmla="*/ 161 w 230"/>
                <a:gd name="T9" fmla="*/ 0 h 132"/>
                <a:gd name="T10" fmla="*/ 155 w 230"/>
                <a:gd name="T11" fmla="*/ 0 h 132"/>
                <a:gd name="T12" fmla="*/ 138 w 230"/>
                <a:gd name="T13" fmla="*/ 6 h 132"/>
                <a:gd name="T14" fmla="*/ 132 w 230"/>
                <a:gd name="T15" fmla="*/ 6 h 132"/>
                <a:gd name="T16" fmla="*/ 35 w 230"/>
                <a:gd name="T17" fmla="*/ 18 h 132"/>
                <a:gd name="T18" fmla="*/ 11 w 230"/>
                <a:gd name="T19" fmla="*/ 30 h 132"/>
                <a:gd name="T20" fmla="*/ 23 w 230"/>
                <a:gd name="T21" fmla="*/ 54 h 132"/>
                <a:gd name="T22" fmla="*/ 0 w 230"/>
                <a:gd name="T23" fmla="*/ 100 h 132"/>
                <a:gd name="T24" fmla="*/ 0 w 230"/>
                <a:gd name="T25" fmla="*/ 132 h 132"/>
                <a:gd name="T26" fmla="*/ 162 w 230"/>
                <a:gd name="T27" fmla="*/ 132 h 132"/>
                <a:gd name="T28" fmla="*/ 204 w 230"/>
                <a:gd name="T29" fmla="*/ 88 h 132"/>
                <a:gd name="T30" fmla="*/ 230 w 230"/>
                <a:gd name="T31" fmla="*/ 46 h 132"/>
                <a:gd name="T32" fmla="*/ 214 w 230"/>
                <a:gd name="T33" fmla="*/ 24 h 132"/>
                <a:gd name="T34" fmla="*/ 215 w 230"/>
                <a:gd name="T35" fmla="*/ 0 h 132"/>
                <a:gd name="T36" fmla="*/ 209 w 230"/>
                <a:gd name="T37" fmla="*/ 0 h 132"/>
                <a:gd name="T38" fmla="*/ 203 w 230"/>
                <a:gd name="T39" fmla="*/ 0 h 132"/>
                <a:gd name="T40" fmla="*/ 203 w 230"/>
                <a:gd name="T41" fmla="*/ 0 h 132"/>
                <a:gd name="T42" fmla="*/ 197 w 230"/>
                <a:gd name="T43" fmla="*/ 0 h 132"/>
                <a:gd name="T44" fmla="*/ 197 w 230"/>
                <a:gd name="T45" fmla="*/ 0 h 132"/>
                <a:gd name="T46" fmla="*/ 197 w 230"/>
                <a:gd name="T47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30" h="132">
                  <a:moveTo>
                    <a:pt x="197" y="0"/>
                  </a:moveTo>
                  <a:lnTo>
                    <a:pt x="191" y="0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1" y="0"/>
                  </a:lnTo>
                  <a:lnTo>
                    <a:pt x="155" y="0"/>
                  </a:lnTo>
                  <a:lnTo>
                    <a:pt x="138" y="6"/>
                  </a:lnTo>
                  <a:lnTo>
                    <a:pt x="132" y="6"/>
                  </a:lnTo>
                  <a:lnTo>
                    <a:pt x="35" y="18"/>
                  </a:lnTo>
                  <a:lnTo>
                    <a:pt x="11" y="30"/>
                  </a:lnTo>
                  <a:lnTo>
                    <a:pt x="23" y="54"/>
                  </a:lnTo>
                  <a:lnTo>
                    <a:pt x="0" y="100"/>
                  </a:lnTo>
                  <a:lnTo>
                    <a:pt x="0" y="132"/>
                  </a:lnTo>
                  <a:lnTo>
                    <a:pt x="162" y="132"/>
                  </a:lnTo>
                  <a:lnTo>
                    <a:pt x="204" y="88"/>
                  </a:lnTo>
                  <a:lnTo>
                    <a:pt x="230" y="46"/>
                  </a:lnTo>
                  <a:lnTo>
                    <a:pt x="214" y="24"/>
                  </a:lnTo>
                  <a:lnTo>
                    <a:pt x="215" y="0"/>
                  </a:lnTo>
                  <a:lnTo>
                    <a:pt x="209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197" y="0"/>
                  </a:lnTo>
                  <a:lnTo>
                    <a:pt x="197" y="0"/>
                  </a:lnTo>
                  <a:lnTo>
                    <a:pt x="197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b="1">
                <a:solidFill>
                  <a:srgbClr val="EAEAEA"/>
                </a:solidFill>
                <a:latin typeface="Comic Sans MS" pitchFamily="66" charset="0"/>
              </a:endParaRPr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ltGray">
            <a:xfrm>
              <a:off x="3044" y="4218"/>
              <a:ext cx="89" cy="102"/>
            </a:xfrm>
            <a:custGeom>
              <a:avLst/>
              <a:gdLst>
                <a:gd name="T0" fmla="*/ 71 w 89"/>
                <a:gd name="T1" fmla="*/ 0 h 102"/>
                <a:gd name="T2" fmla="*/ 66 w 89"/>
                <a:gd name="T3" fmla="*/ 48 h 102"/>
                <a:gd name="T4" fmla="*/ 30 w 89"/>
                <a:gd name="T5" fmla="*/ 72 h 102"/>
                <a:gd name="T6" fmla="*/ 0 w 89"/>
                <a:gd name="T7" fmla="*/ 102 h 102"/>
                <a:gd name="T8" fmla="*/ 66 w 89"/>
                <a:gd name="T9" fmla="*/ 102 h 102"/>
                <a:gd name="T10" fmla="*/ 88 w 89"/>
                <a:gd name="T11" fmla="*/ 56 h 102"/>
                <a:gd name="T12" fmla="*/ 89 w 89"/>
                <a:gd name="T13" fmla="*/ 6 h 102"/>
                <a:gd name="T14" fmla="*/ 71 w 89"/>
                <a:gd name="T15" fmla="*/ 0 h 102"/>
                <a:gd name="T16" fmla="*/ 71 w 89"/>
                <a:gd name="T17" fmla="*/ 0 h 102"/>
                <a:gd name="T18" fmla="*/ 71 w 89"/>
                <a:gd name="T19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9" h="102">
                  <a:moveTo>
                    <a:pt x="71" y="0"/>
                  </a:moveTo>
                  <a:lnTo>
                    <a:pt x="66" y="48"/>
                  </a:lnTo>
                  <a:lnTo>
                    <a:pt x="30" y="72"/>
                  </a:lnTo>
                  <a:lnTo>
                    <a:pt x="0" y="102"/>
                  </a:lnTo>
                  <a:lnTo>
                    <a:pt x="66" y="102"/>
                  </a:lnTo>
                  <a:lnTo>
                    <a:pt x="88" y="56"/>
                  </a:lnTo>
                  <a:lnTo>
                    <a:pt x="89" y="6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b="1">
                <a:solidFill>
                  <a:srgbClr val="EAEAEA"/>
                </a:solidFill>
                <a:latin typeface="Comic Sans MS" pitchFamily="66" charset="0"/>
              </a:endParaRPr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ltGray">
            <a:xfrm>
              <a:off x="5482" y="3367"/>
              <a:ext cx="278" cy="953"/>
            </a:xfrm>
            <a:custGeom>
              <a:avLst/>
              <a:gdLst>
                <a:gd name="T0" fmla="*/ 278 w 278"/>
                <a:gd name="T1" fmla="*/ 24 h 953"/>
                <a:gd name="T2" fmla="*/ 272 w 278"/>
                <a:gd name="T3" fmla="*/ 24 h 953"/>
                <a:gd name="T4" fmla="*/ 272 w 278"/>
                <a:gd name="T5" fmla="*/ 18 h 953"/>
                <a:gd name="T6" fmla="*/ 266 w 278"/>
                <a:gd name="T7" fmla="*/ 18 h 953"/>
                <a:gd name="T8" fmla="*/ 254 w 278"/>
                <a:gd name="T9" fmla="*/ 12 h 953"/>
                <a:gd name="T10" fmla="*/ 236 w 278"/>
                <a:gd name="T11" fmla="*/ 6 h 953"/>
                <a:gd name="T12" fmla="*/ 212 w 278"/>
                <a:gd name="T13" fmla="*/ 0 h 953"/>
                <a:gd name="T14" fmla="*/ 206 w 278"/>
                <a:gd name="T15" fmla="*/ 6 h 953"/>
                <a:gd name="T16" fmla="*/ 198 w 278"/>
                <a:gd name="T17" fmla="*/ 129 h 953"/>
                <a:gd name="T18" fmla="*/ 184 w 278"/>
                <a:gd name="T19" fmla="*/ 209 h 953"/>
                <a:gd name="T20" fmla="*/ 182 w 278"/>
                <a:gd name="T21" fmla="*/ 249 h 953"/>
                <a:gd name="T22" fmla="*/ 200 w 278"/>
                <a:gd name="T23" fmla="*/ 339 h 953"/>
                <a:gd name="T24" fmla="*/ 186 w 278"/>
                <a:gd name="T25" fmla="*/ 481 h 953"/>
                <a:gd name="T26" fmla="*/ 176 w 278"/>
                <a:gd name="T27" fmla="*/ 521 h 953"/>
                <a:gd name="T28" fmla="*/ 156 w 278"/>
                <a:gd name="T29" fmla="*/ 601 h 953"/>
                <a:gd name="T30" fmla="*/ 172 w 278"/>
                <a:gd name="T31" fmla="*/ 681 h 953"/>
                <a:gd name="T32" fmla="*/ 138 w 278"/>
                <a:gd name="T33" fmla="*/ 765 h 953"/>
                <a:gd name="T34" fmla="*/ 96 w 278"/>
                <a:gd name="T35" fmla="*/ 847 h 953"/>
                <a:gd name="T36" fmla="*/ 50 w 278"/>
                <a:gd name="T37" fmla="*/ 899 h 953"/>
                <a:gd name="T38" fmla="*/ 0 w 278"/>
                <a:gd name="T39" fmla="*/ 953 h 953"/>
                <a:gd name="T40" fmla="*/ 278 w 278"/>
                <a:gd name="T41" fmla="*/ 953 h 953"/>
                <a:gd name="T42" fmla="*/ 278 w 278"/>
                <a:gd name="T43" fmla="*/ 24 h 953"/>
                <a:gd name="T44" fmla="*/ 278 w 278"/>
                <a:gd name="T45" fmla="*/ 24 h 953"/>
                <a:gd name="T46" fmla="*/ 278 w 278"/>
                <a:gd name="T47" fmla="*/ 24 h 9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78" h="953">
                  <a:moveTo>
                    <a:pt x="278" y="24"/>
                  </a:moveTo>
                  <a:lnTo>
                    <a:pt x="272" y="24"/>
                  </a:lnTo>
                  <a:lnTo>
                    <a:pt x="272" y="18"/>
                  </a:lnTo>
                  <a:lnTo>
                    <a:pt x="266" y="18"/>
                  </a:lnTo>
                  <a:lnTo>
                    <a:pt x="254" y="12"/>
                  </a:lnTo>
                  <a:lnTo>
                    <a:pt x="236" y="6"/>
                  </a:lnTo>
                  <a:lnTo>
                    <a:pt x="212" y="0"/>
                  </a:lnTo>
                  <a:lnTo>
                    <a:pt x="206" y="6"/>
                  </a:lnTo>
                  <a:lnTo>
                    <a:pt x="198" y="129"/>
                  </a:lnTo>
                  <a:lnTo>
                    <a:pt x="184" y="209"/>
                  </a:lnTo>
                  <a:lnTo>
                    <a:pt x="182" y="249"/>
                  </a:lnTo>
                  <a:lnTo>
                    <a:pt x="200" y="339"/>
                  </a:lnTo>
                  <a:lnTo>
                    <a:pt x="186" y="481"/>
                  </a:lnTo>
                  <a:lnTo>
                    <a:pt x="176" y="521"/>
                  </a:lnTo>
                  <a:lnTo>
                    <a:pt x="156" y="601"/>
                  </a:lnTo>
                  <a:lnTo>
                    <a:pt x="172" y="681"/>
                  </a:lnTo>
                  <a:lnTo>
                    <a:pt x="138" y="765"/>
                  </a:lnTo>
                  <a:lnTo>
                    <a:pt x="96" y="847"/>
                  </a:lnTo>
                  <a:lnTo>
                    <a:pt x="50" y="899"/>
                  </a:lnTo>
                  <a:lnTo>
                    <a:pt x="0" y="953"/>
                  </a:lnTo>
                  <a:lnTo>
                    <a:pt x="278" y="953"/>
                  </a:lnTo>
                  <a:lnTo>
                    <a:pt x="278" y="24"/>
                  </a:lnTo>
                  <a:lnTo>
                    <a:pt x="278" y="24"/>
                  </a:lnTo>
                  <a:lnTo>
                    <a:pt x="278" y="2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b="1">
                <a:solidFill>
                  <a:srgbClr val="EAEAEA"/>
                </a:solidFill>
                <a:latin typeface="Comic Sans MS" pitchFamily="66" charset="0"/>
              </a:endParaRPr>
            </a:p>
          </p:txBody>
        </p:sp>
      </p:grpSp>
      <p:sp>
        <p:nvSpPr>
          <p:cNvPr id="341010" name="Rectangle 18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00200"/>
            <a:ext cx="7772400" cy="1828800"/>
          </a:xfrm>
        </p:spPr>
        <p:txBody>
          <a:bodyPr anchor="b"/>
          <a:lstStyle>
            <a:lvl1pPr>
              <a:defRPr sz="5700"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341011" name="Rectangle 19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7338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3600"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20" name="Rectangle 20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21" name="Rectangle 21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22" name="Rectangle 22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229282B-2F05-4CF7-A292-3F26B09AA0F0}" type="slidenum">
              <a:rPr lang="ru-RU">
                <a:solidFill>
                  <a:srgbClr val="EAEAEA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18271586"/>
      </p:ext>
    </p:extLst>
  </p:cSld>
  <p:clrMapOvr>
    <a:masterClrMapping/>
  </p:clrMapOvr>
  <p:transition spd="med">
    <p:wheel spokes="1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D5D377-D488-4E46-800C-43D7B252EB0C}" type="slidenum">
              <a:rPr lang="ru-RU">
                <a:solidFill>
                  <a:srgbClr val="EAEAEA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9996740"/>
      </p:ext>
    </p:extLst>
  </p:cSld>
  <p:clrMapOvr>
    <a:masterClrMapping/>
  </p:clrMapOvr>
  <p:transition spd="med">
    <p:wheel spokes="1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62AED4-890B-43DF-A9BE-1B7F62693929}" type="slidenum">
              <a:rPr lang="ru-RU">
                <a:solidFill>
                  <a:srgbClr val="EAEAEA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19747242"/>
      </p:ext>
    </p:extLst>
  </p:cSld>
  <p:clrMapOvr>
    <a:masterClrMapping/>
  </p:clrMapOvr>
  <p:transition spd="med">
    <p:wheel spokes="1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6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7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805735-BC0F-4923-8369-8447D7174434}" type="slidenum">
              <a:rPr lang="ru-RU">
                <a:solidFill>
                  <a:srgbClr val="EAEAEA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05196621"/>
      </p:ext>
    </p:extLst>
  </p:cSld>
  <p:clrMapOvr>
    <a:masterClrMapping/>
  </p:clrMapOvr>
  <p:transition spd="med">
    <p:wheel spokes="1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8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9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4357BA-1FA5-46DB-AA22-0E225ACBB84A}" type="slidenum">
              <a:rPr lang="ru-RU">
                <a:solidFill>
                  <a:srgbClr val="EAEAEA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17187358"/>
      </p:ext>
    </p:extLst>
  </p:cSld>
  <p:clrMapOvr>
    <a:masterClrMapping/>
  </p:clrMapOvr>
  <p:transition spd="med">
    <p:wheel spokes="1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4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5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6F7EE5-CCE8-4F11-A184-F271C523EC0D}" type="slidenum">
              <a:rPr lang="ru-RU">
                <a:solidFill>
                  <a:srgbClr val="EAEAEA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53294303"/>
      </p:ext>
    </p:extLst>
  </p:cSld>
  <p:clrMapOvr>
    <a:masterClrMapping/>
  </p:clrMapOvr>
  <p:transition spd="med">
    <p:wheel spokes="1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3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4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67FCEC-3AF0-4E6E-8324-7B5E9A541AF1}" type="slidenum">
              <a:rPr lang="ru-RU">
                <a:solidFill>
                  <a:srgbClr val="EAEAEA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81709245"/>
      </p:ext>
    </p:extLst>
  </p:cSld>
  <p:clrMapOvr>
    <a:masterClrMapping/>
  </p:clrMapOvr>
  <p:transition spd="med">
    <p:wheel spokes="1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6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7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2C2F8C-0B80-4211-A446-F5D0CE200C22}" type="slidenum">
              <a:rPr lang="ru-RU">
                <a:solidFill>
                  <a:srgbClr val="EAEAEA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78669349"/>
      </p:ext>
    </p:extLst>
  </p:cSld>
  <p:clrMapOvr>
    <a:masterClrMapping/>
  </p:clrMapOvr>
  <p:transition spd="med">
    <p:wheel spokes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5C5C7F-A6C2-4084-B5CA-BD2A8053DF8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38950134"/>
      </p:ext>
    </p:extLst>
  </p:cSld>
  <p:clrMapOvr>
    <a:masterClrMapping/>
  </p:clrMapOvr>
  <p:transition spd="med">
    <p:wheel spokes="1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6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7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4F8F03-3694-46DF-91CC-0EB05001EF2A}" type="slidenum">
              <a:rPr lang="ru-RU">
                <a:solidFill>
                  <a:srgbClr val="EAEAEA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93227279"/>
      </p:ext>
    </p:extLst>
  </p:cSld>
  <p:clrMapOvr>
    <a:masterClrMapping/>
  </p:clrMapOvr>
  <p:transition spd="med">
    <p:wheel spokes="1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82ACC2-9700-4F17-B34D-9370B8CD45D8}" type="slidenum">
              <a:rPr lang="ru-RU">
                <a:solidFill>
                  <a:srgbClr val="EAEAEA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74172097"/>
      </p:ext>
    </p:extLst>
  </p:cSld>
  <p:clrMapOvr>
    <a:masterClrMapping/>
  </p:clrMapOvr>
  <p:transition spd="med">
    <p:wheel spokes="1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B14A3C-401C-457F-B019-E3615020DEC6}" type="slidenum">
              <a:rPr lang="ru-RU">
                <a:solidFill>
                  <a:srgbClr val="EAEAEA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79741831"/>
      </p:ext>
    </p:extLst>
  </p:cSld>
  <p:clrMapOvr>
    <a:masterClrMapping/>
  </p:clrMapOvr>
  <p:transition spd="med">
    <p:wheel spokes="1"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30725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F8EFFD-4AD7-4B5C-9A3D-BE0492C8261E}" type="slidenum">
              <a:rPr lang="ru-RU">
                <a:solidFill>
                  <a:srgbClr val="EAEAEA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94853308"/>
      </p:ext>
    </p:extLst>
  </p:cSld>
  <p:clrMapOvr>
    <a:masterClrMapping/>
  </p:clrMapOvr>
  <p:transition spd="med">
    <p:wheel spokes="1"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4716463" y="5345113"/>
            <a:ext cx="4427537" cy="1512887"/>
            <a:chOff x="2971" y="3367"/>
            <a:chExt cx="2789" cy="953"/>
          </a:xfrm>
        </p:grpSpPr>
        <p:sp>
          <p:nvSpPr>
            <p:cNvPr id="5" name="Freeform 3"/>
            <p:cNvSpPr>
              <a:spLocks/>
            </p:cNvSpPr>
            <p:nvPr/>
          </p:nvSpPr>
          <p:spPr bwMode="ltGray">
            <a:xfrm>
              <a:off x="2971" y="3367"/>
              <a:ext cx="2789" cy="953"/>
            </a:xfrm>
            <a:custGeom>
              <a:avLst/>
              <a:gdLst>
                <a:gd name="T0" fmla="*/ 2777 w 2780"/>
                <a:gd name="T1" fmla="*/ 18 h 953"/>
                <a:gd name="T2" fmla="*/ 2687 w 2780"/>
                <a:gd name="T3" fmla="*/ 24 h 953"/>
                <a:gd name="T4" fmla="*/ 2621 w 2780"/>
                <a:gd name="T5" fmla="*/ 102 h 953"/>
                <a:gd name="T6" fmla="*/ 2519 w 2780"/>
                <a:gd name="T7" fmla="*/ 156 h 953"/>
                <a:gd name="T8" fmla="*/ 2513 w 2780"/>
                <a:gd name="T9" fmla="*/ 222 h 953"/>
                <a:gd name="T10" fmla="*/ 2495 w 2780"/>
                <a:gd name="T11" fmla="*/ 246 h 953"/>
                <a:gd name="T12" fmla="*/ 2477 w 2780"/>
                <a:gd name="T13" fmla="*/ 252 h 953"/>
                <a:gd name="T14" fmla="*/ 2405 w 2780"/>
                <a:gd name="T15" fmla="*/ 210 h 953"/>
                <a:gd name="T16" fmla="*/ 2267 w 2780"/>
                <a:gd name="T17" fmla="*/ 192 h 953"/>
                <a:gd name="T18" fmla="*/ 2243 w 2780"/>
                <a:gd name="T19" fmla="*/ 186 h 953"/>
                <a:gd name="T20" fmla="*/ 2225 w 2780"/>
                <a:gd name="T21" fmla="*/ 192 h 953"/>
                <a:gd name="T22" fmla="*/ 2153 w 2780"/>
                <a:gd name="T23" fmla="*/ 228 h 953"/>
                <a:gd name="T24" fmla="*/ 2117 w 2780"/>
                <a:gd name="T25" fmla="*/ 240 h 953"/>
                <a:gd name="T26" fmla="*/ 2093 w 2780"/>
                <a:gd name="T27" fmla="*/ 246 h 953"/>
                <a:gd name="T28" fmla="*/ 2081 w 2780"/>
                <a:gd name="T29" fmla="*/ 258 h 953"/>
                <a:gd name="T30" fmla="*/ 2081 w 2780"/>
                <a:gd name="T31" fmla="*/ 276 h 953"/>
                <a:gd name="T32" fmla="*/ 2058 w 2780"/>
                <a:gd name="T33" fmla="*/ 300 h 953"/>
                <a:gd name="T34" fmla="*/ 2040 w 2780"/>
                <a:gd name="T35" fmla="*/ 312 h 953"/>
                <a:gd name="T36" fmla="*/ 2028 w 2780"/>
                <a:gd name="T37" fmla="*/ 324 h 953"/>
                <a:gd name="T38" fmla="*/ 2016 w 2780"/>
                <a:gd name="T39" fmla="*/ 336 h 953"/>
                <a:gd name="T40" fmla="*/ 1985 w 2780"/>
                <a:gd name="T41" fmla="*/ 342 h 953"/>
                <a:gd name="T42" fmla="*/ 1919 w 2780"/>
                <a:gd name="T43" fmla="*/ 336 h 953"/>
                <a:gd name="T44" fmla="*/ 1883 w 2780"/>
                <a:gd name="T45" fmla="*/ 330 h 953"/>
                <a:gd name="T46" fmla="*/ 1871 w 2780"/>
                <a:gd name="T47" fmla="*/ 342 h 953"/>
                <a:gd name="T48" fmla="*/ 1859 w 2780"/>
                <a:gd name="T49" fmla="*/ 354 h 953"/>
                <a:gd name="T50" fmla="*/ 1829 w 2780"/>
                <a:gd name="T51" fmla="*/ 360 h 953"/>
                <a:gd name="T52" fmla="*/ 1770 w 2780"/>
                <a:gd name="T53" fmla="*/ 342 h 953"/>
                <a:gd name="T54" fmla="*/ 1746 w 2780"/>
                <a:gd name="T55" fmla="*/ 342 h 953"/>
                <a:gd name="T56" fmla="*/ 1722 w 2780"/>
                <a:gd name="T57" fmla="*/ 354 h 953"/>
                <a:gd name="T58" fmla="*/ 1661 w 2780"/>
                <a:gd name="T59" fmla="*/ 425 h 953"/>
                <a:gd name="T60" fmla="*/ 1619 w 2780"/>
                <a:gd name="T61" fmla="*/ 569 h 953"/>
                <a:gd name="T62" fmla="*/ 1619 w 2780"/>
                <a:gd name="T63" fmla="*/ 593 h 953"/>
                <a:gd name="T64" fmla="*/ 1625 w 2780"/>
                <a:gd name="T65" fmla="*/ 641 h 953"/>
                <a:gd name="T66" fmla="*/ 1643 w 2780"/>
                <a:gd name="T67" fmla="*/ 659 h 953"/>
                <a:gd name="T68" fmla="*/ 1637 w 2780"/>
                <a:gd name="T69" fmla="*/ 671 h 953"/>
                <a:gd name="T70" fmla="*/ 1625 w 2780"/>
                <a:gd name="T71" fmla="*/ 683 h 953"/>
                <a:gd name="T72" fmla="*/ 1547 w 2780"/>
                <a:gd name="T73" fmla="*/ 689 h 953"/>
                <a:gd name="T74" fmla="*/ 1470 w 2780"/>
                <a:gd name="T75" fmla="*/ 629 h 953"/>
                <a:gd name="T76" fmla="*/ 1337 w 2780"/>
                <a:gd name="T77" fmla="*/ 587 h 953"/>
                <a:gd name="T78" fmla="*/ 1188 w 2780"/>
                <a:gd name="T79" fmla="*/ 671 h 953"/>
                <a:gd name="T80" fmla="*/ 1019 w 2780"/>
                <a:gd name="T81" fmla="*/ 731 h 953"/>
                <a:gd name="T82" fmla="*/ 816 w 2780"/>
                <a:gd name="T83" fmla="*/ 743 h 953"/>
                <a:gd name="T84" fmla="*/ 630 w 2780"/>
                <a:gd name="T85" fmla="*/ 701 h 953"/>
                <a:gd name="T86" fmla="*/ 570 w 2780"/>
                <a:gd name="T87" fmla="*/ 695 h 953"/>
                <a:gd name="T88" fmla="*/ 558 w 2780"/>
                <a:gd name="T89" fmla="*/ 701 h 953"/>
                <a:gd name="T90" fmla="*/ 522 w 2780"/>
                <a:gd name="T91" fmla="*/ 731 h 953"/>
                <a:gd name="T92" fmla="*/ 437 w 2780"/>
                <a:gd name="T93" fmla="*/ 809 h 953"/>
                <a:gd name="T94" fmla="*/ 407 w 2780"/>
                <a:gd name="T95" fmla="*/ 821 h 953"/>
                <a:gd name="T96" fmla="*/ 383 w 2780"/>
                <a:gd name="T97" fmla="*/ 821 h 953"/>
                <a:gd name="T98" fmla="*/ 336 w 2780"/>
                <a:gd name="T99" fmla="*/ 827 h 953"/>
                <a:gd name="T100" fmla="*/ 210 w 2780"/>
                <a:gd name="T101" fmla="*/ 851 h 953"/>
                <a:gd name="T102" fmla="*/ 174 w 2780"/>
                <a:gd name="T103" fmla="*/ 857 h 953"/>
                <a:gd name="T104" fmla="*/ 125 w 2780"/>
                <a:gd name="T105" fmla="*/ 851 h 953"/>
                <a:gd name="T106" fmla="*/ 107 w 2780"/>
                <a:gd name="T107" fmla="*/ 857 h 953"/>
                <a:gd name="T108" fmla="*/ 101 w 2780"/>
                <a:gd name="T109" fmla="*/ 875 h 953"/>
                <a:gd name="T110" fmla="*/ 83 w 2780"/>
                <a:gd name="T111" fmla="*/ 887 h 953"/>
                <a:gd name="T112" fmla="*/ 48 w 2780"/>
                <a:gd name="T113" fmla="*/ 899 h 953"/>
                <a:gd name="T114" fmla="*/ 2789 w 2780"/>
                <a:gd name="T115" fmla="*/ 24 h 953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2780" h="953">
                  <a:moveTo>
                    <a:pt x="2780" y="24"/>
                  </a:moveTo>
                  <a:lnTo>
                    <a:pt x="2774" y="24"/>
                  </a:lnTo>
                  <a:lnTo>
                    <a:pt x="2774" y="18"/>
                  </a:lnTo>
                  <a:lnTo>
                    <a:pt x="2768" y="18"/>
                  </a:lnTo>
                  <a:lnTo>
                    <a:pt x="2756" y="12"/>
                  </a:lnTo>
                  <a:lnTo>
                    <a:pt x="2738" y="6"/>
                  </a:lnTo>
                  <a:lnTo>
                    <a:pt x="2714" y="0"/>
                  </a:lnTo>
                  <a:lnTo>
                    <a:pt x="2678" y="24"/>
                  </a:lnTo>
                  <a:lnTo>
                    <a:pt x="2643" y="54"/>
                  </a:lnTo>
                  <a:lnTo>
                    <a:pt x="2619" y="90"/>
                  </a:lnTo>
                  <a:lnTo>
                    <a:pt x="2613" y="96"/>
                  </a:lnTo>
                  <a:lnTo>
                    <a:pt x="2613" y="102"/>
                  </a:lnTo>
                  <a:lnTo>
                    <a:pt x="2601" y="108"/>
                  </a:lnTo>
                  <a:lnTo>
                    <a:pt x="2583" y="120"/>
                  </a:lnTo>
                  <a:lnTo>
                    <a:pt x="2541" y="132"/>
                  </a:lnTo>
                  <a:lnTo>
                    <a:pt x="2511" y="156"/>
                  </a:lnTo>
                  <a:lnTo>
                    <a:pt x="2511" y="204"/>
                  </a:lnTo>
                  <a:lnTo>
                    <a:pt x="2511" y="210"/>
                  </a:lnTo>
                  <a:lnTo>
                    <a:pt x="2505" y="216"/>
                  </a:lnTo>
                  <a:lnTo>
                    <a:pt x="2505" y="222"/>
                  </a:lnTo>
                  <a:lnTo>
                    <a:pt x="2499" y="228"/>
                  </a:lnTo>
                  <a:lnTo>
                    <a:pt x="2499" y="240"/>
                  </a:lnTo>
                  <a:lnTo>
                    <a:pt x="2493" y="246"/>
                  </a:lnTo>
                  <a:lnTo>
                    <a:pt x="2487" y="246"/>
                  </a:lnTo>
                  <a:lnTo>
                    <a:pt x="2487" y="252"/>
                  </a:lnTo>
                  <a:lnTo>
                    <a:pt x="2481" y="252"/>
                  </a:lnTo>
                  <a:lnTo>
                    <a:pt x="2475" y="252"/>
                  </a:lnTo>
                  <a:lnTo>
                    <a:pt x="2469" y="252"/>
                  </a:lnTo>
                  <a:lnTo>
                    <a:pt x="2457" y="252"/>
                  </a:lnTo>
                  <a:lnTo>
                    <a:pt x="2439" y="258"/>
                  </a:lnTo>
                  <a:lnTo>
                    <a:pt x="2415" y="222"/>
                  </a:lnTo>
                  <a:lnTo>
                    <a:pt x="2397" y="210"/>
                  </a:lnTo>
                  <a:lnTo>
                    <a:pt x="2373" y="216"/>
                  </a:lnTo>
                  <a:lnTo>
                    <a:pt x="2332" y="216"/>
                  </a:lnTo>
                  <a:lnTo>
                    <a:pt x="2296" y="204"/>
                  </a:lnTo>
                  <a:lnTo>
                    <a:pt x="2260" y="192"/>
                  </a:lnTo>
                  <a:lnTo>
                    <a:pt x="2248" y="186"/>
                  </a:lnTo>
                  <a:lnTo>
                    <a:pt x="2242" y="186"/>
                  </a:lnTo>
                  <a:lnTo>
                    <a:pt x="2236" y="186"/>
                  </a:lnTo>
                  <a:lnTo>
                    <a:pt x="2230" y="186"/>
                  </a:lnTo>
                  <a:lnTo>
                    <a:pt x="2224" y="192"/>
                  </a:lnTo>
                  <a:lnTo>
                    <a:pt x="2218" y="192"/>
                  </a:lnTo>
                  <a:lnTo>
                    <a:pt x="2212" y="198"/>
                  </a:lnTo>
                  <a:lnTo>
                    <a:pt x="2194" y="204"/>
                  </a:lnTo>
                  <a:lnTo>
                    <a:pt x="2170" y="210"/>
                  </a:lnTo>
                  <a:lnTo>
                    <a:pt x="2146" y="228"/>
                  </a:lnTo>
                  <a:lnTo>
                    <a:pt x="2122" y="240"/>
                  </a:lnTo>
                  <a:lnTo>
                    <a:pt x="2116" y="240"/>
                  </a:lnTo>
                  <a:lnTo>
                    <a:pt x="2110" y="240"/>
                  </a:lnTo>
                  <a:lnTo>
                    <a:pt x="2104" y="240"/>
                  </a:lnTo>
                  <a:lnTo>
                    <a:pt x="2098" y="246"/>
                  </a:lnTo>
                  <a:lnTo>
                    <a:pt x="2092" y="246"/>
                  </a:lnTo>
                  <a:lnTo>
                    <a:pt x="2086" y="246"/>
                  </a:lnTo>
                  <a:lnTo>
                    <a:pt x="2080" y="252"/>
                  </a:lnTo>
                  <a:lnTo>
                    <a:pt x="2080" y="258"/>
                  </a:lnTo>
                  <a:lnTo>
                    <a:pt x="2074" y="258"/>
                  </a:lnTo>
                  <a:lnTo>
                    <a:pt x="2074" y="264"/>
                  </a:lnTo>
                  <a:lnTo>
                    <a:pt x="2074" y="270"/>
                  </a:lnTo>
                  <a:lnTo>
                    <a:pt x="2074" y="276"/>
                  </a:lnTo>
                  <a:lnTo>
                    <a:pt x="2069" y="288"/>
                  </a:lnTo>
                  <a:lnTo>
                    <a:pt x="2057" y="300"/>
                  </a:lnTo>
                  <a:lnTo>
                    <a:pt x="2051" y="300"/>
                  </a:lnTo>
                  <a:lnTo>
                    <a:pt x="2045" y="300"/>
                  </a:lnTo>
                  <a:lnTo>
                    <a:pt x="2039" y="306"/>
                  </a:lnTo>
                  <a:lnTo>
                    <a:pt x="2033" y="306"/>
                  </a:lnTo>
                  <a:lnTo>
                    <a:pt x="2033" y="312"/>
                  </a:lnTo>
                  <a:lnTo>
                    <a:pt x="2027" y="312"/>
                  </a:lnTo>
                  <a:lnTo>
                    <a:pt x="2027" y="318"/>
                  </a:lnTo>
                  <a:lnTo>
                    <a:pt x="2021" y="324"/>
                  </a:lnTo>
                  <a:lnTo>
                    <a:pt x="2015" y="330"/>
                  </a:lnTo>
                  <a:lnTo>
                    <a:pt x="2009" y="336"/>
                  </a:lnTo>
                  <a:lnTo>
                    <a:pt x="1997" y="336"/>
                  </a:lnTo>
                  <a:lnTo>
                    <a:pt x="1991" y="342"/>
                  </a:lnTo>
                  <a:lnTo>
                    <a:pt x="1985" y="342"/>
                  </a:lnTo>
                  <a:lnTo>
                    <a:pt x="1979" y="342"/>
                  </a:lnTo>
                  <a:lnTo>
                    <a:pt x="1961" y="336"/>
                  </a:lnTo>
                  <a:lnTo>
                    <a:pt x="1925" y="336"/>
                  </a:lnTo>
                  <a:lnTo>
                    <a:pt x="1919" y="336"/>
                  </a:lnTo>
                  <a:lnTo>
                    <a:pt x="1913" y="336"/>
                  </a:lnTo>
                  <a:lnTo>
                    <a:pt x="1895" y="330"/>
                  </a:lnTo>
                  <a:lnTo>
                    <a:pt x="1889" y="330"/>
                  </a:lnTo>
                  <a:lnTo>
                    <a:pt x="1883" y="330"/>
                  </a:lnTo>
                  <a:lnTo>
                    <a:pt x="1877" y="330"/>
                  </a:lnTo>
                  <a:lnTo>
                    <a:pt x="1871" y="336"/>
                  </a:lnTo>
                  <a:lnTo>
                    <a:pt x="1865" y="342"/>
                  </a:lnTo>
                  <a:lnTo>
                    <a:pt x="1859" y="348"/>
                  </a:lnTo>
                  <a:lnTo>
                    <a:pt x="1853" y="354"/>
                  </a:lnTo>
                  <a:lnTo>
                    <a:pt x="1847" y="354"/>
                  </a:lnTo>
                  <a:lnTo>
                    <a:pt x="1835" y="360"/>
                  </a:lnTo>
                  <a:lnTo>
                    <a:pt x="1829" y="360"/>
                  </a:lnTo>
                  <a:lnTo>
                    <a:pt x="1823" y="360"/>
                  </a:lnTo>
                  <a:lnTo>
                    <a:pt x="1817" y="360"/>
                  </a:lnTo>
                  <a:lnTo>
                    <a:pt x="1776" y="342"/>
                  </a:lnTo>
                  <a:lnTo>
                    <a:pt x="1770" y="342"/>
                  </a:lnTo>
                  <a:lnTo>
                    <a:pt x="1764" y="342"/>
                  </a:lnTo>
                  <a:lnTo>
                    <a:pt x="1758" y="342"/>
                  </a:lnTo>
                  <a:lnTo>
                    <a:pt x="1746" y="342"/>
                  </a:lnTo>
                  <a:lnTo>
                    <a:pt x="1740" y="342"/>
                  </a:lnTo>
                  <a:lnTo>
                    <a:pt x="1734" y="342"/>
                  </a:lnTo>
                  <a:lnTo>
                    <a:pt x="1728" y="348"/>
                  </a:lnTo>
                  <a:lnTo>
                    <a:pt x="1722" y="348"/>
                  </a:lnTo>
                  <a:lnTo>
                    <a:pt x="1716" y="354"/>
                  </a:lnTo>
                  <a:lnTo>
                    <a:pt x="1704" y="366"/>
                  </a:lnTo>
                  <a:lnTo>
                    <a:pt x="1698" y="378"/>
                  </a:lnTo>
                  <a:lnTo>
                    <a:pt x="1674" y="402"/>
                  </a:lnTo>
                  <a:lnTo>
                    <a:pt x="1656" y="425"/>
                  </a:lnTo>
                  <a:lnTo>
                    <a:pt x="1632" y="461"/>
                  </a:lnTo>
                  <a:lnTo>
                    <a:pt x="1614" y="509"/>
                  </a:lnTo>
                  <a:lnTo>
                    <a:pt x="1614" y="563"/>
                  </a:lnTo>
                  <a:lnTo>
                    <a:pt x="1614" y="569"/>
                  </a:lnTo>
                  <a:lnTo>
                    <a:pt x="1614" y="575"/>
                  </a:lnTo>
                  <a:lnTo>
                    <a:pt x="1614" y="581"/>
                  </a:lnTo>
                  <a:lnTo>
                    <a:pt x="1614" y="587"/>
                  </a:lnTo>
                  <a:lnTo>
                    <a:pt x="1614" y="593"/>
                  </a:lnTo>
                  <a:lnTo>
                    <a:pt x="1614" y="599"/>
                  </a:lnTo>
                  <a:lnTo>
                    <a:pt x="1614" y="605"/>
                  </a:lnTo>
                  <a:lnTo>
                    <a:pt x="1614" y="617"/>
                  </a:lnTo>
                  <a:lnTo>
                    <a:pt x="1620" y="641"/>
                  </a:lnTo>
                  <a:lnTo>
                    <a:pt x="1626" y="641"/>
                  </a:lnTo>
                  <a:lnTo>
                    <a:pt x="1632" y="647"/>
                  </a:lnTo>
                  <a:lnTo>
                    <a:pt x="1632" y="659"/>
                  </a:lnTo>
                  <a:lnTo>
                    <a:pt x="1638" y="659"/>
                  </a:lnTo>
                  <a:lnTo>
                    <a:pt x="1638" y="665"/>
                  </a:lnTo>
                  <a:lnTo>
                    <a:pt x="1638" y="671"/>
                  </a:lnTo>
                  <a:lnTo>
                    <a:pt x="1632" y="671"/>
                  </a:lnTo>
                  <a:lnTo>
                    <a:pt x="1632" y="677"/>
                  </a:lnTo>
                  <a:lnTo>
                    <a:pt x="1626" y="677"/>
                  </a:lnTo>
                  <a:lnTo>
                    <a:pt x="1620" y="683"/>
                  </a:lnTo>
                  <a:lnTo>
                    <a:pt x="1596" y="689"/>
                  </a:lnTo>
                  <a:lnTo>
                    <a:pt x="1572" y="689"/>
                  </a:lnTo>
                  <a:lnTo>
                    <a:pt x="1548" y="689"/>
                  </a:lnTo>
                  <a:lnTo>
                    <a:pt x="1542" y="689"/>
                  </a:lnTo>
                  <a:lnTo>
                    <a:pt x="1536" y="689"/>
                  </a:lnTo>
                  <a:lnTo>
                    <a:pt x="1518" y="683"/>
                  </a:lnTo>
                  <a:lnTo>
                    <a:pt x="1495" y="671"/>
                  </a:lnTo>
                  <a:lnTo>
                    <a:pt x="1465" y="629"/>
                  </a:lnTo>
                  <a:lnTo>
                    <a:pt x="1435" y="599"/>
                  </a:lnTo>
                  <a:lnTo>
                    <a:pt x="1405" y="581"/>
                  </a:lnTo>
                  <a:lnTo>
                    <a:pt x="1375" y="563"/>
                  </a:lnTo>
                  <a:lnTo>
                    <a:pt x="1333" y="587"/>
                  </a:lnTo>
                  <a:lnTo>
                    <a:pt x="1303" y="653"/>
                  </a:lnTo>
                  <a:lnTo>
                    <a:pt x="1261" y="665"/>
                  </a:lnTo>
                  <a:lnTo>
                    <a:pt x="1219" y="653"/>
                  </a:lnTo>
                  <a:lnTo>
                    <a:pt x="1184" y="671"/>
                  </a:lnTo>
                  <a:lnTo>
                    <a:pt x="1136" y="671"/>
                  </a:lnTo>
                  <a:lnTo>
                    <a:pt x="1106" y="671"/>
                  </a:lnTo>
                  <a:lnTo>
                    <a:pt x="1076" y="707"/>
                  </a:lnTo>
                  <a:lnTo>
                    <a:pt x="1016" y="731"/>
                  </a:lnTo>
                  <a:lnTo>
                    <a:pt x="944" y="761"/>
                  </a:lnTo>
                  <a:lnTo>
                    <a:pt x="921" y="773"/>
                  </a:lnTo>
                  <a:lnTo>
                    <a:pt x="867" y="773"/>
                  </a:lnTo>
                  <a:lnTo>
                    <a:pt x="813" y="743"/>
                  </a:lnTo>
                  <a:lnTo>
                    <a:pt x="783" y="719"/>
                  </a:lnTo>
                  <a:lnTo>
                    <a:pt x="741" y="713"/>
                  </a:lnTo>
                  <a:lnTo>
                    <a:pt x="693" y="701"/>
                  </a:lnTo>
                  <a:lnTo>
                    <a:pt x="628" y="701"/>
                  </a:lnTo>
                  <a:lnTo>
                    <a:pt x="616" y="701"/>
                  </a:lnTo>
                  <a:lnTo>
                    <a:pt x="598" y="695"/>
                  </a:lnTo>
                  <a:lnTo>
                    <a:pt x="580" y="695"/>
                  </a:lnTo>
                  <a:lnTo>
                    <a:pt x="568" y="695"/>
                  </a:lnTo>
                  <a:lnTo>
                    <a:pt x="562" y="701"/>
                  </a:lnTo>
                  <a:lnTo>
                    <a:pt x="556" y="701"/>
                  </a:lnTo>
                  <a:lnTo>
                    <a:pt x="550" y="707"/>
                  </a:lnTo>
                  <a:lnTo>
                    <a:pt x="544" y="713"/>
                  </a:lnTo>
                  <a:lnTo>
                    <a:pt x="520" y="731"/>
                  </a:lnTo>
                  <a:lnTo>
                    <a:pt x="496" y="749"/>
                  </a:lnTo>
                  <a:lnTo>
                    <a:pt x="460" y="785"/>
                  </a:lnTo>
                  <a:lnTo>
                    <a:pt x="454" y="791"/>
                  </a:lnTo>
                  <a:lnTo>
                    <a:pt x="436" y="809"/>
                  </a:lnTo>
                  <a:lnTo>
                    <a:pt x="424" y="815"/>
                  </a:lnTo>
                  <a:lnTo>
                    <a:pt x="418" y="821"/>
                  </a:lnTo>
                  <a:lnTo>
                    <a:pt x="412" y="821"/>
                  </a:lnTo>
                  <a:lnTo>
                    <a:pt x="406" y="821"/>
                  </a:lnTo>
                  <a:lnTo>
                    <a:pt x="400" y="821"/>
                  </a:lnTo>
                  <a:lnTo>
                    <a:pt x="394" y="821"/>
                  </a:lnTo>
                  <a:lnTo>
                    <a:pt x="388" y="821"/>
                  </a:lnTo>
                  <a:lnTo>
                    <a:pt x="382" y="821"/>
                  </a:lnTo>
                  <a:lnTo>
                    <a:pt x="370" y="821"/>
                  </a:lnTo>
                  <a:lnTo>
                    <a:pt x="358" y="821"/>
                  </a:lnTo>
                  <a:lnTo>
                    <a:pt x="352" y="821"/>
                  </a:lnTo>
                  <a:lnTo>
                    <a:pt x="335" y="827"/>
                  </a:lnTo>
                  <a:lnTo>
                    <a:pt x="329" y="827"/>
                  </a:lnTo>
                  <a:lnTo>
                    <a:pt x="233" y="839"/>
                  </a:lnTo>
                  <a:lnTo>
                    <a:pt x="227" y="845"/>
                  </a:lnTo>
                  <a:lnTo>
                    <a:pt x="209" y="851"/>
                  </a:lnTo>
                  <a:lnTo>
                    <a:pt x="197" y="851"/>
                  </a:lnTo>
                  <a:lnTo>
                    <a:pt x="185" y="857"/>
                  </a:lnTo>
                  <a:lnTo>
                    <a:pt x="179" y="857"/>
                  </a:lnTo>
                  <a:lnTo>
                    <a:pt x="173" y="857"/>
                  </a:lnTo>
                  <a:lnTo>
                    <a:pt x="167" y="857"/>
                  </a:lnTo>
                  <a:lnTo>
                    <a:pt x="149" y="851"/>
                  </a:lnTo>
                  <a:lnTo>
                    <a:pt x="137" y="851"/>
                  </a:lnTo>
                  <a:lnTo>
                    <a:pt x="125" y="851"/>
                  </a:lnTo>
                  <a:lnTo>
                    <a:pt x="119" y="857"/>
                  </a:lnTo>
                  <a:lnTo>
                    <a:pt x="113" y="857"/>
                  </a:lnTo>
                  <a:lnTo>
                    <a:pt x="107" y="857"/>
                  </a:lnTo>
                  <a:lnTo>
                    <a:pt x="101" y="863"/>
                  </a:lnTo>
                  <a:lnTo>
                    <a:pt x="101" y="869"/>
                  </a:lnTo>
                  <a:lnTo>
                    <a:pt x="101" y="875"/>
                  </a:lnTo>
                  <a:lnTo>
                    <a:pt x="95" y="875"/>
                  </a:lnTo>
                  <a:lnTo>
                    <a:pt x="95" y="881"/>
                  </a:lnTo>
                  <a:lnTo>
                    <a:pt x="89" y="881"/>
                  </a:lnTo>
                  <a:lnTo>
                    <a:pt x="83" y="887"/>
                  </a:lnTo>
                  <a:lnTo>
                    <a:pt x="77" y="887"/>
                  </a:lnTo>
                  <a:lnTo>
                    <a:pt x="60" y="893"/>
                  </a:lnTo>
                  <a:lnTo>
                    <a:pt x="54" y="899"/>
                  </a:lnTo>
                  <a:lnTo>
                    <a:pt x="48" y="899"/>
                  </a:lnTo>
                  <a:lnTo>
                    <a:pt x="48" y="905"/>
                  </a:lnTo>
                  <a:lnTo>
                    <a:pt x="0" y="953"/>
                  </a:lnTo>
                  <a:lnTo>
                    <a:pt x="2780" y="953"/>
                  </a:lnTo>
                  <a:lnTo>
                    <a:pt x="2780" y="24"/>
                  </a:lnTo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b="1">
                <a:solidFill>
                  <a:srgbClr val="EAEAEA"/>
                </a:solidFill>
                <a:latin typeface="Comic Sans MS" pitchFamily="66" charset="0"/>
              </a:endParaRPr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ltGray">
            <a:xfrm>
              <a:off x="4602" y="4014"/>
              <a:ext cx="12" cy="18"/>
            </a:xfrm>
            <a:custGeom>
              <a:avLst/>
              <a:gdLst>
                <a:gd name="T0" fmla="*/ 12 w 12"/>
                <a:gd name="T1" fmla="*/ 18 h 18"/>
                <a:gd name="T2" fmla="*/ 12 w 12"/>
                <a:gd name="T3" fmla="*/ 12 h 18"/>
                <a:gd name="T4" fmla="*/ 6 w 12"/>
                <a:gd name="T5" fmla="*/ 6 h 18"/>
                <a:gd name="T6" fmla="*/ 6 w 12"/>
                <a:gd name="T7" fmla="*/ 6 h 18"/>
                <a:gd name="T8" fmla="*/ 0 w 12"/>
                <a:gd name="T9" fmla="*/ 0 h 18"/>
                <a:gd name="T10" fmla="*/ 12 w 12"/>
                <a:gd name="T11" fmla="*/ 18 h 18"/>
                <a:gd name="T12" fmla="*/ 12 w 12"/>
                <a:gd name="T13" fmla="*/ 18 h 18"/>
                <a:gd name="T14" fmla="*/ 12 w 12"/>
                <a:gd name="T15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18">
                  <a:moveTo>
                    <a:pt x="12" y="18"/>
                  </a:moveTo>
                  <a:lnTo>
                    <a:pt x="12" y="12"/>
                  </a:lnTo>
                  <a:lnTo>
                    <a:pt x="6" y="6"/>
                  </a:lnTo>
                  <a:lnTo>
                    <a:pt x="6" y="6"/>
                  </a:lnTo>
                  <a:lnTo>
                    <a:pt x="0" y="0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12" y="18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b="1">
                <a:solidFill>
                  <a:srgbClr val="EAEAEA"/>
                </a:solidFill>
                <a:latin typeface="Comic Sans MS" pitchFamily="66" charset="0"/>
              </a:endParaRPr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ltGray">
            <a:xfrm>
              <a:off x="4596" y="3996"/>
              <a:ext cx="6" cy="18"/>
            </a:xfrm>
            <a:custGeom>
              <a:avLst/>
              <a:gdLst>
                <a:gd name="T0" fmla="*/ 0 w 6"/>
                <a:gd name="T1" fmla="*/ 12 h 18"/>
                <a:gd name="T2" fmla="*/ 6 w 6"/>
                <a:gd name="T3" fmla="*/ 18 h 18"/>
                <a:gd name="T4" fmla="*/ 0 w 6"/>
                <a:gd name="T5" fmla="*/ 0 h 18"/>
                <a:gd name="T6" fmla="*/ 0 w 6"/>
                <a:gd name="T7" fmla="*/ 12 h 18"/>
                <a:gd name="T8" fmla="*/ 0 w 6"/>
                <a:gd name="T9" fmla="*/ 12 h 18"/>
                <a:gd name="T10" fmla="*/ 0 w 6"/>
                <a:gd name="T11" fmla="*/ 12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18">
                  <a:moveTo>
                    <a:pt x="0" y="12"/>
                  </a:moveTo>
                  <a:lnTo>
                    <a:pt x="6" y="1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b="1">
                <a:solidFill>
                  <a:srgbClr val="EAEAEA"/>
                </a:solidFill>
                <a:latin typeface="Comic Sans MS" pitchFamily="66" charset="0"/>
              </a:endParaRPr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ltGray">
            <a:xfrm>
              <a:off x="5180" y="3577"/>
              <a:ext cx="304" cy="741"/>
            </a:xfrm>
            <a:custGeom>
              <a:avLst/>
              <a:gdLst>
                <a:gd name="T0" fmla="*/ 280 w 304"/>
                <a:gd name="T1" fmla="*/ 42 h 741"/>
                <a:gd name="T2" fmla="*/ 274 w 304"/>
                <a:gd name="T3" fmla="*/ 42 h 741"/>
                <a:gd name="T4" fmla="*/ 268 w 304"/>
                <a:gd name="T5" fmla="*/ 42 h 741"/>
                <a:gd name="T6" fmla="*/ 256 w 304"/>
                <a:gd name="T7" fmla="*/ 42 h 741"/>
                <a:gd name="T8" fmla="*/ 238 w 304"/>
                <a:gd name="T9" fmla="*/ 48 h 741"/>
                <a:gd name="T10" fmla="*/ 214 w 304"/>
                <a:gd name="T11" fmla="*/ 12 h 741"/>
                <a:gd name="T12" fmla="*/ 196 w 304"/>
                <a:gd name="T13" fmla="*/ 0 h 741"/>
                <a:gd name="T14" fmla="*/ 196 w 304"/>
                <a:gd name="T15" fmla="*/ 0 h 741"/>
                <a:gd name="T16" fmla="*/ 164 w 304"/>
                <a:gd name="T17" fmla="*/ 167 h 741"/>
                <a:gd name="T18" fmla="*/ 144 w 304"/>
                <a:gd name="T19" fmla="*/ 217 h 741"/>
                <a:gd name="T20" fmla="*/ 110 w 304"/>
                <a:gd name="T21" fmla="*/ 281 h 741"/>
                <a:gd name="T22" fmla="*/ 96 w 304"/>
                <a:gd name="T23" fmla="*/ 327 h 741"/>
                <a:gd name="T24" fmla="*/ 124 w 304"/>
                <a:gd name="T25" fmla="*/ 405 h 741"/>
                <a:gd name="T26" fmla="*/ 100 w 304"/>
                <a:gd name="T27" fmla="*/ 463 h 741"/>
                <a:gd name="T28" fmla="*/ 68 w 304"/>
                <a:gd name="T29" fmla="*/ 503 h 741"/>
                <a:gd name="T30" fmla="*/ 30 w 304"/>
                <a:gd name="T31" fmla="*/ 539 h 741"/>
                <a:gd name="T32" fmla="*/ 24 w 304"/>
                <a:gd name="T33" fmla="*/ 613 h 741"/>
                <a:gd name="T34" fmla="*/ 0 w 304"/>
                <a:gd name="T35" fmla="*/ 741 h 741"/>
                <a:gd name="T36" fmla="*/ 202 w 304"/>
                <a:gd name="T37" fmla="*/ 741 h 741"/>
                <a:gd name="T38" fmla="*/ 180 w 304"/>
                <a:gd name="T39" fmla="*/ 639 h 741"/>
                <a:gd name="T40" fmla="*/ 192 w 304"/>
                <a:gd name="T41" fmla="*/ 589 h 741"/>
                <a:gd name="T42" fmla="*/ 178 w 304"/>
                <a:gd name="T43" fmla="*/ 539 h 741"/>
                <a:gd name="T44" fmla="*/ 190 w 304"/>
                <a:gd name="T45" fmla="*/ 499 h 741"/>
                <a:gd name="T46" fmla="*/ 184 w 304"/>
                <a:gd name="T47" fmla="*/ 465 h 741"/>
                <a:gd name="T48" fmla="*/ 192 w 304"/>
                <a:gd name="T49" fmla="*/ 391 h 741"/>
                <a:gd name="T50" fmla="*/ 216 w 304"/>
                <a:gd name="T51" fmla="*/ 313 h 741"/>
                <a:gd name="T52" fmla="*/ 238 w 304"/>
                <a:gd name="T53" fmla="*/ 249 h 741"/>
                <a:gd name="T54" fmla="*/ 268 w 304"/>
                <a:gd name="T55" fmla="*/ 185 h 741"/>
                <a:gd name="T56" fmla="*/ 284 w 304"/>
                <a:gd name="T57" fmla="*/ 159 h 741"/>
                <a:gd name="T58" fmla="*/ 304 w 304"/>
                <a:gd name="T59" fmla="*/ 12 h 741"/>
                <a:gd name="T60" fmla="*/ 298 w 304"/>
                <a:gd name="T61" fmla="*/ 24 h 741"/>
                <a:gd name="T62" fmla="*/ 292 w 304"/>
                <a:gd name="T63" fmla="*/ 30 h 741"/>
                <a:gd name="T64" fmla="*/ 292 w 304"/>
                <a:gd name="T65" fmla="*/ 36 h 741"/>
                <a:gd name="T66" fmla="*/ 286 w 304"/>
                <a:gd name="T67" fmla="*/ 36 h 741"/>
                <a:gd name="T68" fmla="*/ 286 w 304"/>
                <a:gd name="T69" fmla="*/ 42 h 741"/>
                <a:gd name="T70" fmla="*/ 280 w 304"/>
                <a:gd name="T71" fmla="*/ 42 h 741"/>
                <a:gd name="T72" fmla="*/ 280 w 304"/>
                <a:gd name="T73" fmla="*/ 42 h 741"/>
                <a:gd name="T74" fmla="*/ 280 w 304"/>
                <a:gd name="T75" fmla="*/ 42 h 7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04" h="741">
                  <a:moveTo>
                    <a:pt x="280" y="42"/>
                  </a:moveTo>
                  <a:lnTo>
                    <a:pt x="274" y="42"/>
                  </a:lnTo>
                  <a:lnTo>
                    <a:pt x="268" y="42"/>
                  </a:lnTo>
                  <a:lnTo>
                    <a:pt x="256" y="42"/>
                  </a:lnTo>
                  <a:lnTo>
                    <a:pt x="238" y="48"/>
                  </a:lnTo>
                  <a:lnTo>
                    <a:pt x="214" y="12"/>
                  </a:lnTo>
                  <a:lnTo>
                    <a:pt x="196" y="0"/>
                  </a:lnTo>
                  <a:lnTo>
                    <a:pt x="196" y="0"/>
                  </a:lnTo>
                  <a:lnTo>
                    <a:pt x="164" y="167"/>
                  </a:lnTo>
                  <a:lnTo>
                    <a:pt x="144" y="217"/>
                  </a:lnTo>
                  <a:lnTo>
                    <a:pt x="110" y="281"/>
                  </a:lnTo>
                  <a:lnTo>
                    <a:pt x="96" y="327"/>
                  </a:lnTo>
                  <a:lnTo>
                    <a:pt x="124" y="405"/>
                  </a:lnTo>
                  <a:lnTo>
                    <a:pt x="100" y="463"/>
                  </a:lnTo>
                  <a:lnTo>
                    <a:pt x="68" y="503"/>
                  </a:lnTo>
                  <a:lnTo>
                    <a:pt x="30" y="539"/>
                  </a:lnTo>
                  <a:lnTo>
                    <a:pt x="24" y="613"/>
                  </a:lnTo>
                  <a:lnTo>
                    <a:pt x="0" y="741"/>
                  </a:lnTo>
                  <a:lnTo>
                    <a:pt x="202" y="741"/>
                  </a:lnTo>
                  <a:lnTo>
                    <a:pt x="180" y="639"/>
                  </a:lnTo>
                  <a:lnTo>
                    <a:pt x="192" y="589"/>
                  </a:lnTo>
                  <a:lnTo>
                    <a:pt x="178" y="539"/>
                  </a:lnTo>
                  <a:lnTo>
                    <a:pt x="190" y="499"/>
                  </a:lnTo>
                  <a:lnTo>
                    <a:pt x="184" y="465"/>
                  </a:lnTo>
                  <a:lnTo>
                    <a:pt x="192" y="391"/>
                  </a:lnTo>
                  <a:lnTo>
                    <a:pt x="216" y="313"/>
                  </a:lnTo>
                  <a:lnTo>
                    <a:pt x="238" y="249"/>
                  </a:lnTo>
                  <a:lnTo>
                    <a:pt x="268" y="185"/>
                  </a:lnTo>
                  <a:lnTo>
                    <a:pt x="284" y="159"/>
                  </a:lnTo>
                  <a:lnTo>
                    <a:pt x="304" y="12"/>
                  </a:lnTo>
                  <a:lnTo>
                    <a:pt x="298" y="24"/>
                  </a:lnTo>
                  <a:lnTo>
                    <a:pt x="292" y="30"/>
                  </a:lnTo>
                  <a:lnTo>
                    <a:pt x="292" y="36"/>
                  </a:lnTo>
                  <a:lnTo>
                    <a:pt x="286" y="36"/>
                  </a:lnTo>
                  <a:lnTo>
                    <a:pt x="286" y="42"/>
                  </a:lnTo>
                  <a:lnTo>
                    <a:pt x="280" y="42"/>
                  </a:lnTo>
                  <a:lnTo>
                    <a:pt x="280" y="42"/>
                  </a:lnTo>
                  <a:lnTo>
                    <a:pt x="280" y="4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b="1">
                <a:solidFill>
                  <a:srgbClr val="EAEAEA"/>
                </a:solidFill>
                <a:latin typeface="Comic Sans MS" pitchFamily="66" charset="0"/>
              </a:endParaRPr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ltGray">
            <a:xfrm>
              <a:off x="4918" y="3553"/>
              <a:ext cx="314" cy="767"/>
            </a:xfrm>
            <a:custGeom>
              <a:avLst/>
              <a:gdLst>
                <a:gd name="T0" fmla="*/ 284 w 314"/>
                <a:gd name="T1" fmla="*/ 6 h 767"/>
                <a:gd name="T2" fmla="*/ 278 w 314"/>
                <a:gd name="T3" fmla="*/ 6 h 767"/>
                <a:gd name="T4" fmla="*/ 272 w 314"/>
                <a:gd name="T5" fmla="*/ 12 h 767"/>
                <a:gd name="T6" fmla="*/ 254 w 314"/>
                <a:gd name="T7" fmla="*/ 18 h 767"/>
                <a:gd name="T8" fmla="*/ 230 w 314"/>
                <a:gd name="T9" fmla="*/ 24 h 767"/>
                <a:gd name="T10" fmla="*/ 206 w 314"/>
                <a:gd name="T11" fmla="*/ 42 h 767"/>
                <a:gd name="T12" fmla="*/ 188 w 314"/>
                <a:gd name="T13" fmla="*/ 48 h 767"/>
                <a:gd name="T14" fmla="*/ 176 w 314"/>
                <a:gd name="T15" fmla="*/ 54 h 767"/>
                <a:gd name="T16" fmla="*/ 170 w 314"/>
                <a:gd name="T17" fmla="*/ 54 h 767"/>
                <a:gd name="T18" fmla="*/ 150 w 314"/>
                <a:gd name="T19" fmla="*/ 169 h 767"/>
                <a:gd name="T20" fmla="*/ 110 w 314"/>
                <a:gd name="T21" fmla="*/ 225 h 767"/>
                <a:gd name="T22" fmla="*/ 54 w 314"/>
                <a:gd name="T23" fmla="*/ 383 h 767"/>
                <a:gd name="T24" fmla="*/ 82 w 314"/>
                <a:gd name="T25" fmla="*/ 555 h 767"/>
                <a:gd name="T26" fmla="*/ 40 w 314"/>
                <a:gd name="T27" fmla="*/ 679 h 767"/>
                <a:gd name="T28" fmla="*/ 0 w 314"/>
                <a:gd name="T29" fmla="*/ 767 h 767"/>
                <a:gd name="T30" fmla="*/ 108 w 314"/>
                <a:gd name="T31" fmla="*/ 767 h 767"/>
                <a:gd name="T32" fmla="*/ 120 w 314"/>
                <a:gd name="T33" fmla="*/ 611 h 767"/>
                <a:gd name="T34" fmla="*/ 148 w 314"/>
                <a:gd name="T35" fmla="*/ 499 h 767"/>
                <a:gd name="T36" fmla="*/ 160 w 314"/>
                <a:gd name="T37" fmla="*/ 367 h 767"/>
                <a:gd name="T38" fmla="*/ 218 w 314"/>
                <a:gd name="T39" fmla="*/ 327 h 767"/>
                <a:gd name="T40" fmla="*/ 238 w 314"/>
                <a:gd name="T41" fmla="*/ 221 h 767"/>
                <a:gd name="T42" fmla="*/ 296 w 314"/>
                <a:gd name="T43" fmla="*/ 135 h 767"/>
                <a:gd name="T44" fmla="*/ 314 w 314"/>
                <a:gd name="T45" fmla="*/ 0 h 767"/>
                <a:gd name="T46" fmla="*/ 302 w 314"/>
                <a:gd name="T47" fmla="*/ 0 h 767"/>
                <a:gd name="T48" fmla="*/ 296 w 314"/>
                <a:gd name="T49" fmla="*/ 0 h 767"/>
                <a:gd name="T50" fmla="*/ 290 w 314"/>
                <a:gd name="T51" fmla="*/ 0 h 767"/>
                <a:gd name="T52" fmla="*/ 284 w 314"/>
                <a:gd name="T53" fmla="*/ 6 h 767"/>
                <a:gd name="T54" fmla="*/ 284 w 314"/>
                <a:gd name="T55" fmla="*/ 6 h 767"/>
                <a:gd name="T56" fmla="*/ 284 w 314"/>
                <a:gd name="T57" fmla="*/ 6 h 767"/>
                <a:gd name="T58" fmla="*/ 284 w 314"/>
                <a:gd name="T59" fmla="*/ 6 h 7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14" h="767">
                  <a:moveTo>
                    <a:pt x="284" y="6"/>
                  </a:moveTo>
                  <a:lnTo>
                    <a:pt x="278" y="6"/>
                  </a:lnTo>
                  <a:lnTo>
                    <a:pt x="272" y="12"/>
                  </a:lnTo>
                  <a:lnTo>
                    <a:pt x="254" y="18"/>
                  </a:lnTo>
                  <a:lnTo>
                    <a:pt x="230" y="24"/>
                  </a:lnTo>
                  <a:lnTo>
                    <a:pt x="206" y="42"/>
                  </a:lnTo>
                  <a:lnTo>
                    <a:pt x="188" y="48"/>
                  </a:lnTo>
                  <a:lnTo>
                    <a:pt x="176" y="54"/>
                  </a:lnTo>
                  <a:lnTo>
                    <a:pt x="170" y="54"/>
                  </a:lnTo>
                  <a:lnTo>
                    <a:pt x="150" y="169"/>
                  </a:lnTo>
                  <a:lnTo>
                    <a:pt x="110" y="225"/>
                  </a:lnTo>
                  <a:lnTo>
                    <a:pt x="54" y="383"/>
                  </a:lnTo>
                  <a:lnTo>
                    <a:pt x="82" y="555"/>
                  </a:lnTo>
                  <a:lnTo>
                    <a:pt x="40" y="679"/>
                  </a:lnTo>
                  <a:lnTo>
                    <a:pt x="0" y="767"/>
                  </a:lnTo>
                  <a:lnTo>
                    <a:pt x="108" y="767"/>
                  </a:lnTo>
                  <a:lnTo>
                    <a:pt x="120" y="611"/>
                  </a:lnTo>
                  <a:lnTo>
                    <a:pt x="148" y="499"/>
                  </a:lnTo>
                  <a:lnTo>
                    <a:pt x="160" y="367"/>
                  </a:lnTo>
                  <a:lnTo>
                    <a:pt x="218" y="327"/>
                  </a:lnTo>
                  <a:lnTo>
                    <a:pt x="238" y="221"/>
                  </a:lnTo>
                  <a:lnTo>
                    <a:pt x="296" y="135"/>
                  </a:lnTo>
                  <a:lnTo>
                    <a:pt x="314" y="0"/>
                  </a:lnTo>
                  <a:lnTo>
                    <a:pt x="302" y="0"/>
                  </a:lnTo>
                  <a:lnTo>
                    <a:pt x="296" y="0"/>
                  </a:lnTo>
                  <a:lnTo>
                    <a:pt x="290" y="0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b="1">
                <a:solidFill>
                  <a:srgbClr val="EAEAEA"/>
                </a:solidFill>
                <a:latin typeface="Comic Sans MS" pitchFamily="66" charset="0"/>
              </a:endParaRPr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ltGray">
            <a:xfrm>
              <a:off x="4700" y="3697"/>
              <a:ext cx="275" cy="623"/>
            </a:xfrm>
            <a:custGeom>
              <a:avLst/>
              <a:gdLst>
                <a:gd name="T0" fmla="*/ 257 w 275"/>
                <a:gd name="T1" fmla="*/ 12 h 623"/>
                <a:gd name="T2" fmla="*/ 239 w 275"/>
                <a:gd name="T3" fmla="*/ 6 h 623"/>
                <a:gd name="T4" fmla="*/ 203 w 275"/>
                <a:gd name="T5" fmla="*/ 6 h 623"/>
                <a:gd name="T6" fmla="*/ 203 w 275"/>
                <a:gd name="T7" fmla="*/ 6 h 623"/>
                <a:gd name="T8" fmla="*/ 197 w 275"/>
                <a:gd name="T9" fmla="*/ 6 h 623"/>
                <a:gd name="T10" fmla="*/ 185 w 275"/>
                <a:gd name="T11" fmla="*/ 0 h 623"/>
                <a:gd name="T12" fmla="*/ 173 w 275"/>
                <a:gd name="T13" fmla="*/ 0 h 623"/>
                <a:gd name="T14" fmla="*/ 166 w 275"/>
                <a:gd name="T15" fmla="*/ 0 h 623"/>
                <a:gd name="T16" fmla="*/ 160 w 275"/>
                <a:gd name="T17" fmla="*/ 0 h 623"/>
                <a:gd name="T18" fmla="*/ 144 w 275"/>
                <a:gd name="T19" fmla="*/ 117 h 623"/>
                <a:gd name="T20" fmla="*/ 128 w 275"/>
                <a:gd name="T21" fmla="*/ 185 h 623"/>
                <a:gd name="T22" fmla="*/ 58 w 275"/>
                <a:gd name="T23" fmla="*/ 299 h 623"/>
                <a:gd name="T24" fmla="*/ 54 w 275"/>
                <a:gd name="T25" fmla="*/ 441 h 623"/>
                <a:gd name="T26" fmla="*/ 24 w 275"/>
                <a:gd name="T27" fmla="*/ 523 h 623"/>
                <a:gd name="T28" fmla="*/ 0 w 275"/>
                <a:gd name="T29" fmla="*/ 623 h 623"/>
                <a:gd name="T30" fmla="*/ 78 w 275"/>
                <a:gd name="T31" fmla="*/ 623 h 623"/>
                <a:gd name="T32" fmla="*/ 92 w 275"/>
                <a:gd name="T33" fmla="*/ 555 h 623"/>
                <a:gd name="T34" fmla="*/ 134 w 275"/>
                <a:gd name="T35" fmla="*/ 447 h 623"/>
                <a:gd name="T36" fmla="*/ 158 w 275"/>
                <a:gd name="T37" fmla="*/ 315 h 623"/>
                <a:gd name="T38" fmla="*/ 184 w 275"/>
                <a:gd name="T39" fmla="*/ 257 h 623"/>
                <a:gd name="T40" fmla="*/ 216 w 275"/>
                <a:gd name="T41" fmla="*/ 211 h 623"/>
                <a:gd name="T42" fmla="*/ 222 w 275"/>
                <a:gd name="T43" fmla="*/ 145 h 623"/>
                <a:gd name="T44" fmla="*/ 240 w 275"/>
                <a:gd name="T45" fmla="*/ 111 h 623"/>
                <a:gd name="T46" fmla="*/ 262 w 275"/>
                <a:gd name="T47" fmla="*/ 79 h 623"/>
                <a:gd name="T48" fmla="*/ 275 w 275"/>
                <a:gd name="T49" fmla="*/ 6 h 623"/>
                <a:gd name="T50" fmla="*/ 263 w 275"/>
                <a:gd name="T51" fmla="*/ 12 h 623"/>
                <a:gd name="T52" fmla="*/ 257 w 275"/>
                <a:gd name="T53" fmla="*/ 12 h 623"/>
                <a:gd name="T54" fmla="*/ 257 w 275"/>
                <a:gd name="T55" fmla="*/ 12 h 623"/>
                <a:gd name="T56" fmla="*/ 257 w 275"/>
                <a:gd name="T57" fmla="*/ 12 h 6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75" h="623">
                  <a:moveTo>
                    <a:pt x="257" y="12"/>
                  </a:moveTo>
                  <a:lnTo>
                    <a:pt x="239" y="6"/>
                  </a:lnTo>
                  <a:lnTo>
                    <a:pt x="203" y="6"/>
                  </a:lnTo>
                  <a:lnTo>
                    <a:pt x="203" y="6"/>
                  </a:lnTo>
                  <a:lnTo>
                    <a:pt x="197" y="6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6" y="0"/>
                  </a:lnTo>
                  <a:lnTo>
                    <a:pt x="160" y="0"/>
                  </a:lnTo>
                  <a:lnTo>
                    <a:pt x="144" y="117"/>
                  </a:lnTo>
                  <a:lnTo>
                    <a:pt x="128" y="185"/>
                  </a:lnTo>
                  <a:lnTo>
                    <a:pt x="58" y="299"/>
                  </a:lnTo>
                  <a:lnTo>
                    <a:pt x="54" y="441"/>
                  </a:lnTo>
                  <a:lnTo>
                    <a:pt x="24" y="523"/>
                  </a:lnTo>
                  <a:lnTo>
                    <a:pt x="0" y="623"/>
                  </a:lnTo>
                  <a:lnTo>
                    <a:pt x="78" y="623"/>
                  </a:lnTo>
                  <a:lnTo>
                    <a:pt x="92" y="555"/>
                  </a:lnTo>
                  <a:lnTo>
                    <a:pt x="134" y="447"/>
                  </a:lnTo>
                  <a:lnTo>
                    <a:pt x="158" y="315"/>
                  </a:lnTo>
                  <a:lnTo>
                    <a:pt x="184" y="257"/>
                  </a:lnTo>
                  <a:lnTo>
                    <a:pt x="216" y="211"/>
                  </a:lnTo>
                  <a:lnTo>
                    <a:pt x="222" y="145"/>
                  </a:lnTo>
                  <a:lnTo>
                    <a:pt x="240" y="111"/>
                  </a:lnTo>
                  <a:lnTo>
                    <a:pt x="262" y="79"/>
                  </a:lnTo>
                  <a:lnTo>
                    <a:pt x="275" y="6"/>
                  </a:lnTo>
                  <a:lnTo>
                    <a:pt x="263" y="12"/>
                  </a:lnTo>
                  <a:lnTo>
                    <a:pt x="257" y="12"/>
                  </a:lnTo>
                  <a:lnTo>
                    <a:pt x="257" y="12"/>
                  </a:lnTo>
                  <a:lnTo>
                    <a:pt x="257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b="1">
                <a:solidFill>
                  <a:srgbClr val="EAEAEA"/>
                </a:solidFill>
                <a:latin typeface="Comic Sans MS" pitchFamily="66" charset="0"/>
              </a:endParaRPr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ltGray">
            <a:xfrm>
              <a:off x="4522" y="3709"/>
              <a:ext cx="213" cy="611"/>
            </a:xfrm>
            <a:custGeom>
              <a:avLst/>
              <a:gdLst>
                <a:gd name="T0" fmla="*/ 171 w 213"/>
                <a:gd name="T1" fmla="*/ 12 h 611"/>
                <a:gd name="T2" fmla="*/ 159 w 213"/>
                <a:gd name="T3" fmla="*/ 24 h 611"/>
                <a:gd name="T4" fmla="*/ 153 w 213"/>
                <a:gd name="T5" fmla="*/ 36 h 611"/>
                <a:gd name="T6" fmla="*/ 128 w 213"/>
                <a:gd name="T7" fmla="*/ 60 h 611"/>
                <a:gd name="T8" fmla="*/ 110 w 213"/>
                <a:gd name="T9" fmla="*/ 83 h 611"/>
                <a:gd name="T10" fmla="*/ 86 w 213"/>
                <a:gd name="T11" fmla="*/ 119 h 611"/>
                <a:gd name="T12" fmla="*/ 68 w 213"/>
                <a:gd name="T13" fmla="*/ 167 h 611"/>
                <a:gd name="T14" fmla="*/ 68 w 213"/>
                <a:gd name="T15" fmla="*/ 221 h 611"/>
                <a:gd name="T16" fmla="*/ 68 w 213"/>
                <a:gd name="T17" fmla="*/ 227 h 611"/>
                <a:gd name="T18" fmla="*/ 68 w 213"/>
                <a:gd name="T19" fmla="*/ 233 h 611"/>
                <a:gd name="T20" fmla="*/ 68 w 213"/>
                <a:gd name="T21" fmla="*/ 239 h 611"/>
                <a:gd name="T22" fmla="*/ 68 w 213"/>
                <a:gd name="T23" fmla="*/ 245 h 611"/>
                <a:gd name="T24" fmla="*/ 68 w 213"/>
                <a:gd name="T25" fmla="*/ 251 h 611"/>
                <a:gd name="T26" fmla="*/ 68 w 213"/>
                <a:gd name="T27" fmla="*/ 251 h 611"/>
                <a:gd name="T28" fmla="*/ 68 w 213"/>
                <a:gd name="T29" fmla="*/ 257 h 611"/>
                <a:gd name="T30" fmla="*/ 68 w 213"/>
                <a:gd name="T31" fmla="*/ 269 h 611"/>
                <a:gd name="T32" fmla="*/ 74 w 213"/>
                <a:gd name="T33" fmla="*/ 287 h 611"/>
                <a:gd name="T34" fmla="*/ 80 w 213"/>
                <a:gd name="T35" fmla="*/ 305 h 611"/>
                <a:gd name="T36" fmla="*/ 86 w 213"/>
                <a:gd name="T37" fmla="*/ 311 h 611"/>
                <a:gd name="T38" fmla="*/ 86 w 213"/>
                <a:gd name="T39" fmla="*/ 311 h 611"/>
                <a:gd name="T40" fmla="*/ 92 w 213"/>
                <a:gd name="T41" fmla="*/ 317 h 611"/>
                <a:gd name="T42" fmla="*/ 92 w 213"/>
                <a:gd name="T43" fmla="*/ 323 h 611"/>
                <a:gd name="T44" fmla="*/ 92 w 213"/>
                <a:gd name="T45" fmla="*/ 323 h 611"/>
                <a:gd name="T46" fmla="*/ 24 w 213"/>
                <a:gd name="T47" fmla="*/ 437 h 611"/>
                <a:gd name="T48" fmla="*/ 18 w 213"/>
                <a:gd name="T49" fmla="*/ 471 h 611"/>
                <a:gd name="T50" fmla="*/ 0 w 213"/>
                <a:gd name="T51" fmla="*/ 547 h 611"/>
                <a:gd name="T52" fmla="*/ 50 w 213"/>
                <a:gd name="T53" fmla="*/ 611 h 611"/>
                <a:gd name="T54" fmla="*/ 114 w 213"/>
                <a:gd name="T55" fmla="*/ 611 h 611"/>
                <a:gd name="T56" fmla="*/ 104 w 213"/>
                <a:gd name="T57" fmla="*/ 555 h 611"/>
                <a:gd name="T58" fmla="*/ 120 w 213"/>
                <a:gd name="T59" fmla="*/ 515 h 611"/>
                <a:gd name="T60" fmla="*/ 150 w 213"/>
                <a:gd name="T61" fmla="*/ 449 h 611"/>
                <a:gd name="T62" fmla="*/ 166 w 213"/>
                <a:gd name="T63" fmla="*/ 377 h 611"/>
                <a:gd name="T64" fmla="*/ 156 w 213"/>
                <a:gd name="T65" fmla="*/ 295 h 611"/>
                <a:gd name="T66" fmla="*/ 170 w 213"/>
                <a:gd name="T67" fmla="*/ 203 h 611"/>
                <a:gd name="T68" fmla="*/ 212 w 213"/>
                <a:gd name="T69" fmla="*/ 95 h 611"/>
                <a:gd name="T70" fmla="*/ 213 w 213"/>
                <a:gd name="T71" fmla="*/ 0 h 611"/>
                <a:gd name="T72" fmla="*/ 207 w 213"/>
                <a:gd name="T73" fmla="*/ 0 h 611"/>
                <a:gd name="T74" fmla="*/ 201 w 213"/>
                <a:gd name="T75" fmla="*/ 0 h 611"/>
                <a:gd name="T76" fmla="*/ 195 w 213"/>
                <a:gd name="T77" fmla="*/ 0 h 611"/>
                <a:gd name="T78" fmla="*/ 189 w 213"/>
                <a:gd name="T79" fmla="*/ 0 h 611"/>
                <a:gd name="T80" fmla="*/ 183 w 213"/>
                <a:gd name="T81" fmla="*/ 6 h 611"/>
                <a:gd name="T82" fmla="*/ 177 w 213"/>
                <a:gd name="T83" fmla="*/ 6 h 611"/>
                <a:gd name="T84" fmla="*/ 171 w 213"/>
                <a:gd name="T85" fmla="*/ 12 h 611"/>
                <a:gd name="T86" fmla="*/ 171 w 213"/>
                <a:gd name="T87" fmla="*/ 12 h 611"/>
                <a:gd name="T88" fmla="*/ 171 w 213"/>
                <a:gd name="T89" fmla="*/ 12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13" h="611">
                  <a:moveTo>
                    <a:pt x="171" y="12"/>
                  </a:moveTo>
                  <a:lnTo>
                    <a:pt x="159" y="24"/>
                  </a:lnTo>
                  <a:lnTo>
                    <a:pt x="153" y="36"/>
                  </a:lnTo>
                  <a:lnTo>
                    <a:pt x="128" y="60"/>
                  </a:lnTo>
                  <a:lnTo>
                    <a:pt x="110" y="83"/>
                  </a:lnTo>
                  <a:lnTo>
                    <a:pt x="86" y="119"/>
                  </a:lnTo>
                  <a:lnTo>
                    <a:pt x="68" y="167"/>
                  </a:lnTo>
                  <a:lnTo>
                    <a:pt x="68" y="221"/>
                  </a:lnTo>
                  <a:lnTo>
                    <a:pt x="68" y="227"/>
                  </a:lnTo>
                  <a:lnTo>
                    <a:pt x="68" y="233"/>
                  </a:lnTo>
                  <a:lnTo>
                    <a:pt x="68" y="239"/>
                  </a:lnTo>
                  <a:lnTo>
                    <a:pt x="68" y="245"/>
                  </a:lnTo>
                  <a:lnTo>
                    <a:pt x="68" y="251"/>
                  </a:lnTo>
                  <a:lnTo>
                    <a:pt x="68" y="251"/>
                  </a:lnTo>
                  <a:lnTo>
                    <a:pt x="68" y="257"/>
                  </a:lnTo>
                  <a:lnTo>
                    <a:pt x="68" y="269"/>
                  </a:lnTo>
                  <a:lnTo>
                    <a:pt x="74" y="287"/>
                  </a:lnTo>
                  <a:lnTo>
                    <a:pt x="80" y="305"/>
                  </a:lnTo>
                  <a:lnTo>
                    <a:pt x="86" y="311"/>
                  </a:lnTo>
                  <a:lnTo>
                    <a:pt x="86" y="311"/>
                  </a:lnTo>
                  <a:lnTo>
                    <a:pt x="92" y="317"/>
                  </a:lnTo>
                  <a:lnTo>
                    <a:pt x="92" y="323"/>
                  </a:lnTo>
                  <a:lnTo>
                    <a:pt x="92" y="323"/>
                  </a:lnTo>
                  <a:lnTo>
                    <a:pt x="24" y="437"/>
                  </a:lnTo>
                  <a:lnTo>
                    <a:pt x="18" y="471"/>
                  </a:lnTo>
                  <a:lnTo>
                    <a:pt x="0" y="547"/>
                  </a:lnTo>
                  <a:lnTo>
                    <a:pt x="50" y="611"/>
                  </a:lnTo>
                  <a:lnTo>
                    <a:pt x="114" y="611"/>
                  </a:lnTo>
                  <a:lnTo>
                    <a:pt x="104" y="555"/>
                  </a:lnTo>
                  <a:lnTo>
                    <a:pt x="120" y="515"/>
                  </a:lnTo>
                  <a:lnTo>
                    <a:pt x="150" y="449"/>
                  </a:lnTo>
                  <a:lnTo>
                    <a:pt x="166" y="377"/>
                  </a:lnTo>
                  <a:lnTo>
                    <a:pt x="156" y="295"/>
                  </a:lnTo>
                  <a:lnTo>
                    <a:pt x="170" y="203"/>
                  </a:lnTo>
                  <a:lnTo>
                    <a:pt x="212" y="95"/>
                  </a:lnTo>
                  <a:lnTo>
                    <a:pt x="213" y="0"/>
                  </a:lnTo>
                  <a:lnTo>
                    <a:pt x="207" y="0"/>
                  </a:lnTo>
                  <a:lnTo>
                    <a:pt x="201" y="0"/>
                  </a:lnTo>
                  <a:lnTo>
                    <a:pt x="195" y="0"/>
                  </a:lnTo>
                  <a:lnTo>
                    <a:pt x="189" y="0"/>
                  </a:lnTo>
                  <a:lnTo>
                    <a:pt x="183" y="6"/>
                  </a:lnTo>
                  <a:lnTo>
                    <a:pt x="177" y="6"/>
                  </a:lnTo>
                  <a:lnTo>
                    <a:pt x="171" y="12"/>
                  </a:lnTo>
                  <a:lnTo>
                    <a:pt x="171" y="12"/>
                  </a:lnTo>
                  <a:lnTo>
                    <a:pt x="171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b="1">
                <a:solidFill>
                  <a:srgbClr val="EAEAEA"/>
                </a:solidFill>
                <a:latin typeface="Comic Sans MS" pitchFamily="66" charset="0"/>
              </a:endParaRPr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ltGray">
            <a:xfrm>
              <a:off x="4292" y="3936"/>
              <a:ext cx="167" cy="384"/>
            </a:xfrm>
            <a:custGeom>
              <a:avLst/>
              <a:gdLst>
                <a:gd name="T0" fmla="*/ 149 w 167"/>
                <a:gd name="T1" fmla="*/ 60 h 384"/>
                <a:gd name="T2" fmla="*/ 119 w 167"/>
                <a:gd name="T3" fmla="*/ 30 h 384"/>
                <a:gd name="T4" fmla="*/ 89 w 167"/>
                <a:gd name="T5" fmla="*/ 12 h 384"/>
                <a:gd name="T6" fmla="*/ 59 w 167"/>
                <a:gd name="T7" fmla="*/ 0 h 384"/>
                <a:gd name="T8" fmla="*/ 54 w 167"/>
                <a:gd name="T9" fmla="*/ 70 h 384"/>
                <a:gd name="T10" fmla="*/ 46 w 167"/>
                <a:gd name="T11" fmla="*/ 112 h 384"/>
                <a:gd name="T12" fmla="*/ 52 w 167"/>
                <a:gd name="T13" fmla="*/ 168 h 384"/>
                <a:gd name="T14" fmla="*/ 24 w 167"/>
                <a:gd name="T15" fmla="*/ 194 h 384"/>
                <a:gd name="T16" fmla="*/ 16 w 167"/>
                <a:gd name="T17" fmla="*/ 258 h 384"/>
                <a:gd name="T18" fmla="*/ 2 w 167"/>
                <a:gd name="T19" fmla="*/ 300 h 384"/>
                <a:gd name="T20" fmla="*/ 0 w 167"/>
                <a:gd name="T21" fmla="*/ 352 h 384"/>
                <a:gd name="T22" fmla="*/ 47 w 167"/>
                <a:gd name="T23" fmla="*/ 384 h 384"/>
                <a:gd name="T24" fmla="*/ 149 w 167"/>
                <a:gd name="T25" fmla="*/ 384 h 384"/>
                <a:gd name="T26" fmla="*/ 134 w 167"/>
                <a:gd name="T27" fmla="*/ 350 h 384"/>
                <a:gd name="T28" fmla="*/ 104 w 167"/>
                <a:gd name="T29" fmla="*/ 324 h 384"/>
                <a:gd name="T30" fmla="*/ 138 w 167"/>
                <a:gd name="T31" fmla="*/ 274 h 384"/>
                <a:gd name="T32" fmla="*/ 122 w 167"/>
                <a:gd name="T33" fmla="*/ 220 h 384"/>
                <a:gd name="T34" fmla="*/ 132 w 167"/>
                <a:gd name="T35" fmla="*/ 186 h 384"/>
                <a:gd name="T36" fmla="*/ 140 w 167"/>
                <a:gd name="T37" fmla="*/ 154 h 384"/>
                <a:gd name="T38" fmla="*/ 167 w 167"/>
                <a:gd name="T39" fmla="*/ 90 h 384"/>
                <a:gd name="T40" fmla="*/ 149 w 167"/>
                <a:gd name="T41" fmla="*/ 60 h 384"/>
                <a:gd name="T42" fmla="*/ 149 w 167"/>
                <a:gd name="T43" fmla="*/ 60 h 384"/>
                <a:gd name="T44" fmla="*/ 149 w 167"/>
                <a:gd name="T45" fmla="*/ 60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67" h="384">
                  <a:moveTo>
                    <a:pt x="149" y="60"/>
                  </a:moveTo>
                  <a:lnTo>
                    <a:pt x="119" y="30"/>
                  </a:lnTo>
                  <a:lnTo>
                    <a:pt x="89" y="12"/>
                  </a:lnTo>
                  <a:lnTo>
                    <a:pt x="59" y="0"/>
                  </a:lnTo>
                  <a:lnTo>
                    <a:pt x="54" y="70"/>
                  </a:lnTo>
                  <a:lnTo>
                    <a:pt x="46" y="112"/>
                  </a:lnTo>
                  <a:lnTo>
                    <a:pt x="52" y="168"/>
                  </a:lnTo>
                  <a:lnTo>
                    <a:pt x="24" y="194"/>
                  </a:lnTo>
                  <a:lnTo>
                    <a:pt x="16" y="258"/>
                  </a:lnTo>
                  <a:lnTo>
                    <a:pt x="2" y="300"/>
                  </a:lnTo>
                  <a:lnTo>
                    <a:pt x="0" y="352"/>
                  </a:lnTo>
                  <a:lnTo>
                    <a:pt x="47" y="384"/>
                  </a:lnTo>
                  <a:lnTo>
                    <a:pt x="149" y="384"/>
                  </a:lnTo>
                  <a:lnTo>
                    <a:pt x="134" y="350"/>
                  </a:lnTo>
                  <a:lnTo>
                    <a:pt x="104" y="324"/>
                  </a:lnTo>
                  <a:lnTo>
                    <a:pt x="138" y="274"/>
                  </a:lnTo>
                  <a:lnTo>
                    <a:pt x="122" y="220"/>
                  </a:lnTo>
                  <a:lnTo>
                    <a:pt x="132" y="186"/>
                  </a:lnTo>
                  <a:lnTo>
                    <a:pt x="140" y="154"/>
                  </a:lnTo>
                  <a:lnTo>
                    <a:pt x="167" y="90"/>
                  </a:lnTo>
                  <a:lnTo>
                    <a:pt x="149" y="60"/>
                  </a:lnTo>
                  <a:lnTo>
                    <a:pt x="149" y="60"/>
                  </a:lnTo>
                  <a:lnTo>
                    <a:pt x="149" y="6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b="1">
                <a:solidFill>
                  <a:srgbClr val="EAEAEA"/>
                </a:solidFill>
                <a:latin typeface="Comic Sans MS" pitchFamily="66" charset="0"/>
              </a:endParaRPr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ltGray">
            <a:xfrm>
              <a:off x="4100" y="4020"/>
              <a:ext cx="166" cy="300"/>
            </a:xfrm>
            <a:custGeom>
              <a:avLst/>
              <a:gdLst>
                <a:gd name="T0" fmla="*/ 136 w 166"/>
                <a:gd name="T1" fmla="*/ 12 h 300"/>
                <a:gd name="T2" fmla="*/ 100 w 166"/>
                <a:gd name="T3" fmla="*/ 0 h 300"/>
                <a:gd name="T4" fmla="*/ 78 w 166"/>
                <a:gd name="T5" fmla="*/ 64 h 300"/>
                <a:gd name="T6" fmla="*/ 70 w 166"/>
                <a:gd name="T7" fmla="*/ 126 h 300"/>
                <a:gd name="T8" fmla="*/ 46 w 166"/>
                <a:gd name="T9" fmla="*/ 184 h 300"/>
                <a:gd name="T10" fmla="*/ 58 w 166"/>
                <a:gd name="T11" fmla="*/ 232 h 300"/>
                <a:gd name="T12" fmla="*/ 38 w 166"/>
                <a:gd name="T13" fmla="*/ 268 h 300"/>
                <a:gd name="T14" fmla="*/ 0 w 166"/>
                <a:gd name="T15" fmla="*/ 300 h 300"/>
                <a:gd name="T16" fmla="*/ 160 w 166"/>
                <a:gd name="T17" fmla="*/ 300 h 300"/>
                <a:gd name="T18" fmla="*/ 136 w 166"/>
                <a:gd name="T19" fmla="*/ 272 h 300"/>
                <a:gd name="T20" fmla="*/ 98 w 166"/>
                <a:gd name="T21" fmla="*/ 234 h 300"/>
                <a:gd name="T22" fmla="*/ 130 w 166"/>
                <a:gd name="T23" fmla="*/ 188 h 300"/>
                <a:gd name="T24" fmla="*/ 138 w 166"/>
                <a:gd name="T25" fmla="*/ 134 h 300"/>
                <a:gd name="T26" fmla="*/ 144 w 166"/>
                <a:gd name="T27" fmla="*/ 94 h 300"/>
                <a:gd name="T28" fmla="*/ 164 w 166"/>
                <a:gd name="T29" fmla="*/ 60 h 300"/>
                <a:gd name="T30" fmla="*/ 166 w 166"/>
                <a:gd name="T31" fmla="*/ 0 h 300"/>
                <a:gd name="T32" fmla="*/ 136 w 166"/>
                <a:gd name="T33" fmla="*/ 12 h 300"/>
                <a:gd name="T34" fmla="*/ 136 w 166"/>
                <a:gd name="T35" fmla="*/ 12 h 300"/>
                <a:gd name="T36" fmla="*/ 136 w 166"/>
                <a:gd name="T37" fmla="*/ 12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6" h="300">
                  <a:moveTo>
                    <a:pt x="136" y="12"/>
                  </a:moveTo>
                  <a:lnTo>
                    <a:pt x="100" y="0"/>
                  </a:lnTo>
                  <a:lnTo>
                    <a:pt x="78" y="64"/>
                  </a:lnTo>
                  <a:lnTo>
                    <a:pt x="70" y="126"/>
                  </a:lnTo>
                  <a:lnTo>
                    <a:pt x="46" y="184"/>
                  </a:lnTo>
                  <a:lnTo>
                    <a:pt x="58" y="232"/>
                  </a:lnTo>
                  <a:lnTo>
                    <a:pt x="38" y="268"/>
                  </a:lnTo>
                  <a:lnTo>
                    <a:pt x="0" y="300"/>
                  </a:lnTo>
                  <a:lnTo>
                    <a:pt x="160" y="300"/>
                  </a:lnTo>
                  <a:lnTo>
                    <a:pt x="136" y="272"/>
                  </a:lnTo>
                  <a:lnTo>
                    <a:pt x="98" y="234"/>
                  </a:lnTo>
                  <a:lnTo>
                    <a:pt x="130" y="188"/>
                  </a:lnTo>
                  <a:lnTo>
                    <a:pt x="138" y="134"/>
                  </a:lnTo>
                  <a:lnTo>
                    <a:pt x="144" y="94"/>
                  </a:lnTo>
                  <a:lnTo>
                    <a:pt x="164" y="60"/>
                  </a:lnTo>
                  <a:lnTo>
                    <a:pt x="166" y="0"/>
                  </a:lnTo>
                  <a:lnTo>
                    <a:pt x="136" y="12"/>
                  </a:lnTo>
                  <a:lnTo>
                    <a:pt x="136" y="12"/>
                  </a:lnTo>
                  <a:lnTo>
                    <a:pt x="136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b="1">
                <a:solidFill>
                  <a:srgbClr val="EAEAEA"/>
                </a:solidFill>
                <a:latin typeface="Comic Sans MS" pitchFamily="66" charset="0"/>
              </a:endParaRPr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ltGray">
            <a:xfrm>
              <a:off x="3910" y="4038"/>
              <a:ext cx="237" cy="282"/>
            </a:xfrm>
            <a:custGeom>
              <a:avLst/>
              <a:gdLst>
                <a:gd name="T0" fmla="*/ 201 w 237"/>
                <a:gd name="T1" fmla="*/ 0 h 282"/>
                <a:gd name="T2" fmla="*/ 183 w 237"/>
                <a:gd name="T3" fmla="*/ 0 h 282"/>
                <a:gd name="T4" fmla="*/ 158 w 237"/>
                <a:gd name="T5" fmla="*/ 50 h 282"/>
                <a:gd name="T6" fmla="*/ 148 w 237"/>
                <a:gd name="T7" fmla="*/ 92 h 282"/>
                <a:gd name="T8" fmla="*/ 120 w 237"/>
                <a:gd name="T9" fmla="*/ 144 h 282"/>
                <a:gd name="T10" fmla="*/ 82 w 237"/>
                <a:gd name="T11" fmla="*/ 182 h 282"/>
                <a:gd name="T12" fmla="*/ 60 w 237"/>
                <a:gd name="T13" fmla="*/ 232 h 282"/>
                <a:gd name="T14" fmla="*/ 0 w 237"/>
                <a:gd name="T15" fmla="*/ 282 h 282"/>
                <a:gd name="T16" fmla="*/ 128 w 237"/>
                <a:gd name="T17" fmla="*/ 282 h 282"/>
                <a:gd name="T18" fmla="*/ 154 w 237"/>
                <a:gd name="T19" fmla="*/ 254 h 282"/>
                <a:gd name="T20" fmla="*/ 158 w 237"/>
                <a:gd name="T21" fmla="*/ 196 h 282"/>
                <a:gd name="T22" fmla="*/ 188 w 237"/>
                <a:gd name="T23" fmla="*/ 148 h 282"/>
                <a:gd name="T24" fmla="*/ 196 w 237"/>
                <a:gd name="T25" fmla="*/ 70 h 282"/>
                <a:gd name="T26" fmla="*/ 237 w 237"/>
                <a:gd name="T27" fmla="*/ 0 h 282"/>
                <a:gd name="T28" fmla="*/ 201 w 237"/>
                <a:gd name="T29" fmla="*/ 0 h 282"/>
                <a:gd name="T30" fmla="*/ 201 w 237"/>
                <a:gd name="T31" fmla="*/ 0 h 282"/>
                <a:gd name="T32" fmla="*/ 201 w 237"/>
                <a:gd name="T33" fmla="*/ 0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7" h="282">
                  <a:moveTo>
                    <a:pt x="201" y="0"/>
                  </a:moveTo>
                  <a:lnTo>
                    <a:pt x="183" y="0"/>
                  </a:lnTo>
                  <a:lnTo>
                    <a:pt x="158" y="50"/>
                  </a:lnTo>
                  <a:lnTo>
                    <a:pt x="148" y="92"/>
                  </a:lnTo>
                  <a:lnTo>
                    <a:pt x="120" y="144"/>
                  </a:lnTo>
                  <a:lnTo>
                    <a:pt x="82" y="182"/>
                  </a:lnTo>
                  <a:lnTo>
                    <a:pt x="60" y="232"/>
                  </a:lnTo>
                  <a:lnTo>
                    <a:pt x="0" y="282"/>
                  </a:lnTo>
                  <a:lnTo>
                    <a:pt x="128" y="282"/>
                  </a:lnTo>
                  <a:lnTo>
                    <a:pt x="154" y="254"/>
                  </a:lnTo>
                  <a:lnTo>
                    <a:pt x="158" y="196"/>
                  </a:lnTo>
                  <a:lnTo>
                    <a:pt x="188" y="148"/>
                  </a:lnTo>
                  <a:lnTo>
                    <a:pt x="196" y="70"/>
                  </a:lnTo>
                  <a:lnTo>
                    <a:pt x="237" y="0"/>
                  </a:lnTo>
                  <a:lnTo>
                    <a:pt x="201" y="0"/>
                  </a:lnTo>
                  <a:lnTo>
                    <a:pt x="201" y="0"/>
                  </a:lnTo>
                  <a:lnTo>
                    <a:pt x="20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b="1">
                <a:solidFill>
                  <a:srgbClr val="EAEAEA"/>
                </a:solidFill>
                <a:latin typeface="Comic Sans MS" pitchFamily="66" charset="0"/>
              </a:endParaRPr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ltGray">
            <a:xfrm>
              <a:off x="3674" y="4086"/>
              <a:ext cx="196" cy="234"/>
            </a:xfrm>
            <a:custGeom>
              <a:avLst/>
              <a:gdLst>
                <a:gd name="T0" fmla="*/ 167 w 196"/>
                <a:gd name="T1" fmla="*/ 54 h 234"/>
                <a:gd name="T2" fmla="*/ 113 w 196"/>
                <a:gd name="T3" fmla="*/ 24 h 234"/>
                <a:gd name="T4" fmla="*/ 83 w 196"/>
                <a:gd name="T5" fmla="*/ 0 h 234"/>
                <a:gd name="T6" fmla="*/ 80 w 196"/>
                <a:gd name="T7" fmla="*/ 62 h 234"/>
                <a:gd name="T8" fmla="*/ 58 w 196"/>
                <a:gd name="T9" fmla="*/ 100 h 234"/>
                <a:gd name="T10" fmla="*/ 54 w 196"/>
                <a:gd name="T11" fmla="*/ 160 h 234"/>
                <a:gd name="T12" fmla="*/ 36 w 196"/>
                <a:gd name="T13" fmla="*/ 202 h 234"/>
                <a:gd name="T14" fmla="*/ 0 w 196"/>
                <a:gd name="T15" fmla="*/ 234 h 234"/>
                <a:gd name="T16" fmla="*/ 146 w 196"/>
                <a:gd name="T17" fmla="*/ 234 h 234"/>
                <a:gd name="T18" fmla="*/ 170 w 196"/>
                <a:gd name="T19" fmla="*/ 198 h 234"/>
                <a:gd name="T20" fmla="*/ 158 w 196"/>
                <a:gd name="T21" fmla="*/ 138 h 234"/>
                <a:gd name="T22" fmla="*/ 196 w 196"/>
                <a:gd name="T23" fmla="*/ 100 h 234"/>
                <a:gd name="T24" fmla="*/ 191 w 196"/>
                <a:gd name="T25" fmla="*/ 54 h 234"/>
                <a:gd name="T26" fmla="*/ 167 w 196"/>
                <a:gd name="T27" fmla="*/ 54 h 234"/>
                <a:gd name="T28" fmla="*/ 167 w 196"/>
                <a:gd name="T29" fmla="*/ 54 h 234"/>
                <a:gd name="T30" fmla="*/ 167 w 196"/>
                <a:gd name="T31" fmla="*/ 54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96" h="234">
                  <a:moveTo>
                    <a:pt x="167" y="54"/>
                  </a:moveTo>
                  <a:lnTo>
                    <a:pt x="113" y="24"/>
                  </a:lnTo>
                  <a:lnTo>
                    <a:pt x="83" y="0"/>
                  </a:lnTo>
                  <a:lnTo>
                    <a:pt x="80" y="62"/>
                  </a:lnTo>
                  <a:lnTo>
                    <a:pt x="58" y="100"/>
                  </a:lnTo>
                  <a:lnTo>
                    <a:pt x="54" y="160"/>
                  </a:lnTo>
                  <a:lnTo>
                    <a:pt x="36" y="202"/>
                  </a:lnTo>
                  <a:lnTo>
                    <a:pt x="0" y="234"/>
                  </a:lnTo>
                  <a:lnTo>
                    <a:pt x="146" y="234"/>
                  </a:lnTo>
                  <a:lnTo>
                    <a:pt x="170" y="198"/>
                  </a:lnTo>
                  <a:lnTo>
                    <a:pt x="158" y="138"/>
                  </a:lnTo>
                  <a:lnTo>
                    <a:pt x="196" y="100"/>
                  </a:lnTo>
                  <a:lnTo>
                    <a:pt x="191" y="54"/>
                  </a:lnTo>
                  <a:lnTo>
                    <a:pt x="167" y="54"/>
                  </a:lnTo>
                  <a:lnTo>
                    <a:pt x="167" y="54"/>
                  </a:lnTo>
                  <a:lnTo>
                    <a:pt x="167" y="5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b="1">
                <a:solidFill>
                  <a:srgbClr val="EAEAEA"/>
                </a:solidFill>
                <a:latin typeface="Comic Sans MS" pitchFamily="66" charset="0"/>
              </a:endParaRPr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ltGray">
            <a:xfrm>
              <a:off x="3476" y="4068"/>
              <a:ext cx="190" cy="252"/>
            </a:xfrm>
            <a:custGeom>
              <a:avLst/>
              <a:gdLst>
                <a:gd name="T0" fmla="*/ 190 w 190"/>
                <a:gd name="T1" fmla="*/ 0 h 252"/>
                <a:gd name="T2" fmla="*/ 166 w 190"/>
                <a:gd name="T3" fmla="*/ 0 h 252"/>
                <a:gd name="T4" fmla="*/ 158 w 190"/>
                <a:gd name="T5" fmla="*/ 38 h 252"/>
                <a:gd name="T6" fmla="*/ 138 w 190"/>
                <a:gd name="T7" fmla="*/ 120 h 252"/>
                <a:gd name="T8" fmla="*/ 94 w 190"/>
                <a:gd name="T9" fmla="*/ 180 h 252"/>
                <a:gd name="T10" fmla="*/ 62 w 190"/>
                <a:gd name="T11" fmla="*/ 234 h 252"/>
                <a:gd name="T12" fmla="*/ 0 w 190"/>
                <a:gd name="T13" fmla="*/ 252 h 252"/>
                <a:gd name="T14" fmla="*/ 128 w 190"/>
                <a:gd name="T15" fmla="*/ 252 h 252"/>
                <a:gd name="T16" fmla="*/ 142 w 190"/>
                <a:gd name="T17" fmla="*/ 188 h 252"/>
                <a:gd name="T18" fmla="*/ 186 w 190"/>
                <a:gd name="T19" fmla="*/ 90 h 252"/>
                <a:gd name="T20" fmla="*/ 190 w 190"/>
                <a:gd name="T21" fmla="*/ 38 h 252"/>
                <a:gd name="T22" fmla="*/ 190 w 190"/>
                <a:gd name="T23" fmla="*/ 0 h 252"/>
                <a:gd name="T24" fmla="*/ 190 w 190"/>
                <a:gd name="T25" fmla="*/ 0 h 252"/>
                <a:gd name="T26" fmla="*/ 190 w 190"/>
                <a:gd name="T27" fmla="*/ 0 h 252"/>
                <a:gd name="T28" fmla="*/ 190 w 190"/>
                <a:gd name="T29" fmla="*/ 0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90" h="252">
                  <a:moveTo>
                    <a:pt x="190" y="0"/>
                  </a:moveTo>
                  <a:lnTo>
                    <a:pt x="166" y="0"/>
                  </a:lnTo>
                  <a:lnTo>
                    <a:pt x="158" y="38"/>
                  </a:lnTo>
                  <a:lnTo>
                    <a:pt x="138" y="120"/>
                  </a:lnTo>
                  <a:lnTo>
                    <a:pt x="94" y="180"/>
                  </a:lnTo>
                  <a:lnTo>
                    <a:pt x="62" y="234"/>
                  </a:lnTo>
                  <a:lnTo>
                    <a:pt x="0" y="252"/>
                  </a:lnTo>
                  <a:lnTo>
                    <a:pt x="128" y="252"/>
                  </a:lnTo>
                  <a:lnTo>
                    <a:pt x="142" y="188"/>
                  </a:lnTo>
                  <a:lnTo>
                    <a:pt x="186" y="90"/>
                  </a:lnTo>
                  <a:lnTo>
                    <a:pt x="190" y="38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b="1">
                <a:solidFill>
                  <a:srgbClr val="EAEAEA"/>
                </a:solidFill>
                <a:latin typeface="Comic Sans MS" pitchFamily="66" charset="0"/>
              </a:endParaRPr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ltGray">
            <a:xfrm>
              <a:off x="3170" y="4188"/>
              <a:ext cx="230" cy="132"/>
            </a:xfrm>
            <a:custGeom>
              <a:avLst/>
              <a:gdLst>
                <a:gd name="T0" fmla="*/ 197 w 230"/>
                <a:gd name="T1" fmla="*/ 0 h 132"/>
                <a:gd name="T2" fmla="*/ 191 w 230"/>
                <a:gd name="T3" fmla="*/ 0 h 132"/>
                <a:gd name="T4" fmla="*/ 185 w 230"/>
                <a:gd name="T5" fmla="*/ 0 h 132"/>
                <a:gd name="T6" fmla="*/ 173 w 230"/>
                <a:gd name="T7" fmla="*/ 0 h 132"/>
                <a:gd name="T8" fmla="*/ 161 w 230"/>
                <a:gd name="T9" fmla="*/ 0 h 132"/>
                <a:gd name="T10" fmla="*/ 155 w 230"/>
                <a:gd name="T11" fmla="*/ 0 h 132"/>
                <a:gd name="T12" fmla="*/ 138 w 230"/>
                <a:gd name="T13" fmla="*/ 6 h 132"/>
                <a:gd name="T14" fmla="*/ 132 w 230"/>
                <a:gd name="T15" fmla="*/ 6 h 132"/>
                <a:gd name="T16" fmla="*/ 35 w 230"/>
                <a:gd name="T17" fmla="*/ 18 h 132"/>
                <a:gd name="T18" fmla="*/ 11 w 230"/>
                <a:gd name="T19" fmla="*/ 30 h 132"/>
                <a:gd name="T20" fmla="*/ 23 w 230"/>
                <a:gd name="T21" fmla="*/ 54 h 132"/>
                <a:gd name="T22" fmla="*/ 0 w 230"/>
                <a:gd name="T23" fmla="*/ 100 h 132"/>
                <a:gd name="T24" fmla="*/ 0 w 230"/>
                <a:gd name="T25" fmla="*/ 132 h 132"/>
                <a:gd name="T26" fmla="*/ 162 w 230"/>
                <a:gd name="T27" fmla="*/ 132 h 132"/>
                <a:gd name="T28" fmla="*/ 204 w 230"/>
                <a:gd name="T29" fmla="*/ 88 h 132"/>
                <a:gd name="T30" fmla="*/ 230 w 230"/>
                <a:gd name="T31" fmla="*/ 46 h 132"/>
                <a:gd name="T32" fmla="*/ 214 w 230"/>
                <a:gd name="T33" fmla="*/ 24 h 132"/>
                <a:gd name="T34" fmla="*/ 215 w 230"/>
                <a:gd name="T35" fmla="*/ 0 h 132"/>
                <a:gd name="T36" fmla="*/ 209 w 230"/>
                <a:gd name="T37" fmla="*/ 0 h 132"/>
                <a:gd name="T38" fmla="*/ 203 w 230"/>
                <a:gd name="T39" fmla="*/ 0 h 132"/>
                <a:gd name="T40" fmla="*/ 203 w 230"/>
                <a:gd name="T41" fmla="*/ 0 h 132"/>
                <a:gd name="T42" fmla="*/ 197 w 230"/>
                <a:gd name="T43" fmla="*/ 0 h 132"/>
                <a:gd name="T44" fmla="*/ 197 w 230"/>
                <a:gd name="T45" fmla="*/ 0 h 132"/>
                <a:gd name="T46" fmla="*/ 197 w 230"/>
                <a:gd name="T47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30" h="132">
                  <a:moveTo>
                    <a:pt x="197" y="0"/>
                  </a:moveTo>
                  <a:lnTo>
                    <a:pt x="191" y="0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1" y="0"/>
                  </a:lnTo>
                  <a:lnTo>
                    <a:pt x="155" y="0"/>
                  </a:lnTo>
                  <a:lnTo>
                    <a:pt x="138" y="6"/>
                  </a:lnTo>
                  <a:lnTo>
                    <a:pt x="132" y="6"/>
                  </a:lnTo>
                  <a:lnTo>
                    <a:pt x="35" y="18"/>
                  </a:lnTo>
                  <a:lnTo>
                    <a:pt x="11" y="30"/>
                  </a:lnTo>
                  <a:lnTo>
                    <a:pt x="23" y="54"/>
                  </a:lnTo>
                  <a:lnTo>
                    <a:pt x="0" y="100"/>
                  </a:lnTo>
                  <a:lnTo>
                    <a:pt x="0" y="132"/>
                  </a:lnTo>
                  <a:lnTo>
                    <a:pt x="162" y="132"/>
                  </a:lnTo>
                  <a:lnTo>
                    <a:pt x="204" y="88"/>
                  </a:lnTo>
                  <a:lnTo>
                    <a:pt x="230" y="46"/>
                  </a:lnTo>
                  <a:lnTo>
                    <a:pt x="214" y="24"/>
                  </a:lnTo>
                  <a:lnTo>
                    <a:pt x="215" y="0"/>
                  </a:lnTo>
                  <a:lnTo>
                    <a:pt x="209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197" y="0"/>
                  </a:lnTo>
                  <a:lnTo>
                    <a:pt x="197" y="0"/>
                  </a:lnTo>
                  <a:lnTo>
                    <a:pt x="197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b="1">
                <a:solidFill>
                  <a:srgbClr val="EAEAEA"/>
                </a:solidFill>
                <a:latin typeface="Comic Sans MS" pitchFamily="66" charset="0"/>
              </a:endParaRPr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ltGray">
            <a:xfrm>
              <a:off x="3044" y="4218"/>
              <a:ext cx="89" cy="102"/>
            </a:xfrm>
            <a:custGeom>
              <a:avLst/>
              <a:gdLst>
                <a:gd name="T0" fmla="*/ 71 w 89"/>
                <a:gd name="T1" fmla="*/ 0 h 102"/>
                <a:gd name="T2" fmla="*/ 66 w 89"/>
                <a:gd name="T3" fmla="*/ 48 h 102"/>
                <a:gd name="T4" fmla="*/ 30 w 89"/>
                <a:gd name="T5" fmla="*/ 72 h 102"/>
                <a:gd name="T6" fmla="*/ 0 w 89"/>
                <a:gd name="T7" fmla="*/ 102 h 102"/>
                <a:gd name="T8" fmla="*/ 66 w 89"/>
                <a:gd name="T9" fmla="*/ 102 h 102"/>
                <a:gd name="T10" fmla="*/ 88 w 89"/>
                <a:gd name="T11" fmla="*/ 56 h 102"/>
                <a:gd name="T12" fmla="*/ 89 w 89"/>
                <a:gd name="T13" fmla="*/ 6 h 102"/>
                <a:gd name="T14" fmla="*/ 71 w 89"/>
                <a:gd name="T15" fmla="*/ 0 h 102"/>
                <a:gd name="T16" fmla="*/ 71 w 89"/>
                <a:gd name="T17" fmla="*/ 0 h 102"/>
                <a:gd name="T18" fmla="*/ 71 w 89"/>
                <a:gd name="T19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9" h="102">
                  <a:moveTo>
                    <a:pt x="71" y="0"/>
                  </a:moveTo>
                  <a:lnTo>
                    <a:pt x="66" y="48"/>
                  </a:lnTo>
                  <a:lnTo>
                    <a:pt x="30" y="72"/>
                  </a:lnTo>
                  <a:lnTo>
                    <a:pt x="0" y="102"/>
                  </a:lnTo>
                  <a:lnTo>
                    <a:pt x="66" y="102"/>
                  </a:lnTo>
                  <a:lnTo>
                    <a:pt x="88" y="56"/>
                  </a:lnTo>
                  <a:lnTo>
                    <a:pt x="89" y="6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b="1">
                <a:solidFill>
                  <a:srgbClr val="EAEAEA"/>
                </a:solidFill>
                <a:latin typeface="Comic Sans MS" pitchFamily="66" charset="0"/>
              </a:endParaRPr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ltGray">
            <a:xfrm>
              <a:off x="5482" y="3367"/>
              <a:ext cx="278" cy="953"/>
            </a:xfrm>
            <a:custGeom>
              <a:avLst/>
              <a:gdLst>
                <a:gd name="T0" fmla="*/ 278 w 278"/>
                <a:gd name="T1" fmla="*/ 24 h 953"/>
                <a:gd name="T2" fmla="*/ 272 w 278"/>
                <a:gd name="T3" fmla="*/ 24 h 953"/>
                <a:gd name="T4" fmla="*/ 272 w 278"/>
                <a:gd name="T5" fmla="*/ 18 h 953"/>
                <a:gd name="T6" fmla="*/ 266 w 278"/>
                <a:gd name="T7" fmla="*/ 18 h 953"/>
                <a:gd name="T8" fmla="*/ 254 w 278"/>
                <a:gd name="T9" fmla="*/ 12 h 953"/>
                <a:gd name="T10" fmla="*/ 236 w 278"/>
                <a:gd name="T11" fmla="*/ 6 h 953"/>
                <a:gd name="T12" fmla="*/ 212 w 278"/>
                <a:gd name="T13" fmla="*/ 0 h 953"/>
                <a:gd name="T14" fmla="*/ 206 w 278"/>
                <a:gd name="T15" fmla="*/ 6 h 953"/>
                <a:gd name="T16" fmla="*/ 198 w 278"/>
                <a:gd name="T17" fmla="*/ 129 h 953"/>
                <a:gd name="T18" fmla="*/ 184 w 278"/>
                <a:gd name="T19" fmla="*/ 209 h 953"/>
                <a:gd name="T20" fmla="*/ 182 w 278"/>
                <a:gd name="T21" fmla="*/ 249 h 953"/>
                <a:gd name="T22" fmla="*/ 200 w 278"/>
                <a:gd name="T23" fmla="*/ 339 h 953"/>
                <a:gd name="T24" fmla="*/ 186 w 278"/>
                <a:gd name="T25" fmla="*/ 481 h 953"/>
                <a:gd name="T26" fmla="*/ 176 w 278"/>
                <a:gd name="T27" fmla="*/ 521 h 953"/>
                <a:gd name="T28" fmla="*/ 156 w 278"/>
                <a:gd name="T29" fmla="*/ 601 h 953"/>
                <a:gd name="T30" fmla="*/ 172 w 278"/>
                <a:gd name="T31" fmla="*/ 681 h 953"/>
                <a:gd name="T32" fmla="*/ 138 w 278"/>
                <a:gd name="T33" fmla="*/ 765 h 953"/>
                <a:gd name="T34" fmla="*/ 96 w 278"/>
                <a:gd name="T35" fmla="*/ 847 h 953"/>
                <a:gd name="T36" fmla="*/ 50 w 278"/>
                <a:gd name="T37" fmla="*/ 899 h 953"/>
                <a:gd name="T38" fmla="*/ 0 w 278"/>
                <a:gd name="T39" fmla="*/ 953 h 953"/>
                <a:gd name="T40" fmla="*/ 278 w 278"/>
                <a:gd name="T41" fmla="*/ 953 h 953"/>
                <a:gd name="T42" fmla="*/ 278 w 278"/>
                <a:gd name="T43" fmla="*/ 24 h 953"/>
                <a:gd name="T44" fmla="*/ 278 w 278"/>
                <a:gd name="T45" fmla="*/ 24 h 953"/>
                <a:gd name="T46" fmla="*/ 278 w 278"/>
                <a:gd name="T47" fmla="*/ 24 h 9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78" h="953">
                  <a:moveTo>
                    <a:pt x="278" y="24"/>
                  </a:moveTo>
                  <a:lnTo>
                    <a:pt x="272" y="24"/>
                  </a:lnTo>
                  <a:lnTo>
                    <a:pt x="272" y="18"/>
                  </a:lnTo>
                  <a:lnTo>
                    <a:pt x="266" y="18"/>
                  </a:lnTo>
                  <a:lnTo>
                    <a:pt x="254" y="12"/>
                  </a:lnTo>
                  <a:lnTo>
                    <a:pt x="236" y="6"/>
                  </a:lnTo>
                  <a:lnTo>
                    <a:pt x="212" y="0"/>
                  </a:lnTo>
                  <a:lnTo>
                    <a:pt x="206" y="6"/>
                  </a:lnTo>
                  <a:lnTo>
                    <a:pt x="198" y="129"/>
                  </a:lnTo>
                  <a:lnTo>
                    <a:pt x="184" y="209"/>
                  </a:lnTo>
                  <a:lnTo>
                    <a:pt x="182" y="249"/>
                  </a:lnTo>
                  <a:lnTo>
                    <a:pt x="200" y="339"/>
                  </a:lnTo>
                  <a:lnTo>
                    <a:pt x="186" y="481"/>
                  </a:lnTo>
                  <a:lnTo>
                    <a:pt x="176" y="521"/>
                  </a:lnTo>
                  <a:lnTo>
                    <a:pt x="156" y="601"/>
                  </a:lnTo>
                  <a:lnTo>
                    <a:pt x="172" y="681"/>
                  </a:lnTo>
                  <a:lnTo>
                    <a:pt x="138" y="765"/>
                  </a:lnTo>
                  <a:lnTo>
                    <a:pt x="96" y="847"/>
                  </a:lnTo>
                  <a:lnTo>
                    <a:pt x="50" y="899"/>
                  </a:lnTo>
                  <a:lnTo>
                    <a:pt x="0" y="953"/>
                  </a:lnTo>
                  <a:lnTo>
                    <a:pt x="278" y="953"/>
                  </a:lnTo>
                  <a:lnTo>
                    <a:pt x="278" y="24"/>
                  </a:lnTo>
                  <a:lnTo>
                    <a:pt x="278" y="24"/>
                  </a:lnTo>
                  <a:lnTo>
                    <a:pt x="278" y="2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b="1">
                <a:solidFill>
                  <a:srgbClr val="EAEAEA"/>
                </a:solidFill>
                <a:latin typeface="Comic Sans MS" pitchFamily="66" charset="0"/>
              </a:endParaRPr>
            </a:p>
          </p:txBody>
        </p:sp>
      </p:grpSp>
      <p:sp>
        <p:nvSpPr>
          <p:cNvPr id="341010" name="Rectangle 18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00200"/>
            <a:ext cx="7772400" cy="1828800"/>
          </a:xfrm>
        </p:spPr>
        <p:txBody>
          <a:bodyPr anchor="b"/>
          <a:lstStyle>
            <a:lvl1pPr>
              <a:defRPr sz="5700"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341011" name="Rectangle 19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7338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3600"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20" name="Rectangle 20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21" name="Rectangle 21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22" name="Rectangle 22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229282B-2F05-4CF7-A292-3F26B09AA0F0}" type="slidenum">
              <a:rPr lang="ru-RU">
                <a:solidFill>
                  <a:srgbClr val="EAEAEA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5336396"/>
      </p:ext>
    </p:extLst>
  </p:cSld>
  <p:clrMapOvr>
    <a:masterClrMapping/>
  </p:clrMapOvr>
  <p:transition spd="med">
    <p:wheel spokes="1"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D5D377-D488-4E46-800C-43D7B252EB0C}" type="slidenum">
              <a:rPr lang="ru-RU">
                <a:solidFill>
                  <a:srgbClr val="EAEAEA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40919848"/>
      </p:ext>
    </p:extLst>
  </p:cSld>
  <p:clrMapOvr>
    <a:masterClrMapping/>
  </p:clrMapOvr>
  <p:transition spd="med">
    <p:wheel spokes="1"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62AED4-890B-43DF-A9BE-1B7F62693929}" type="slidenum">
              <a:rPr lang="ru-RU">
                <a:solidFill>
                  <a:srgbClr val="EAEAEA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51031375"/>
      </p:ext>
    </p:extLst>
  </p:cSld>
  <p:clrMapOvr>
    <a:masterClrMapping/>
  </p:clrMapOvr>
  <p:transition spd="med">
    <p:wheel spokes="1"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6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7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805735-BC0F-4923-8369-8447D7174434}" type="slidenum">
              <a:rPr lang="ru-RU">
                <a:solidFill>
                  <a:srgbClr val="EAEAEA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83591252"/>
      </p:ext>
    </p:extLst>
  </p:cSld>
  <p:clrMapOvr>
    <a:masterClrMapping/>
  </p:clrMapOvr>
  <p:transition spd="med">
    <p:wheel spokes="1"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8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9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4357BA-1FA5-46DB-AA22-0E225ACBB84A}" type="slidenum">
              <a:rPr lang="ru-RU">
                <a:solidFill>
                  <a:srgbClr val="EAEAEA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10142542"/>
      </p:ext>
    </p:extLst>
  </p:cSld>
  <p:clrMapOvr>
    <a:masterClrMapping/>
  </p:clrMapOvr>
  <p:transition spd="med">
    <p:wheel spokes="1"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4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5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6F7EE5-CCE8-4F11-A184-F271C523EC0D}" type="slidenum">
              <a:rPr lang="ru-RU">
                <a:solidFill>
                  <a:srgbClr val="EAEAEA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58124866"/>
      </p:ext>
    </p:extLst>
  </p:cSld>
  <p:clrMapOvr>
    <a:masterClrMapping/>
  </p:clrMapOvr>
  <p:transition spd="med">
    <p:wheel spokes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F2390D-1255-447D-85BC-00AD95A20288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77997304"/>
      </p:ext>
    </p:extLst>
  </p:cSld>
  <p:clrMapOvr>
    <a:masterClrMapping/>
  </p:clrMapOvr>
  <p:transition spd="med">
    <p:wheel spokes="1"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3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4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67FCEC-3AF0-4E6E-8324-7B5E9A541AF1}" type="slidenum">
              <a:rPr lang="ru-RU">
                <a:solidFill>
                  <a:srgbClr val="EAEAEA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77992611"/>
      </p:ext>
    </p:extLst>
  </p:cSld>
  <p:clrMapOvr>
    <a:masterClrMapping/>
  </p:clrMapOvr>
  <p:transition spd="med">
    <p:wheel spokes="1"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6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7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2C2F8C-0B80-4211-A446-F5D0CE200C22}" type="slidenum">
              <a:rPr lang="ru-RU">
                <a:solidFill>
                  <a:srgbClr val="EAEAEA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7717223"/>
      </p:ext>
    </p:extLst>
  </p:cSld>
  <p:clrMapOvr>
    <a:masterClrMapping/>
  </p:clrMapOvr>
  <p:transition spd="med">
    <p:wheel spokes="1"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6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7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4F8F03-3694-46DF-91CC-0EB05001EF2A}" type="slidenum">
              <a:rPr lang="ru-RU">
                <a:solidFill>
                  <a:srgbClr val="EAEAEA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70691631"/>
      </p:ext>
    </p:extLst>
  </p:cSld>
  <p:clrMapOvr>
    <a:masterClrMapping/>
  </p:clrMapOvr>
  <p:transition spd="med">
    <p:wheel spokes="1"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82ACC2-9700-4F17-B34D-9370B8CD45D8}" type="slidenum">
              <a:rPr lang="ru-RU">
                <a:solidFill>
                  <a:srgbClr val="EAEAEA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31852418"/>
      </p:ext>
    </p:extLst>
  </p:cSld>
  <p:clrMapOvr>
    <a:masterClrMapping/>
  </p:clrMapOvr>
  <p:transition spd="med">
    <p:wheel spokes="1"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B14A3C-401C-457F-B019-E3615020DEC6}" type="slidenum">
              <a:rPr lang="ru-RU">
                <a:solidFill>
                  <a:srgbClr val="EAEAEA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15418106"/>
      </p:ext>
    </p:extLst>
  </p:cSld>
  <p:clrMapOvr>
    <a:masterClrMapping/>
  </p:clrMapOvr>
  <p:transition spd="med">
    <p:wheel spokes="1"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30725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F8EFFD-4AD7-4B5C-9A3D-BE0492C8261E}" type="slidenum">
              <a:rPr lang="ru-RU">
                <a:solidFill>
                  <a:srgbClr val="EAEAEA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51856553"/>
      </p:ext>
    </p:extLst>
  </p:cSld>
  <p:clrMapOvr>
    <a:masterClrMapping/>
  </p:clrMapOvr>
  <p:transition spd="med">
    <p:wheel spokes="1"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grpSp>
          <p:nvGrpSpPr>
            <p:cNvPr id="7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8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</p:grpSp>
      </p:grpSp>
      <p:sp>
        <p:nvSpPr>
          <p:cNvPr id="180243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180244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18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9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20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CDC3255-B898-49CC-B44E-1EF1F8B74DAA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04801516"/>
      </p:ext>
    </p:extLst>
  </p:cSld>
  <p:clrMapOvr>
    <a:masterClrMapping/>
  </p:clrMapOvr>
  <p:transition spd="med">
    <p:wheel spokes="1"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5C5C7F-A6C2-4084-B5CA-BD2A8053DF8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91727500"/>
      </p:ext>
    </p:extLst>
  </p:cSld>
  <p:clrMapOvr>
    <a:masterClrMapping/>
  </p:clrMapOvr>
  <p:transition spd="med">
    <p:wheel spokes="1"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F2390D-1255-447D-85BC-00AD95A20288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81171608"/>
      </p:ext>
    </p:extLst>
  </p:cSld>
  <p:clrMapOvr>
    <a:masterClrMapping/>
  </p:clrMapOvr>
  <p:transition spd="med">
    <p:wheel spokes="1"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C4BE3C-24EF-4CE2-A716-0DD1887C25B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64979540"/>
      </p:ext>
    </p:extLst>
  </p:cSld>
  <p:clrMapOvr>
    <a:masterClrMapping/>
  </p:clrMapOvr>
  <p:transition spd="med">
    <p:wheel spokes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C4BE3C-24EF-4CE2-A716-0DD1887C25B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68238921"/>
      </p:ext>
    </p:extLst>
  </p:cSld>
  <p:clrMapOvr>
    <a:masterClrMapping/>
  </p:clrMapOvr>
  <p:transition spd="med">
    <p:wheel spokes="1"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3F1191-A932-4C41-9582-0043861F0992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97205391"/>
      </p:ext>
    </p:extLst>
  </p:cSld>
  <p:clrMapOvr>
    <a:masterClrMapping/>
  </p:clrMapOvr>
  <p:transition spd="med">
    <p:wheel spokes="1"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489F53-2D35-415C-84E9-EA1AA538F583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62645842"/>
      </p:ext>
    </p:extLst>
  </p:cSld>
  <p:clrMapOvr>
    <a:masterClrMapping/>
  </p:clrMapOvr>
  <p:transition spd="med">
    <p:wheel spokes="1"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496080-73EC-445D-B7C0-E428583DEC2C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20090087"/>
      </p:ext>
    </p:extLst>
  </p:cSld>
  <p:clrMapOvr>
    <a:masterClrMapping/>
  </p:clrMapOvr>
  <p:transition spd="med">
    <p:wheel spokes="1"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491DB7-D310-44BE-95A1-6017303F8744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04871889"/>
      </p:ext>
    </p:extLst>
  </p:cSld>
  <p:clrMapOvr>
    <a:masterClrMapping/>
  </p:clrMapOvr>
  <p:transition spd="med">
    <p:wheel spokes="1"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BC191E-1976-483B-A407-097C4ED9DE68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96759541"/>
      </p:ext>
    </p:extLst>
  </p:cSld>
  <p:clrMapOvr>
    <a:masterClrMapping/>
  </p:clrMapOvr>
  <p:transition spd="med">
    <p:wheel spokes="1"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48114E-573E-4A6A-8D27-8DE0ABA4BFF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82379631"/>
      </p:ext>
    </p:extLst>
  </p:cSld>
  <p:clrMapOvr>
    <a:masterClrMapping/>
  </p:clrMapOvr>
  <p:transition spd="med">
    <p:wheel spokes="1"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B6A7E1-6B8C-4713-809C-95FB3F34DFF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52616290"/>
      </p:ext>
    </p:extLst>
  </p:cSld>
  <p:clrMapOvr>
    <a:masterClrMapping/>
  </p:clrMapOvr>
  <p:transition spd="med">
    <p:wheel spokes="1"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4716463" y="5345113"/>
            <a:ext cx="4427537" cy="1512887"/>
            <a:chOff x="2971" y="3367"/>
            <a:chExt cx="2789" cy="953"/>
          </a:xfrm>
        </p:grpSpPr>
        <p:sp>
          <p:nvSpPr>
            <p:cNvPr id="5" name="Freeform 3"/>
            <p:cNvSpPr>
              <a:spLocks/>
            </p:cNvSpPr>
            <p:nvPr/>
          </p:nvSpPr>
          <p:spPr bwMode="ltGray">
            <a:xfrm>
              <a:off x="2971" y="3367"/>
              <a:ext cx="2789" cy="953"/>
            </a:xfrm>
            <a:custGeom>
              <a:avLst/>
              <a:gdLst>
                <a:gd name="T0" fmla="*/ 2777 w 2780"/>
                <a:gd name="T1" fmla="*/ 18 h 953"/>
                <a:gd name="T2" fmla="*/ 2687 w 2780"/>
                <a:gd name="T3" fmla="*/ 24 h 953"/>
                <a:gd name="T4" fmla="*/ 2621 w 2780"/>
                <a:gd name="T5" fmla="*/ 102 h 953"/>
                <a:gd name="T6" fmla="*/ 2519 w 2780"/>
                <a:gd name="T7" fmla="*/ 156 h 953"/>
                <a:gd name="T8" fmla="*/ 2513 w 2780"/>
                <a:gd name="T9" fmla="*/ 222 h 953"/>
                <a:gd name="T10" fmla="*/ 2495 w 2780"/>
                <a:gd name="T11" fmla="*/ 246 h 953"/>
                <a:gd name="T12" fmla="*/ 2477 w 2780"/>
                <a:gd name="T13" fmla="*/ 252 h 953"/>
                <a:gd name="T14" fmla="*/ 2405 w 2780"/>
                <a:gd name="T15" fmla="*/ 210 h 953"/>
                <a:gd name="T16" fmla="*/ 2267 w 2780"/>
                <a:gd name="T17" fmla="*/ 192 h 953"/>
                <a:gd name="T18" fmla="*/ 2243 w 2780"/>
                <a:gd name="T19" fmla="*/ 186 h 953"/>
                <a:gd name="T20" fmla="*/ 2225 w 2780"/>
                <a:gd name="T21" fmla="*/ 192 h 953"/>
                <a:gd name="T22" fmla="*/ 2153 w 2780"/>
                <a:gd name="T23" fmla="*/ 228 h 953"/>
                <a:gd name="T24" fmla="*/ 2117 w 2780"/>
                <a:gd name="T25" fmla="*/ 240 h 953"/>
                <a:gd name="T26" fmla="*/ 2093 w 2780"/>
                <a:gd name="T27" fmla="*/ 246 h 953"/>
                <a:gd name="T28" fmla="*/ 2081 w 2780"/>
                <a:gd name="T29" fmla="*/ 258 h 953"/>
                <a:gd name="T30" fmla="*/ 2081 w 2780"/>
                <a:gd name="T31" fmla="*/ 276 h 953"/>
                <a:gd name="T32" fmla="*/ 2058 w 2780"/>
                <a:gd name="T33" fmla="*/ 300 h 953"/>
                <a:gd name="T34" fmla="*/ 2040 w 2780"/>
                <a:gd name="T35" fmla="*/ 312 h 953"/>
                <a:gd name="T36" fmla="*/ 2028 w 2780"/>
                <a:gd name="T37" fmla="*/ 324 h 953"/>
                <a:gd name="T38" fmla="*/ 2016 w 2780"/>
                <a:gd name="T39" fmla="*/ 336 h 953"/>
                <a:gd name="T40" fmla="*/ 1985 w 2780"/>
                <a:gd name="T41" fmla="*/ 342 h 953"/>
                <a:gd name="T42" fmla="*/ 1919 w 2780"/>
                <a:gd name="T43" fmla="*/ 336 h 953"/>
                <a:gd name="T44" fmla="*/ 1883 w 2780"/>
                <a:gd name="T45" fmla="*/ 330 h 953"/>
                <a:gd name="T46" fmla="*/ 1871 w 2780"/>
                <a:gd name="T47" fmla="*/ 342 h 953"/>
                <a:gd name="T48" fmla="*/ 1859 w 2780"/>
                <a:gd name="T49" fmla="*/ 354 h 953"/>
                <a:gd name="T50" fmla="*/ 1829 w 2780"/>
                <a:gd name="T51" fmla="*/ 360 h 953"/>
                <a:gd name="T52" fmla="*/ 1770 w 2780"/>
                <a:gd name="T53" fmla="*/ 342 h 953"/>
                <a:gd name="T54" fmla="*/ 1746 w 2780"/>
                <a:gd name="T55" fmla="*/ 342 h 953"/>
                <a:gd name="T56" fmla="*/ 1722 w 2780"/>
                <a:gd name="T57" fmla="*/ 354 h 953"/>
                <a:gd name="T58" fmla="*/ 1661 w 2780"/>
                <a:gd name="T59" fmla="*/ 425 h 953"/>
                <a:gd name="T60" fmla="*/ 1619 w 2780"/>
                <a:gd name="T61" fmla="*/ 569 h 953"/>
                <a:gd name="T62" fmla="*/ 1619 w 2780"/>
                <a:gd name="T63" fmla="*/ 593 h 953"/>
                <a:gd name="T64" fmla="*/ 1625 w 2780"/>
                <a:gd name="T65" fmla="*/ 641 h 953"/>
                <a:gd name="T66" fmla="*/ 1643 w 2780"/>
                <a:gd name="T67" fmla="*/ 659 h 953"/>
                <a:gd name="T68" fmla="*/ 1637 w 2780"/>
                <a:gd name="T69" fmla="*/ 671 h 953"/>
                <a:gd name="T70" fmla="*/ 1625 w 2780"/>
                <a:gd name="T71" fmla="*/ 683 h 953"/>
                <a:gd name="T72" fmla="*/ 1547 w 2780"/>
                <a:gd name="T73" fmla="*/ 689 h 953"/>
                <a:gd name="T74" fmla="*/ 1470 w 2780"/>
                <a:gd name="T75" fmla="*/ 629 h 953"/>
                <a:gd name="T76" fmla="*/ 1337 w 2780"/>
                <a:gd name="T77" fmla="*/ 587 h 953"/>
                <a:gd name="T78" fmla="*/ 1188 w 2780"/>
                <a:gd name="T79" fmla="*/ 671 h 953"/>
                <a:gd name="T80" fmla="*/ 1019 w 2780"/>
                <a:gd name="T81" fmla="*/ 731 h 953"/>
                <a:gd name="T82" fmla="*/ 816 w 2780"/>
                <a:gd name="T83" fmla="*/ 743 h 953"/>
                <a:gd name="T84" fmla="*/ 630 w 2780"/>
                <a:gd name="T85" fmla="*/ 701 h 953"/>
                <a:gd name="T86" fmla="*/ 570 w 2780"/>
                <a:gd name="T87" fmla="*/ 695 h 953"/>
                <a:gd name="T88" fmla="*/ 558 w 2780"/>
                <a:gd name="T89" fmla="*/ 701 h 953"/>
                <a:gd name="T90" fmla="*/ 522 w 2780"/>
                <a:gd name="T91" fmla="*/ 731 h 953"/>
                <a:gd name="T92" fmla="*/ 437 w 2780"/>
                <a:gd name="T93" fmla="*/ 809 h 953"/>
                <a:gd name="T94" fmla="*/ 407 w 2780"/>
                <a:gd name="T95" fmla="*/ 821 h 953"/>
                <a:gd name="T96" fmla="*/ 383 w 2780"/>
                <a:gd name="T97" fmla="*/ 821 h 953"/>
                <a:gd name="T98" fmla="*/ 336 w 2780"/>
                <a:gd name="T99" fmla="*/ 827 h 953"/>
                <a:gd name="T100" fmla="*/ 210 w 2780"/>
                <a:gd name="T101" fmla="*/ 851 h 953"/>
                <a:gd name="T102" fmla="*/ 174 w 2780"/>
                <a:gd name="T103" fmla="*/ 857 h 953"/>
                <a:gd name="T104" fmla="*/ 125 w 2780"/>
                <a:gd name="T105" fmla="*/ 851 h 953"/>
                <a:gd name="T106" fmla="*/ 107 w 2780"/>
                <a:gd name="T107" fmla="*/ 857 h 953"/>
                <a:gd name="T108" fmla="*/ 101 w 2780"/>
                <a:gd name="T109" fmla="*/ 875 h 953"/>
                <a:gd name="T110" fmla="*/ 83 w 2780"/>
                <a:gd name="T111" fmla="*/ 887 h 953"/>
                <a:gd name="T112" fmla="*/ 48 w 2780"/>
                <a:gd name="T113" fmla="*/ 899 h 953"/>
                <a:gd name="T114" fmla="*/ 2789 w 2780"/>
                <a:gd name="T115" fmla="*/ 24 h 953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2780" h="953">
                  <a:moveTo>
                    <a:pt x="2780" y="24"/>
                  </a:moveTo>
                  <a:lnTo>
                    <a:pt x="2774" y="24"/>
                  </a:lnTo>
                  <a:lnTo>
                    <a:pt x="2774" y="18"/>
                  </a:lnTo>
                  <a:lnTo>
                    <a:pt x="2768" y="18"/>
                  </a:lnTo>
                  <a:lnTo>
                    <a:pt x="2756" y="12"/>
                  </a:lnTo>
                  <a:lnTo>
                    <a:pt x="2738" y="6"/>
                  </a:lnTo>
                  <a:lnTo>
                    <a:pt x="2714" y="0"/>
                  </a:lnTo>
                  <a:lnTo>
                    <a:pt x="2678" y="24"/>
                  </a:lnTo>
                  <a:lnTo>
                    <a:pt x="2643" y="54"/>
                  </a:lnTo>
                  <a:lnTo>
                    <a:pt x="2619" y="90"/>
                  </a:lnTo>
                  <a:lnTo>
                    <a:pt x="2613" y="96"/>
                  </a:lnTo>
                  <a:lnTo>
                    <a:pt x="2613" y="102"/>
                  </a:lnTo>
                  <a:lnTo>
                    <a:pt x="2601" y="108"/>
                  </a:lnTo>
                  <a:lnTo>
                    <a:pt x="2583" y="120"/>
                  </a:lnTo>
                  <a:lnTo>
                    <a:pt x="2541" y="132"/>
                  </a:lnTo>
                  <a:lnTo>
                    <a:pt x="2511" y="156"/>
                  </a:lnTo>
                  <a:lnTo>
                    <a:pt x="2511" y="204"/>
                  </a:lnTo>
                  <a:lnTo>
                    <a:pt x="2511" y="210"/>
                  </a:lnTo>
                  <a:lnTo>
                    <a:pt x="2505" y="216"/>
                  </a:lnTo>
                  <a:lnTo>
                    <a:pt x="2505" y="222"/>
                  </a:lnTo>
                  <a:lnTo>
                    <a:pt x="2499" y="228"/>
                  </a:lnTo>
                  <a:lnTo>
                    <a:pt x="2499" y="240"/>
                  </a:lnTo>
                  <a:lnTo>
                    <a:pt x="2493" y="246"/>
                  </a:lnTo>
                  <a:lnTo>
                    <a:pt x="2487" y="246"/>
                  </a:lnTo>
                  <a:lnTo>
                    <a:pt x="2487" y="252"/>
                  </a:lnTo>
                  <a:lnTo>
                    <a:pt x="2481" y="252"/>
                  </a:lnTo>
                  <a:lnTo>
                    <a:pt x="2475" y="252"/>
                  </a:lnTo>
                  <a:lnTo>
                    <a:pt x="2469" y="252"/>
                  </a:lnTo>
                  <a:lnTo>
                    <a:pt x="2457" y="252"/>
                  </a:lnTo>
                  <a:lnTo>
                    <a:pt x="2439" y="258"/>
                  </a:lnTo>
                  <a:lnTo>
                    <a:pt x="2415" y="222"/>
                  </a:lnTo>
                  <a:lnTo>
                    <a:pt x="2397" y="210"/>
                  </a:lnTo>
                  <a:lnTo>
                    <a:pt x="2373" y="216"/>
                  </a:lnTo>
                  <a:lnTo>
                    <a:pt x="2332" y="216"/>
                  </a:lnTo>
                  <a:lnTo>
                    <a:pt x="2296" y="204"/>
                  </a:lnTo>
                  <a:lnTo>
                    <a:pt x="2260" y="192"/>
                  </a:lnTo>
                  <a:lnTo>
                    <a:pt x="2248" y="186"/>
                  </a:lnTo>
                  <a:lnTo>
                    <a:pt x="2242" y="186"/>
                  </a:lnTo>
                  <a:lnTo>
                    <a:pt x="2236" y="186"/>
                  </a:lnTo>
                  <a:lnTo>
                    <a:pt x="2230" y="186"/>
                  </a:lnTo>
                  <a:lnTo>
                    <a:pt x="2224" y="192"/>
                  </a:lnTo>
                  <a:lnTo>
                    <a:pt x="2218" y="192"/>
                  </a:lnTo>
                  <a:lnTo>
                    <a:pt x="2212" y="198"/>
                  </a:lnTo>
                  <a:lnTo>
                    <a:pt x="2194" y="204"/>
                  </a:lnTo>
                  <a:lnTo>
                    <a:pt x="2170" y="210"/>
                  </a:lnTo>
                  <a:lnTo>
                    <a:pt x="2146" y="228"/>
                  </a:lnTo>
                  <a:lnTo>
                    <a:pt x="2122" y="240"/>
                  </a:lnTo>
                  <a:lnTo>
                    <a:pt x="2116" y="240"/>
                  </a:lnTo>
                  <a:lnTo>
                    <a:pt x="2110" y="240"/>
                  </a:lnTo>
                  <a:lnTo>
                    <a:pt x="2104" y="240"/>
                  </a:lnTo>
                  <a:lnTo>
                    <a:pt x="2098" y="246"/>
                  </a:lnTo>
                  <a:lnTo>
                    <a:pt x="2092" y="246"/>
                  </a:lnTo>
                  <a:lnTo>
                    <a:pt x="2086" y="246"/>
                  </a:lnTo>
                  <a:lnTo>
                    <a:pt x="2080" y="252"/>
                  </a:lnTo>
                  <a:lnTo>
                    <a:pt x="2080" y="258"/>
                  </a:lnTo>
                  <a:lnTo>
                    <a:pt x="2074" y="258"/>
                  </a:lnTo>
                  <a:lnTo>
                    <a:pt x="2074" y="264"/>
                  </a:lnTo>
                  <a:lnTo>
                    <a:pt x="2074" y="270"/>
                  </a:lnTo>
                  <a:lnTo>
                    <a:pt x="2074" y="276"/>
                  </a:lnTo>
                  <a:lnTo>
                    <a:pt x="2069" y="288"/>
                  </a:lnTo>
                  <a:lnTo>
                    <a:pt x="2057" y="300"/>
                  </a:lnTo>
                  <a:lnTo>
                    <a:pt x="2051" y="300"/>
                  </a:lnTo>
                  <a:lnTo>
                    <a:pt x="2045" y="300"/>
                  </a:lnTo>
                  <a:lnTo>
                    <a:pt x="2039" y="306"/>
                  </a:lnTo>
                  <a:lnTo>
                    <a:pt x="2033" y="306"/>
                  </a:lnTo>
                  <a:lnTo>
                    <a:pt x="2033" y="312"/>
                  </a:lnTo>
                  <a:lnTo>
                    <a:pt x="2027" y="312"/>
                  </a:lnTo>
                  <a:lnTo>
                    <a:pt x="2027" y="318"/>
                  </a:lnTo>
                  <a:lnTo>
                    <a:pt x="2021" y="324"/>
                  </a:lnTo>
                  <a:lnTo>
                    <a:pt x="2015" y="330"/>
                  </a:lnTo>
                  <a:lnTo>
                    <a:pt x="2009" y="336"/>
                  </a:lnTo>
                  <a:lnTo>
                    <a:pt x="1997" y="336"/>
                  </a:lnTo>
                  <a:lnTo>
                    <a:pt x="1991" y="342"/>
                  </a:lnTo>
                  <a:lnTo>
                    <a:pt x="1985" y="342"/>
                  </a:lnTo>
                  <a:lnTo>
                    <a:pt x="1979" y="342"/>
                  </a:lnTo>
                  <a:lnTo>
                    <a:pt x="1961" y="336"/>
                  </a:lnTo>
                  <a:lnTo>
                    <a:pt x="1925" y="336"/>
                  </a:lnTo>
                  <a:lnTo>
                    <a:pt x="1919" y="336"/>
                  </a:lnTo>
                  <a:lnTo>
                    <a:pt x="1913" y="336"/>
                  </a:lnTo>
                  <a:lnTo>
                    <a:pt x="1895" y="330"/>
                  </a:lnTo>
                  <a:lnTo>
                    <a:pt x="1889" y="330"/>
                  </a:lnTo>
                  <a:lnTo>
                    <a:pt x="1883" y="330"/>
                  </a:lnTo>
                  <a:lnTo>
                    <a:pt x="1877" y="330"/>
                  </a:lnTo>
                  <a:lnTo>
                    <a:pt x="1871" y="336"/>
                  </a:lnTo>
                  <a:lnTo>
                    <a:pt x="1865" y="342"/>
                  </a:lnTo>
                  <a:lnTo>
                    <a:pt x="1859" y="348"/>
                  </a:lnTo>
                  <a:lnTo>
                    <a:pt x="1853" y="354"/>
                  </a:lnTo>
                  <a:lnTo>
                    <a:pt x="1847" y="354"/>
                  </a:lnTo>
                  <a:lnTo>
                    <a:pt x="1835" y="360"/>
                  </a:lnTo>
                  <a:lnTo>
                    <a:pt x="1829" y="360"/>
                  </a:lnTo>
                  <a:lnTo>
                    <a:pt x="1823" y="360"/>
                  </a:lnTo>
                  <a:lnTo>
                    <a:pt x="1817" y="360"/>
                  </a:lnTo>
                  <a:lnTo>
                    <a:pt x="1776" y="342"/>
                  </a:lnTo>
                  <a:lnTo>
                    <a:pt x="1770" y="342"/>
                  </a:lnTo>
                  <a:lnTo>
                    <a:pt x="1764" y="342"/>
                  </a:lnTo>
                  <a:lnTo>
                    <a:pt x="1758" y="342"/>
                  </a:lnTo>
                  <a:lnTo>
                    <a:pt x="1746" y="342"/>
                  </a:lnTo>
                  <a:lnTo>
                    <a:pt x="1740" y="342"/>
                  </a:lnTo>
                  <a:lnTo>
                    <a:pt x="1734" y="342"/>
                  </a:lnTo>
                  <a:lnTo>
                    <a:pt x="1728" y="348"/>
                  </a:lnTo>
                  <a:lnTo>
                    <a:pt x="1722" y="348"/>
                  </a:lnTo>
                  <a:lnTo>
                    <a:pt x="1716" y="354"/>
                  </a:lnTo>
                  <a:lnTo>
                    <a:pt x="1704" y="366"/>
                  </a:lnTo>
                  <a:lnTo>
                    <a:pt x="1698" y="378"/>
                  </a:lnTo>
                  <a:lnTo>
                    <a:pt x="1674" y="402"/>
                  </a:lnTo>
                  <a:lnTo>
                    <a:pt x="1656" y="425"/>
                  </a:lnTo>
                  <a:lnTo>
                    <a:pt x="1632" y="461"/>
                  </a:lnTo>
                  <a:lnTo>
                    <a:pt x="1614" y="509"/>
                  </a:lnTo>
                  <a:lnTo>
                    <a:pt x="1614" y="563"/>
                  </a:lnTo>
                  <a:lnTo>
                    <a:pt x="1614" y="569"/>
                  </a:lnTo>
                  <a:lnTo>
                    <a:pt x="1614" y="575"/>
                  </a:lnTo>
                  <a:lnTo>
                    <a:pt x="1614" y="581"/>
                  </a:lnTo>
                  <a:lnTo>
                    <a:pt x="1614" y="587"/>
                  </a:lnTo>
                  <a:lnTo>
                    <a:pt x="1614" y="593"/>
                  </a:lnTo>
                  <a:lnTo>
                    <a:pt x="1614" y="599"/>
                  </a:lnTo>
                  <a:lnTo>
                    <a:pt x="1614" y="605"/>
                  </a:lnTo>
                  <a:lnTo>
                    <a:pt x="1614" y="617"/>
                  </a:lnTo>
                  <a:lnTo>
                    <a:pt x="1620" y="641"/>
                  </a:lnTo>
                  <a:lnTo>
                    <a:pt x="1626" y="641"/>
                  </a:lnTo>
                  <a:lnTo>
                    <a:pt x="1632" y="647"/>
                  </a:lnTo>
                  <a:lnTo>
                    <a:pt x="1632" y="659"/>
                  </a:lnTo>
                  <a:lnTo>
                    <a:pt x="1638" y="659"/>
                  </a:lnTo>
                  <a:lnTo>
                    <a:pt x="1638" y="665"/>
                  </a:lnTo>
                  <a:lnTo>
                    <a:pt x="1638" y="671"/>
                  </a:lnTo>
                  <a:lnTo>
                    <a:pt x="1632" y="671"/>
                  </a:lnTo>
                  <a:lnTo>
                    <a:pt x="1632" y="677"/>
                  </a:lnTo>
                  <a:lnTo>
                    <a:pt x="1626" y="677"/>
                  </a:lnTo>
                  <a:lnTo>
                    <a:pt x="1620" y="683"/>
                  </a:lnTo>
                  <a:lnTo>
                    <a:pt x="1596" y="689"/>
                  </a:lnTo>
                  <a:lnTo>
                    <a:pt x="1572" y="689"/>
                  </a:lnTo>
                  <a:lnTo>
                    <a:pt x="1548" y="689"/>
                  </a:lnTo>
                  <a:lnTo>
                    <a:pt x="1542" y="689"/>
                  </a:lnTo>
                  <a:lnTo>
                    <a:pt x="1536" y="689"/>
                  </a:lnTo>
                  <a:lnTo>
                    <a:pt x="1518" y="683"/>
                  </a:lnTo>
                  <a:lnTo>
                    <a:pt x="1495" y="671"/>
                  </a:lnTo>
                  <a:lnTo>
                    <a:pt x="1465" y="629"/>
                  </a:lnTo>
                  <a:lnTo>
                    <a:pt x="1435" y="599"/>
                  </a:lnTo>
                  <a:lnTo>
                    <a:pt x="1405" y="581"/>
                  </a:lnTo>
                  <a:lnTo>
                    <a:pt x="1375" y="563"/>
                  </a:lnTo>
                  <a:lnTo>
                    <a:pt x="1333" y="587"/>
                  </a:lnTo>
                  <a:lnTo>
                    <a:pt x="1303" y="653"/>
                  </a:lnTo>
                  <a:lnTo>
                    <a:pt x="1261" y="665"/>
                  </a:lnTo>
                  <a:lnTo>
                    <a:pt x="1219" y="653"/>
                  </a:lnTo>
                  <a:lnTo>
                    <a:pt x="1184" y="671"/>
                  </a:lnTo>
                  <a:lnTo>
                    <a:pt x="1136" y="671"/>
                  </a:lnTo>
                  <a:lnTo>
                    <a:pt x="1106" y="671"/>
                  </a:lnTo>
                  <a:lnTo>
                    <a:pt x="1076" y="707"/>
                  </a:lnTo>
                  <a:lnTo>
                    <a:pt x="1016" y="731"/>
                  </a:lnTo>
                  <a:lnTo>
                    <a:pt x="944" y="761"/>
                  </a:lnTo>
                  <a:lnTo>
                    <a:pt x="921" y="773"/>
                  </a:lnTo>
                  <a:lnTo>
                    <a:pt x="867" y="773"/>
                  </a:lnTo>
                  <a:lnTo>
                    <a:pt x="813" y="743"/>
                  </a:lnTo>
                  <a:lnTo>
                    <a:pt x="783" y="719"/>
                  </a:lnTo>
                  <a:lnTo>
                    <a:pt x="741" y="713"/>
                  </a:lnTo>
                  <a:lnTo>
                    <a:pt x="693" y="701"/>
                  </a:lnTo>
                  <a:lnTo>
                    <a:pt x="628" y="701"/>
                  </a:lnTo>
                  <a:lnTo>
                    <a:pt x="616" y="701"/>
                  </a:lnTo>
                  <a:lnTo>
                    <a:pt x="598" y="695"/>
                  </a:lnTo>
                  <a:lnTo>
                    <a:pt x="580" y="695"/>
                  </a:lnTo>
                  <a:lnTo>
                    <a:pt x="568" y="695"/>
                  </a:lnTo>
                  <a:lnTo>
                    <a:pt x="562" y="701"/>
                  </a:lnTo>
                  <a:lnTo>
                    <a:pt x="556" y="701"/>
                  </a:lnTo>
                  <a:lnTo>
                    <a:pt x="550" y="707"/>
                  </a:lnTo>
                  <a:lnTo>
                    <a:pt x="544" y="713"/>
                  </a:lnTo>
                  <a:lnTo>
                    <a:pt x="520" y="731"/>
                  </a:lnTo>
                  <a:lnTo>
                    <a:pt x="496" y="749"/>
                  </a:lnTo>
                  <a:lnTo>
                    <a:pt x="460" y="785"/>
                  </a:lnTo>
                  <a:lnTo>
                    <a:pt x="454" y="791"/>
                  </a:lnTo>
                  <a:lnTo>
                    <a:pt x="436" y="809"/>
                  </a:lnTo>
                  <a:lnTo>
                    <a:pt x="424" y="815"/>
                  </a:lnTo>
                  <a:lnTo>
                    <a:pt x="418" y="821"/>
                  </a:lnTo>
                  <a:lnTo>
                    <a:pt x="412" y="821"/>
                  </a:lnTo>
                  <a:lnTo>
                    <a:pt x="406" y="821"/>
                  </a:lnTo>
                  <a:lnTo>
                    <a:pt x="400" y="821"/>
                  </a:lnTo>
                  <a:lnTo>
                    <a:pt x="394" y="821"/>
                  </a:lnTo>
                  <a:lnTo>
                    <a:pt x="388" y="821"/>
                  </a:lnTo>
                  <a:lnTo>
                    <a:pt x="382" y="821"/>
                  </a:lnTo>
                  <a:lnTo>
                    <a:pt x="370" y="821"/>
                  </a:lnTo>
                  <a:lnTo>
                    <a:pt x="358" y="821"/>
                  </a:lnTo>
                  <a:lnTo>
                    <a:pt x="352" y="821"/>
                  </a:lnTo>
                  <a:lnTo>
                    <a:pt x="335" y="827"/>
                  </a:lnTo>
                  <a:lnTo>
                    <a:pt x="329" y="827"/>
                  </a:lnTo>
                  <a:lnTo>
                    <a:pt x="233" y="839"/>
                  </a:lnTo>
                  <a:lnTo>
                    <a:pt x="227" y="845"/>
                  </a:lnTo>
                  <a:lnTo>
                    <a:pt x="209" y="851"/>
                  </a:lnTo>
                  <a:lnTo>
                    <a:pt x="197" y="851"/>
                  </a:lnTo>
                  <a:lnTo>
                    <a:pt x="185" y="857"/>
                  </a:lnTo>
                  <a:lnTo>
                    <a:pt x="179" y="857"/>
                  </a:lnTo>
                  <a:lnTo>
                    <a:pt x="173" y="857"/>
                  </a:lnTo>
                  <a:lnTo>
                    <a:pt x="167" y="857"/>
                  </a:lnTo>
                  <a:lnTo>
                    <a:pt x="149" y="851"/>
                  </a:lnTo>
                  <a:lnTo>
                    <a:pt x="137" y="851"/>
                  </a:lnTo>
                  <a:lnTo>
                    <a:pt x="125" y="851"/>
                  </a:lnTo>
                  <a:lnTo>
                    <a:pt x="119" y="857"/>
                  </a:lnTo>
                  <a:lnTo>
                    <a:pt x="113" y="857"/>
                  </a:lnTo>
                  <a:lnTo>
                    <a:pt x="107" y="857"/>
                  </a:lnTo>
                  <a:lnTo>
                    <a:pt x="101" y="863"/>
                  </a:lnTo>
                  <a:lnTo>
                    <a:pt x="101" y="869"/>
                  </a:lnTo>
                  <a:lnTo>
                    <a:pt x="101" y="875"/>
                  </a:lnTo>
                  <a:lnTo>
                    <a:pt x="95" y="875"/>
                  </a:lnTo>
                  <a:lnTo>
                    <a:pt x="95" y="881"/>
                  </a:lnTo>
                  <a:lnTo>
                    <a:pt x="89" y="881"/>
                  </a:lnTo>
                  <a:lnTo>
                    <a:pt x="83" y="887"/>
                  </a:lnTo>
                  <a:lnTo>
                    <a:pt x="77" y="887"/>
                  </a:lnTo>
                  <a:lnTo>
                    <a:pt x="60" y="893"/>
                  </a:lnTo>
                  <a:lnTo>
                    <a:pt x="54" y="899"/>
                  </a:lnTo>
                  <a:lnTo>
                    <a:pt x="48" y="899"/>
                  </a:lnTo>
                  <a:lnTo>
                    <a:pt x="48" y="905"/>
                  </a:lnTo>
                  <a:lnTo>
                    <a:pt x="0" y="953"/>
                  </a:lnTo>
                  <a:lnTo>
                    <a:pt x="2780" y="953"/>
                  </a:lnTo>
                  <a:lnTo>
                    <a:pt x="2780" y="24"/>
                  </a:lnTo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b="1">
                <a:solidFill>
                  <a:srgbClr val="EAEAEA"/>
                </a:solidFill>
                <a:latin typeface="Comic Sans MS" pitchFamily="66" charset="0"/>
              </a:endParaRPr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ltGray">
            <a:xfrm>
              <a:off x="4602" y="4014"/>
              <a:ext cx="12" cy="18"/>
            </a:xfrm>
            <a:custGeom>
              <a:avLst/>
              <a:gdLst>
                <a:gd name="T0" fmla="*/ 12 w 12"/>
                <a:gd name="T1" fmla="*/ 18 h 18"/>
                <a:gd name="T2" fmla="*/ 12 w 12"/>
                <a:gd name="T3" fmla="*/ 12 h 18"/>
                <a:gd name="T4" fmla="*/ 6 w 12"/>
                <a:gd name="T5" fmla="*/ 6 h 18"/>
                <a:gd name="T6" fmla="*/ 6 w 12"/>
                <a:gd name="T7" fmla="*/ 6 h 18"/>
                <a:gd name="T8" fmla="*/ 0 w 12"/>
                <a:gd name="T9" fmla="*/ 0 h 18"/>
                <a:gd name="T10" fmla="*/ 12 w 12"/>
                <a:gd name="T11" fmla="*/ 18 h 18"/>
                <a:gd name="T12" fmla="*/ 12 w 12"/>
                <a:gd name="T13" fmla="*/ 18 h 18"/>
                <a:gd name="T14" fmla="*/ 12 w 12"/>
                <a:gd name="T15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18">
                  <a:moveTo>
                    <a:pt x="12" y="18"/>
                  </a:moveTo>
                  <a:lnTo>
                    <a:pt x="12" y="12"/>
                  </a:lnTo>
                  <a:lnTo>
                    <a:pt x="6" y="6"/>
                  </a:lnTo>
                  <a:lnTo>
                    <a:pt x="6" y="6"/>
                  </a:lnTo>
                  <a:lnTo>
                    <a:pt x="0" y="0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12" y="18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b="1">
                <a:solidFill>
                  <a:srgbClr val="EAEAEA"/>
                </a:solidFill>
                <a:latin typeface="Comic Sans MS" pitchFamily="66" charset="0"/>
              </a:endParaRPr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ltGray">
            <a:xfrm>
              <a:off x="4596" y="3996"/>
              <a:ext cx="6" cy="18"/>
            </a:xfrm>
            <a:custGeom>
              <a:avLst/>
              <a:gdLst>
                <a:gd name="T0" fmla="*/ 0 w 6"/>
                <a:gd name="T1" fmla="*/ 12 h 18"/>
                <a:gd name="T2" fmla="*/ 6 w 6"/>
                <a:gd name="T3" fmla="*/ 18 h 18"/>
                <a:gd name="T4" fmla="*/ 0 w 6"/>
                <a:gd name="T5" fmla="*/ 0 h 18"/>
                <a:gd name="T6" fmla="*/ 0 w 6"/>
                <a:gd name="T7" fmla="*/ 12 h 18"/>
                <a:gd name="T8" fmla="*/ 0 w 6"/>
                <a:gd name="T9" fmla="*/ 12 h 18"/>
                <a:gd name="T10" fmla="*/ 0 w 6"/>
                <a:gd name="T11" fmla="*/ 12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18">
                  <a:moveTo>
                    <a:pt x="0" y="12"/>
                  </a:moveTo>
                  <a:lnTo>
                    <a:pt x="6" y="1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b="1">
                <a:solidFill>
                  <a:srgbClr val="EAEAEA"/>
                </a:solidFill>
                <a:latin typeface="Comic Sans MS" pitchFamily="66" charset="0"/>
              </a:endParaRPr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ltGray">
            <a:xfrm>
              <a:off x="5180" y="3577"/>
              <a:ext cx="304" cy="741"/>
            </a:xfrm>
            <a:custGeom>
              <a:avLst/>
              <a:gdLst>
                <a:gd name="T0" fmla="*/ 280 w 304"/>
                <a:gd name="T1" fmla="*/ 42 h 741"/>
                <a:gd name="T2" fmla="*/ 274 w 304"/>
                <a:gd name="T3" fmla="*/ 42 h 741"/>
                <a:gd name="T4" fmla="*/ 268 w 304"/>
                <a:gd name="T5" fmla="*/ 42 h 741"/>
                <a:gd name="T6" fmla="*/ 256 w 304"/>
                <a:gd name="T7" fmla="*/ 42 h 741"/>
                <a:gd name="T8" fmla="*/ 238 w 304"/>
                <a:gd name="T9" fmla="*/ 48 h 741"/>
                <a:gd name="T10" fmla="*/ 214 w 304"/>
                <a:gd name="T11" fmla="*/ 12 h 741"/>
                <a:gd name="T12" fmla="*/ 196 w 304"/>
                <a:gd name="T13" fmla="*/ 0 h 741"/>
                <a:gd name="T14" fmla="*/ 196 w 304"/>
                <a:gd name="T15" fmla="*/ 0 h 741"/>
                <a:gd name="T16" fmla="*/ 164 w 304"/>
                <a:gd name="T17" fmla="*/ 167 h 741"/>
                <a:gd name="T18" fmla="*/ 144 w 304"/>
                <a:gd name="T19" fmla="*/ 217 h 741"/>
                <a:gd name="T20" fmla="*/ 110 w 304"/>
                <a:gd name="T21" fmla="*/ 281 h 741"/>
                <a:gd name="T22" fmla="*/ 96 w 304"/>
                <a:gd name="T23" fmla="*/ 327 h 741"/>
                <a:gd name="T24" fmla="*/ 124 w 304"/>
                <a:gd name="T25" fmla="*/ 405 h 741"/>
                <a:gd name="T26" fmla="*/ 100 w 304"/>
                <a:gd name="T27" fmla="*/ 463 h 741"/>
                <a:gd name="T28" fmla="*/ 68 w 304"/>
                <a:gd name="T29" fmla="*/ 503 h 741"/>
                <a:gd name="T30" fmla="*/ 30 w 304"/>
                <a:gd name="T31" fmla="*/ 539 h 741"/>
                <a:gd name="T32" fmla="*/ 24 w 304"/>
                <a:gd name="T33" fmla="*/ 613 h 741"/>
                <a:gd name="T34" fmla="*/ 0 w 304"/>
                <a:gd name="T35" fmla="*/ 741 h 741"/>
                <a:gd name="T36" fmla="*/ 202 w 304"/>
                <a:gd name="T37" fmla="*/ 741 h 741"/>
                <a:gd name="T38" fmla="*/ 180 w 304"/>
                <a:gd name="T39" fmla="*/ 639 h 741"/>
                <a:gd name="T40" fmla="*/ 192 w 304"/>
                <a:gd name="T41" fmla="*/ 589 h 741"/>
                <a:gd name="T42" fmla="*/ 178 w 304"/>
                <a:gd name="T43" fmla="*/ 539 h 741"/>
                <a:gd name="T44" fmla="*/ 190 w 304"/>
                <a:gd name="T45" fmla="*/ 499 h 741"/>
                <a:gd name="T46" fmla="*/ 184 w 304"/>
                <a:gd name="T47" fmla="*/ 465 h 741"/>
                <a:gd name="T48" fmla="*/ 192 w 304"/>
                <a:gd name="T49" fmla="*/ 391 h 741"/>
                <a:gd name="T50" fmla="*/ 216 w 304"/>
                <a:gd name="T51" fmla="*/ 313 h 741"/>
                <a:gd name="T52" fmla="*/ 238 w 304"/>
                <a:gd name="T53" fmla="*/ 249 h 741"/>
                <a:gd name="T54" fmla="*/ 268 w 304"/>
                <a:gd name="T55" fmla="*/ 185 h 741"/>
                <a:gd name="T56" fmla="*/ 284 w 304"/>
                <a:gd name="T57" fmla="*/ 159 h 741"/>
                <a:gd name="T58" fmla="*/ 304 w 304"/>
                <a:gd name="T59" fmla="*/ 12 h 741"/>
                <a:gd name="T60" fmla="*/ 298 w 304"/>
                <a:gd name="T61" fmla="*/ 24 h 741"/>
                <a:gd name="T62" fmla="*/ 292 w 304"/>
                <a:gd name="T63" fmla="*/ 30 h 741"/>
                <a:gd name="T64" fmla="*/ 292 w 304"/>
                <a:gd name="T65" fmla="*/ 36 h 741"/>
                <a:gd name="T66" fmla="*/ 286 w 304"/>
                <a:gd name="T67" fmla="*/ 36 h 741"/>
                <a:gd name="T68" fmla="*/ 286 w 304"/>
                <a:gd name="T69" fmla="*/ 42 h 741"/>
                <a:gd name="T70" fmla="*/ 280 w 304"/>
                <a:gd name="T71" fmla="*/ 42 h 741"/>
                <a:gd name="T72" fmla="*/ 280 w 304"/>
                <a:gd name="T73" fmla="*/ 42 h 741"/>
                <a:gd name="T74" fmla="*/ 280 w 304"/>
                <a:gd name="T75" fmla="*/ 42 h 7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04" h="741">
                  <a:moveTo>
                    <a:pt x="280" y="42"/>
                  </a:moveTo>
                  <a:lnTo>
                    <a:pt x="274" y="42"/>
                  </a:lnTo>
                  <a:lnTo>
                    <a:pt x="268" y="42"/>
                  </a:lnTo>
                  <a:lnTo>
                    <a:pt x="256" y="42"/>
                  </a:lnTo>
                  <a:lnTo>
                    <a:pt x="238" y="48"/>
                  </a:lnTo>
                  <a:lnTo>
                    <a:pt x="214" y="12"/>
                  </a:lnTo>
                  <a:lnTo>
                    <a:pt x="196" y="0"/>
                  </a:lnTo>
                  <a:lnTo>
                    <a:pt x="196" y="0"/>
                  </a:lnTo>
                  <a:lnTo>
                    <a:pt x="164" y="167"/>
                  </a:lnTo>
                  <a:lnTo>
                    <a:pt x="144" y="217"/>
                  </a:lnTo>
                  <a:lnTo>
                    <a:pt x="110" y="281"/>
                  </a:lnTo>
                  <a:lnTo>
                    <a:pt x="96" y="327"/>
                  </a:lnTo>
                  <a:lnTo>
                    <a:pt x="124" y="405"/>
                  </a:lnTo>
                  <a:lnTo>
                    <a:pt x="100" y="463"/>
                  </a:lnTo>
                  <a:lnTo>
                    <a:pt x="68" y="503"/>
                  </a:lnTo>
                  <a:lnTo>
                    <a:pt x="30" y="539"/>
                  </a:lnTo>
                  <a:lnTo>
                    <a:pt x="24" y="613"/>
                  </a:lnTo>
                  <a:lnTo>
                    <a:pt x="0" y="741"/>
                  </a:lnTo>
                  <a:lnTo>
                    <a:pt x="202" y="741"/>
                  </a:lnTo>
                  <a:lnTo>
                    <a:pt x="180" y="639"/>
                  </a:lnTo>
                  <a:lnTo>
                    <a:pt x="192" y="589"/>
                  </a:lnTo>
                  <a:lnTo>
                    <a:pt x="178" y="539"/>
                  </a:lnTo>
                  <a:lnTo>
                    <a:pt x="190" y="499"/>
                  </a:lnTo>
                  <a:lnTo>
                    <a:pt x="184" y="465"/>
                  </a:lnTo>
                  <a:lnTo>
                    <a:pt x="192" y="391"/>
                  </a:lnTo>
                  <a:lnTo>
                    <a:pt x="216" y="313"/>
                  </a:lnTo>
                  <a:lnTo>
                    <a:pt x="238" y="249"/>
                  </a:lnTo>
                  <a:lnTo>
                    <a:pt x="268" y="185"/>
                  </a:lnTo>
                  <a:lnTo>
                    <a:pt x="284" y="159"/>
                  </a:lnTo>
                  <a:lnTo>
                    <a:pt x="304" y="12"/>
                  </a:lnTo>
                  <a:lnTo>
                    <a:pt x="298" y="24"/>
                  </a:lnTo>
                  <a:lnTo>
                    <a:pt x="292" y="30"/>
                  </a:lnTo>
                  <a:lnTo>
                    <a:pt x="292" y="36"/>
                  </a:lnTo>
                  <a:lnTo>
                    <a:pt x="286" y="36"/>
                  </a:lnTo>
                  <a:lnTo>
                    <a:pt x="286" y="42"/>
                  </a:lnTo>
                  <a:lnTo>
                    <a:pt x="280" y="42"/>
                  </a:lnTo>
                  <a:lnTo>
                    <a:pt x="280" y="42"/>
                  </a:lnTo>
                  <a:lnTo>
                    <a:pt x="280" y="4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b="1">
                <a:solidFill>
                  <a:srgbClr val="EAEAEA"/>
                </a:solidFill>
                <a:latin typeface="Comic Sans MS" pitchFamily="66" charset="0"/>
              </a:endParaRPr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ltGray">
            <a:xfrm>
              <a:off x="4918" y="3553"/>
              <a:ext cx="314" cy="767"/>
            </a:xfrm>
            <a:custGeom>
              <a:avLst/>
              <a:gdLst>
                <a:gd name="T0" fmla="*/ 284 w 314"/>
                <a:gd name="T1" fmla="*/ 6 h 767"/>
                <a:gd name="T2" fmla="*/ 278 w 314"/>
                <a:gd name="T3" fmla="*/ 6 h 767"/>
                <a:gd name="T4" fmla="*/ 272 w 314"/>
                <a:gd name="T5" fmla="*/ 12 h 767"/>
                <a:gd name="T6" fmla="*/ 254 w 314"/>
                <a:gd name="T7" fmla="*/ 18 h 767"/>
                <a:gd name="T8" fmla="*/ 230 w 314"/>
                <a:gd name="T9" fmla="*/ 24 h 767"/>
                <a:gd name="T10" fmla="*/ 206 w 314"/>
                <a:gd name="T11" fmla="*/ 42 h 767"/>
                <a:gd name="T12" fmla="*/ 188 w 314"/>
                <a:gd name="T13" fmla="*/ 48 h 767"/>
                <a:gd name="T14" fmla="*/ 176 w 314"/>
                <a:gd name="T15" fmla="*/ 54 h 767"/>
                <a:gd name="T16" fmla="*/ 170 w 314"/>
                <a:gd name="T17" fmla="*/ 54 h 767"/>
                <a:gd name="T18" fmla="*/ 150 w 314"/>
                <a:gd name="T19" fmla="*/ 169 h 767"/>
                <a:gd name="T20" fmla="*/ 110 w 314"/>
                <a:gd name="T21" fmla="*/ 225 h 767"/>
                <a:gd name="T22" fmla="*/ 54 w 314"/>
                <a:gd name="T23" fmla="*/ 383 h 767"/>
                <a:gd name="T24" fmla="*/ 82 w 314"/>
                <a:gd name="T25" fmla="*/ 555 h 767"/>
                <a:gd name="T26" fmla="*/ 40 w 314"/>
                <a:gd name="T27" fmla="*/ 679 h 767"/>
                <a:gd name="T28" fmla="*/ 0 w 314"/>
                <a:gd name="T29" fmla="*/ 767 h 767"/>
                <a:gd name="T30" fmla="*/ 108 w 314"/>
                <a:gd name="T31" fmla="*/ 767 h 767"/>
                <a:gd name="T32" fmla="*/ 120 w 314"/>
                <a:gd name="T33" fmla="*/ 611 h 767"/>
                <a:gd name="T34" fmla="*/ 148 w 314"/>
                <a:gd name="T35" fmla="*/ 499 h 767"/>
                <a:gd name="T36" fmla="*/ 160 w 314"/>
                <a:gd name="T37" fmla="*/ 367 h 767"/>
                <a:gd name="T38" fmla="*/ 218 w 314"/>
                <a:gd name="T39" fmla="*/ 327 h 767"/>
                <a:gd name="T40" fmla="*/ 238 w 314"/>
                <a:gd name="T41" fmla="*/ 221 h 767"/>
                <a:gd name="T42" fmla="*/ 296 w 314"/>
                <a:gd name="T43" fmla="*/ 135 h 767"/>
                <a:gd name="T44" fmla="*/ 314 w 314"/>
                <a:gd name="T45" fmla="*/ 0 h 767"/>
                <a:gd name="T46" fmla="*/ 302 w 314"/>
                <a:gd name="T47" fmla="*/ 0 h 767"/>
                <a:gd name="T48" fmla="*/ 296 w 314"/>
                <a:gd name="T49" fmla="*/ 0 h 767"/>
                <a:gd name="T50" fmla="*/ 290 w 314"/>
                <a:gd name="T51" fmla="*/ 0 h 767"/>
                <a:gd name="T52" fmla="*/ 284 w 314"/>
                <a:gd name="T53" fmla="*/ 6 h 767"/>
                <a:gd name="T54" fmla="*/ 284 w 314"/>
                <a:gd name="T55" fmla="*/ 6 h 767"/>
                <a:gd name="T56" fmla="*/ 284 w 314"/>
                <a:gd name="T57" fmla="*/ 6 h 767"/>
                <a:gd name="T58" fmla="*/ 284 w 314"/>
                <a:gd name="T59" fmla="*/ 6 h 7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14" h="767">
                  <a:moveTo>
                    <a:pt x="284" y="6"/>
                  </a:moveTo>
                  <a:lnTo>
                    <a:pt x="278" y="6"/>
                  </a:lnTo>
                  <a:lnTo>
                    <a:pt x="272" y="12"/>
                  </a:lnTo>
                  <a:lnTo>
                    <a:pt x="254" y="18"/>
                  </a:lnTo>
                  <a:lnTo>
                    <a:pt x="230" y="24"/>
                  </a:lnTo>
                  <a:lnTo>
                    <a:pt x="206" y="42"/>
                  </a:lnTo>
                  <a:lnTo>
                    <a:pt x="188" y="48"/>
                  </a:lnTo>
                  <a:lnTo>
                    <a:pt x="176" y="54"/>
                  </a:lnTo>
                  <a:lnTo>
                    <a:pt x="170" y="54"/>
                  </a:lnTo>
                  <a:lnTo>
                    <a:pt x="150" y="169"/>
                  </a:lnTo>
                  <a:lnTo>
                    <a:pt x="110" y="225"/>
                  </a:lnTo>
                  <a:lnTo>
                    <a:pt x="54" y="383"/>
                  </a:lnTo>
                  <a:lnTo>
                    <a:pt x="82" y="555"/>
                  </a:lnTo>
                  <a:lnTo>
                    <a:pt x="40" y="679"/>
                  </a:lnTo>
                  <a:lnTo>
                    <a:pt x="0" y="767"/>
                  </a:lnTo>
                  <a:lnTo>
                    <a:pt x="108" y="767"/>
                  </a:lnTo>
                  <a:lnTo>
                    <a:pt x="120" y="611"/>
                  </a:lnTo>
                  <a:lnTo>
                    <a:pt x="148" y="499"/>
                  </a:lnTo>
                  <a:lnTo>
                    <a:pt x="160" y="367"/>
                  </a:lnTo>
                  <a:lnTo>
                    <a:pt x="218" y="327"/>
                  </a:lnTo>
                  <a:lnTo>
                    <a:pt x="238" y="221"/>
                  </a:lnTo>
                  <a:lnTo>
                    <a:pt x="296" y="135"/>
                  </a:lnTo>
                  <a:lnTo>
                    <a:pt x="314" y="0"/>
                  </a:lnTo>
                  <a:lnTo>
                    <a:pt x="302" y="0"/>
                  </a:lnTo>
                  <a:lnTo>
                    <a:pt x="296" y="0"/>
                  </a:lnTo>
                  <a:lnTo>
                    <a:pt x="290" y="0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b="1">
                <a:solidFill>
                  <a:srgbClr val="EAEAEA"/>
                </a:solidFill>
                <a:latin typeface="Comic Sans MS" pitchFamily="66" charset="0"/>
              </a:endParaRPr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ltGray">
            <a:xfrm>
              <a:off x="4700" y="3697"/>
              <a:ext cx="275" cy="623"/>
            </a:xfrm>
            <a:custGeom>
              <a:avLst/>
              <a:gdLst>
                <a:gd name="T0" fmla="*/ 257 w 275"/>
                <a:gd name="T1" fmla="*/ 12 h 623"/>
                <a:gd name="T2" fmla="*/ 239 w 275"/>
                <a:gd name="T3" fmla="*/ 6 h 623"/>
                <a:gd name="T4" fmla="*/ 203 w 275"/>
                <a:gd name="T5" fmla="*/ 6 h 623"/>
                <a:gd name="T6" fmla="*/ 203 w 275"/>
                <a:gd name="T7" fmla="*/ 6 h 623"/>
                <a:gd name="T8" fmla="*/ 197 w 275"/>
                <a:gd name="T9" fmla="*/ 6 h 623"/>
                <a:gd name="T10" fmla="*/ 185 w 275"/>
                <a:gd name="T11" fmla="*/ 0 h 623"/>
                <a:gd name="T12" fmla="*/ 173 w 275"/>
                <a:gd name="T13" fmla="*/ 0 h 623"/>
                <a:gd name="T14" fmla="*/ 166 w 275"/>
                <a:gd name="T15" fmla="*/ 0 h 623"/>
                <a:gd name="T16" fmla="*/ 160 w 275"/>
                <a:gd name="T17" fmla="*/ 0 h 623"/>
                <a:gd name="T18" fmla="*/ 144 w 275"/>
                <a:gd name="T19" fmla="*/ 117 h 623"/>
                <a:gd name="T20" fmla="*/ 128 w 275"/>
                <a:gd name="T21" fmla="*/ 185 h 623"/>
                <a:gd name="T22" fmla="*/ 58 w 275"/>
                <a:gd name="T23" fmla="*/ 299 h 623"/>
                <a:gd name="T24" fmla="*/ 54 w 275"/>
                <a:gd name="T25" fmla="*/ 441 h 623"/>
                <a:gd name="T26" fmla="*/ 24 w 275"/>
                <a:gd name="T27" fmla="*/ 523 h 623"/>
                <a:gd name="T28" fmla="*/ 0 w 275"/>
                <a:gd name="T29" fmla="*/ 623 h 623"/>
                <a:gd name="T30" fmla="*/ 78 w 275"/>
                <a:gd name="T31" fmla="*/ 623 h 623"/>
                <a:gd name="T32" fmla="*/ 92 w 275"/>
                <a:gd name="T33" fmla="*/ 555 h 623"/>
                <a:gd name="T34" fmla="*/ 134 w 275"/>
                <a:gd name="T35" fmla="*/ 447 h 623"/>
                <a:gd name="T36" fmla="*/ 158 w 275"/>
                <a:gd name="T37" fmla="*/ 315 h 623"/>
                <a:gd name="T38" fmla="*/ 184 w 275"/>
                <a:gd name="T39" fmla="*/ 257 h 623"/>
                <a:gd name="T40" fmla="*/ 216 w 275"/>
                <a:gd name="T41" fmla="*/ 211 h 623"/>
                <a:gd name="T42" fmla="*/ 222 w 275"/>
                <a:gd name="T43" fmla="*/ 145 h 623"/>
                <a:gd name="T44" fmla="*/ 240 w 275"/>
                <a:gd name="T45" fmla="*/ 111 h 623"/>
                <a:gd name="T46" fmla="*/ 262 w 275"/>
                <a:gd name="T47" fmla="*/ 79 h 623"/>
                <a:gd name="T48" fmla="*/ 275 w 275"/>
                <a:gd name="T49" fmla="*/ 6 h 623"/>
                <a:gd name="T50" fmla="*/ 263 w 275"/>
                <a:gd name="T51" fmla="*/ 12 h 623"/>
                <a:gd name="T52" fmla="*/ 257 w 275"/>
                <a:gd name="T53" fmla="*/ 12 h 623"/>
                <a:gd name="T54" fmla="*/ 257 w 275"/>
                <a:gd name="T55" fmla="*/ 12 h 623"/>
                <a:gd name="T56" fmla="*/ 257 w 275"/>
                <a:gd name="T57" fmla="*/ 12 h 6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75" h="623">
                  <a:moveTo>
                    <a:pt x="257" y="12"/>
                  </a:moveTo>
                  <a:lnTo>
                    <a:pt x="239" y="6"/>
                  </a:lnTo>
                  <a:lnTo>
                    <a:pt x="203" y="6"/>
                  </a:lnTo>
                  <a:lnTo>
                    <a:pt x="203" y="6"/>
                  </a:lnTo>
                  <a:lnTo>
                    <a:pt x="197" y="6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6" y="0"/>
                  </a:lnTo>
                  <a:lnTo>
                    <a:pt x="160" y="0"/>
                  </a:lnTo>
                  <a:lnTo>
                    <a:pt x="144" y="117"/>
                  </a:lnTo>
                  <a:lnTo>
                    <a:pt x="128" y="185"/>
                  </a:lnTo>
                  <a:lnTo>
                    <a:pt x="58" y="299"/>
                  </a:lnTo>
                  <a:lnTo>
                    <a:pt x="54" y="441"/>
                  </a:lnTo>
                  <a:lnTo>
                    <a:pt x="24" y="523"/>
                  </a:lnTo>
                  <a:lnTo>
                    <a:pt x="0" y="623"/>
                  </a:lnTo>
                  <a:lnTo>
                    <a:pt x="78" y="623"/>
                  </a:lnTo>
                  <a:lnTo>
                    <a:pt x="92" y="555"/>
                  </a:lnTo>
                  <a:lnTo>
                    <a:pt x="134" y="447"/>
                  </a:lnTo>
                  <a:lnTo>
                    <a:pt x="158" y="315"/>
                  </a:lnTo>
                  <a:lnTo>
                    <a:pt x="184" y="257"/>
                  </a:lnTo>
                  <a:lnTo>
                    <a:pt x="216" y="211"/>
                  </a:lnTo>
                  <a:lnTo>
                    <a:pt x="222" y="145"/>
                  </a:lnTo>
                  <a:lnTo>
                    <a:pt x="240" y="111"/>
                  </a:lnTo>
                  <a:lnTo>
                    <a:pt x="262" y="79"/>
                  </a:lnTo>
                  <a:lnTo>
                    <a:pt x="275" y="6"/>
                  </a:lnTo>
                  <a:lnTo>
                    <a:pt x="263" y="12"/>
                  </a:lnTo>
                  <a:lnTo>
                    <a:pt x="257" y="12"/>
                  </a:lnTo>
                  <a:lnTo>
                    <a:pt x="257" y="12"/>
                  </a:lnTo>
                  <a:lnTo>
                    <a:pt x="257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b="1">
                <a:solidFill>
                  <a:srgbClr val="EAEAEA"/>
                </a:solidFill>
                <a:latin typeface="Comic Sans MS" pitchFamily="66" charset="0"/>
              </a:endParaRPr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ltGray">
            <a:xfrm>
              <a:off x="4522" y="3709"/>
              <a:ext cx="213" cy="611"/>
            </a:xfrm>
            <a:custGeom>
              <a:avLst/>
              <a:gdLst>
                <a:gd name="T0" fmla="*/ 171 w 213"/>
                <a:gd name="T1" fmla="*/ 12 h 611"/>
                <a:gd name="T2" fmla="*/ 159 w 213"/>
                <a:gd name="T3" fmla="*/ 24 h 611"/>
                <a:gd name="T4" fmla="*/ 153 w 213"/>
                <a:gd name="T5" fmla="*/ 36 h 611"/>
                <a:gd name="T6" fmla="*/ 128 w 213"/>
                <a:gd name="T7" fmla="*/ 60 h 611"/>
                <a:gd name="T8" fmla="*/ 110 w 213"/>
                <a:gd name="T9" fmla="*/ 83 h 611"/>
                <a:gd name="T10" fmla="*/ 86 w 213"/>
                <a:gd name="T11" fmla="*/ 119 h 611"/>
                <a:gd name="T12" fmla="*/ 68 w 213"/>
                <a:gd name="T13" fmla="*/ 167 h 611"/>
                <a:gd name="T14" fmla="*/ 68 w 213"/>
                <a:gd name="T15" fmla="*/ 221 h 611"/>
                <a:gd name="T16" fmla="*/ 68 w 213"/>
                <a:gd name="T17" fmla="*/ 227 h 611"/>
                <a:gd name="T18" fmla="*/ 68 w 213"/>
                <a:gd name="T19" fmla="*/ 233 h 611"/>
                <a:gd name="T20" fmla="*/ 68 w 213"/>
                <a:gd name="T21" fmla="*/ 239 h 611"/>
                <a:gd name="T22" fmla="*/ 68 w 213"/>
                <a:gd name="T23" fmla="*/ 245 h 611"/>
                <a:gd name="T24" fmla="*/ 68 w 213"/>
                <a:gd name="T25" fmla="*/ 251 h 611"/>
                <a:gd name="T26" fmla="*/ 68 w 213"/>
                <a:gd name="T27" fmla="*/ 251 h 611"/>
                <a:gd name="T28" fmla="*/ 68 w 213"/>
                <a:gd name="T29" fmla="*/ 257 h 611"/>
                <a:gd name="T30" fmla="*/ 68 w 213"/>
                <a:gd name="T31" fmla="*/ 269 h 611"/>
                <a:gd name="T32" fmla="*/ 74 w 213"/>
                <a:gd name="T33" fmla="*/ 287 h 611"/>
                <a:gd name="T34" fmla="*/ 80 w 213"/>
                <a:gd name="T35" fmla="*/ 305 h 611"/>
                <a:gd name="T36" fmla="*/ 86 w 213"/>
                <a:gd name="T37" fmla="*/ 311 h 611"/>
                <a:gd name="T38" fmla="*/ 86 w 213"/>
                <a:gd name="T39" fmla="*/ 311 h 611"/>
                <a:gd name="T40" fmla="*/ 92 w 213"/>
                <a:gd name="T41" fmla="*/ 317 h 611"/>
                <a:gd name="T42" fmla="*/ 92 w 213"/>
                <a:gd name="T43" fmla="*/ 323 h 611"/>
                <a:gd name="T44" fmla="*/ 92 w 213"/>
                <a:gd name="T45" fmla="*/ 323 h 611"/>
                <a:gd name="T46" fmla="*/ 24 w 213"/>
                <a:gd name="T47" fmla="*/ 437 h 611"/>
                <a:gd name="T48" fmla="*/ 18 w 213"/>
                <a:gd name="T49" fmla="*/ 471 h 611"/>
                <a:gd name="T50" fmla="*/ 0 w 213"/>
                <a:gd name="T51" fmla="*/ 547 h 611"/>
                <a:gd name="T52" fmla="*/ 50 w 213"/>
                <a:gd name="T53" fmla="*/ 611 h 611"/>
                <a:gd name="T54" fmla="*/ 114 w 213"/>
                <a:gd name="T55" fmla="*/ 611 h 611"/>
                <a:gd name="T56" fmla="*/ 104 w 213"/>
                <a:gd name="T57" fmla="*/ 555 h 611"/>
                <a:gd name="T58" fmla="*/ 120 w 213"/>
                <a:gd name="T59" fmla="*/ 515 h 611"/>
                <a:gd name="T60" fmla="*/ 150 w 213"/>
                <a:gd name="T61" fmla="*/ 449 h 611"/>
                <a:gd name="T62" fmla="*/ 166 w 213"/>
                <a:gd name="T63" fmla="*/ 377 h 611"/>
                <a:gd name="T64" fmla="*/ 156 w 213"/>
                <a:gd name="T65" fmla="*/ 295 h 611"/>
                <a:gd name="T66" fmla="*/ 170 w 213"/>
                <a:gd name="T67" fmla="*/ 203 h 611"/>
                <a:gd name="T68" fmla="*/ 212 w 213"/>
                <a:gd name="T69" fmla="*/ 95 h 611"/>
                <a:gd name="T70" fmla="*/ 213 w 213"/>
                <a:gd name="T71" fmla="*/ 0 h 611"/>
                <a:gd name="T72" fmla="*/ 207 w 213"/>
                <a:gd name="T73" fmla="*/ 0 h 611"/>
                <a:gd name="T74" fmla="*/ 201 w 213"/>
                <a:gd name="T75" fmla="*/ 0 h 611"/>
                <a:gd name="T76" fmla="*/ 195 w 213"/>
                <a:gd name="T77" fmla="*/ 0 h 611"/>
                <a:gd name="T78" fmla="*/ 189 w 213"/>
                <a:gd name="T79" fmla="*/ 0 h 611"/>
                <a:gd name="T80" fmla="*/ 183 w 213"/>
                <a:gd name="T81" fmla="*/ 6 h 611"/>
                <a:gd name="T82" fmla="*/ 177 w 213"/>
                <a:gd name="T83" fmla="*/ 6 h 611"/>
                <a:gd name="T84" fmla="*/ 171 w 213"/>
                <a:gd name="T85" fmla="*/ 12 h 611"/>
                <a:gd name="T86" fmla="*/ 171 w 213"/>
                <a:gd name="T87" fmla="*/ 12 h 611"/>
                <a:gd name="T88" fmla="*/ 171 w 213"/>
                <a:gd name="T89" fmla="*/ 12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13" h="611">
                  <a:moveTo>
                    <a:pt x="171" y="12"/>
                  </a:moveTo>
                  <a:lnTo>
                    <a:pt x="159" y="24"/>
                  </a:lnTo>
                  <a:lnTo>
                    <a:pt x="153" y="36"/>
                  </a:lnTo>
                  <a:lnTo>
                    <a:pt x="128" y="60"/>
                  </a:lnTo>
                  <a:lnTo>
                    <a:pt x="110" y="83"/>
                  </a:lnTo>
                  <a:lnTo>
                    <a:pt x="86" y="119"/>
                  </a:lnTo>
                  <a:lnTo>
                    <a:pt x="68" y="167"/>
                  </a:lnTo>
                  <a:lnTo>
                    <a:pt x="68" y="221"/>
                  </a:lnTo>
                  <a:lnTo>
                    <a:pt x="68" y="227"/>
                  </a:lnTo>
                  <a:lnTo>
                    <a:pt x="68" y="233"/>
                  </a:lnTo>
                  <a:lnTo>
                    <a:pt x="68" y="239"/>
                  </a:lnTo>
                  <a:lnTo>
                    <a:pt x="68" y="245"/>
                  </a:lnTo>
                  <a:lnTo>
                    <a:pt x="68" y="251"/>
                  </a:lnTo>
                  <a:lnTo>
                    <a:pt x="68" y="251"/>
                  </a:lnTo>
                  <a:lnTo>
                    <a:pt x="68" y="257"/>
                  </a:lnTo>
                  <a:lnTo>
                    <a:pt x="68" y="269"/>
                  </a:lnTo>
                  <a:lnTo>
                    <a:pt x="74" y="287"/>
                  </a:lnTo>
                  <a:lnTo>
                    <a:pt x="80" y="305"/>
                  </a:lnTo>
                  <a:lnTo>
                    <a:pt x="86" y="311"/>
                  </a:lnTo>
                  <a:lnTo>
                    <a:pt x="86" y="311"/>
                  </a:lnTo>
                  <a:lnTo>
                    <a:pt x="92" y="317"/>
                  </a:lnTo>
                  <a:lnTo>
                    <a:pt x="92" y="323"/>
                  </a:lnTo>
                  <a:lnTo>
                    <a:pt x="92" y="323"/>
                  </a:lnTo>
                  <a:lnTo>
                    <a:pt x="24" y="437"/>
                  </a:lnTo>
                  <a:lnTo>
                    <a:pt x="18" y="471"/>
                  </a:lnTo>
                  <a:lnTo>
                    <a:pt x="0" y="547"/>
                  </a:lnTo>
                  <a:lnTo>
                    <a:pt x="50" y="611"/>
                  </a:lnTo>
                  <a:lnTo>
                    <a:pt x="114" y="611"/>
                  </a:lnTo>
                  <a:lnTo>
                    <a:pt x="104" y="555"/>
                  </a:lnTo>
                  <a:lnTo>
                    <a:pt x="120" y="515"/>
                  </a:lnTo>
                  <a:lnTo>
                    <a:pt x="150" y="449"/>
                  </a:lnTo>
                  <a:lnTo>
                    <a:pt x="166" y="377"/>
                  </a:lnTo>
                  <a:lnTo>
                    <a:pt x="156" y="295"/>
                  </a:lnTo>
                  <a:lnTo>
                    <a:pt x="170" y="203"/>
                  </a:lnTo>
                  <a:lnTo>
                    <a:pt x="212" y="95"/>
                  </a:lnTo>
                  <a:lnTo>
                    <a:pt x="213" y="0"/>
                  </a:lnTo>
                  <a:lnTo>
                    <a:pt x="207" y="0"/>
                  </a:lnTo>
                  <a:lnTo>
                    <a:pt x="201" y="0"/>
                  </a:lnTo>
                  <a:lnTo>
                    <a:pt x="195" y="0"/>
                  </a:lnTo>
                  <a:lnTo>
                    <a:pt x="189" y="0"/>
                  </a:lnTo>
                  <a:lnTo>
                    <a:pt x="183" y="6"/>
                  </a:lnTo>
                  <a:lnTo>
                    <a:pt x="177" y="6"/>
                  </a:lnTo>
                  <a:lnTo>
                    <a:pt x="171" y="12"/>
                  </a:lnTo>
                  <a:lnTo>
                    <a:pt x="171" y="12"/>
                  </a:lnTo>
                  <a:lnTo>
                    <a:pt x="171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b="1">
                <a:solidFill>
                  <a:srgbClr val="EAEAEA"/>
                </a:solidFill>
                <a:latin typeface="Comic Sans MS" pitchFamily="66" charset="0"/>
              </a:endParaRPr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ltGray">
            <a:xfrm>
              <a:off x="4292" y="3936"/>
              <a:ext cx="167" cy="384"/>
            </a:xfrm>
            <a:custGeom>
              <a:avLst/>
              <a:gdLst>
                <a:gd name="T0" fmla="*/ 149 w 167"/>
                <a:gd name="T1" fmla="*/ 60 h 384"/>
                <a:gd name="T2" fmla="*/ 119 w 167"/>
                <a:gd name="T3" fmla="*/ 30 h 384"/>
                <a:gd name="T4" fmla="*/ 89 w 167"/>
                <a:gd name="T5" fmla="*/ 12 h 384"/>
                <a:gd name="T6" fmla="*/ 59 w 167"/>
                <a:gd name="T7" fmla="*/ 0 h 384"/>
                <a:gd name="T8" fmla="*/ 54 w 167"/>
                <a:gd name="T9" fmla="*/ 70 h 384"/>
                <a:gd name="T10" fmla="*/ 46 w 167"/>
                <a:gd name="T11" fmla="*/ 112 h 384"/>
                <a:gd name="T12" fmla="*/ 52 w 167"/>
                <a:gd name="T13" fmla="*/ 168 h 384"/>
                <a:gd name="T14" fmla="*/ 24 w 167"/>
                <a:gd name="T15" fmla="*/ 194 h 384"/>
                <a:gd name="T16" fmla="*/ 16 w 167"/>
                <a:gd name="T17" fmla="*/ 258 h 384"/>
                <a:gd name="T18" fmla="*/ 2 w 167"/>
                <a:gd name="T19" fmla="*/ 300 h 384"/>
                <a:gd name="T20" fmla="*/ 0 w 167"/>
                <a:gd name="T21" fmla="*/ 352 h 384"/>
                <a:gd name="T22" fmla="*/ 47 w 167"/>
                <a:gd name="T23" fmla="*/ 384 h 384"/>
                <a:gd name="T24" fmla="*/ 149 w 167"/>
                <a:gd name="T25" fmla="*/ 384 h 384"/>
                <a:gd name="T26" fmla="*/ 134 w 167"/>
                <a:gd name="T27" fmla="*/ 350 h 384"/>
                <a:gd name="T28" fmla="*/ 104 w 167"/>
                <a:gd name="T29" fmla="*/ 324 h 384"/>
                <a:gd name="T30" fmla="*/ 138 w 167"/>
                <a:gd name="T31" fmla="*/ 274 h 384"/>
                <a:gd name="T32" fmla="*/ 122 w 167"/>
                <a:gd name="T33" fmla="*/ 220 h 384"/>
                <a:gd name="T34" fmla="*/ 132 w 167"/>
                <a:gd name="T35" fmla="*/ 186 h 384"/>
                <a:gd name="T36" fmla="*/ 140 w 167"/>
                <a:gd name="T37" fmla="*/ 154 h 384"/>
                <a:gd name="T38" fmla="*/ 167 w 167"/>
                <a:gd name="T39" fmla="*/ 90 h 384"/>
                <a:gd name="T40" fmla="*/ 149 w 167"/>
                <a:gd name="T41" fmla="*/ 60 h 384"/>
                <a:gd name="T42" fmla="*/ 149 w 167"/>
                <a:gd name="T43" fmla="*/ 60 h 384"/>
                <a:gd name="T44" fmla="*/ 149 w 167"/>
                <a:gd name="T45" fmla="*/ 60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67" h="384">
                  <a:moveTo>
                    <a:pt x="149" y="60"/>
                  </a:moveTo>
                  <a:lnTo>
                    <a:pt x="119" y="30"/>
                  </a:lnTo>
                  <a:lnTo>
                    <a:pt x="89" y="12"/>
                  </a:lnTo>
                  <a:lnTo>
                    <a:pt x="59" y="0"/>
                  </a:lnTo>
                  <a:lnTo>
                    <a:pt x="54" y="70"/>
                  </a:lnTo>
                  <a:lnTo>
                    <a:pt x="46" y="112"/>
                  </a:lnTo>
                  <a:lnTo>
                    <a:pt x="52" y="168"/>
                  </a:lnTo>
                  <a:lnTo>
                    <a:pt x="24" y="194"/>
                  </a:lnTo>
                  <a:lnTo>
                    <a:pt x="16" y="258"/>
                  </a:lnTo>
                  <a:lnTo>
                    <a:pt x="2" y="300"/>
                  </a:lnTo>
                  <a:lnTo>
                    <a:pt x="0" y="352"/>
                  </a:lnTo>
                  <a:lnTo>
                    <a:pt x="47" y="384"/>
                  </a:lnTo>
                  <a:lnTo>
                    <a:pt x="149" y="384"/>
                  </a:lnTo>
                  <a:lnTo>
                    <a:pt x="134" y="350"/>
                  </a:lnTo>
                  <a:lnTo>
                    <a:pt x="104" y="324"/>
                  </a:lnTo>
                  <a:lnTo>
                    <a:pt x="138" y="274"/>
                  </a:lnTo>
                  <a:lnTo>
                    <a:pt x="122" y="220"/>
                  </a:lnTo>
                  <a:lnTo>
                    <a:pt x="132" y="186"/>
                  </a:lnTo>
                  <a:lnTo>
                    <a:pt x="140" y="154"/>
                  </a:lnTo>
                  <a:lnTo>
                    <a:pt x="167" y="90"/>
                  </a:lnTo>
                  <a:lnTo>
                    <a:pt x="149" y="60"/>
                  </a:lnTo>
                  <a:lnTo>
                    <a:pt x="149" y="60"/>
                  </a:lnTo>
                  <a:lnTo>
                    <a:pt x="149" y="6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b="1">
                <a:solidFill>
                  <a:srgbClr val="EAEAEA"/>
                </a:solidFill>
                <a:latin typeface="Comic Sans MS" pitchFamily="66" charset="0"/>
              </a:endParaRPr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ltGray">
            <a:xfrm>
              <a:off x="4100" y="4020"/>
              <a:ext cx="166" cy="300"/>
            </a:xfrm>
            <a:custGeom>
              <a:avLst/>
              <a:gdLst>
                <a:gd name="T0" fmla="*/ 136 w 166"/>
                <a:gd name="T1" fmla="*/ 12 h 300"/>
                <a:gd name="T2" fmla="*/ 100 w 166"/>
                <a:gd name="T3" fmla="*/ 0 h 300"/>
                <a:gd name="T4" fmla="*/ 78 w 166"/>
                <a:gd name="T5" fmla="*/ 64 h 300"/>
                <a:gd name="T6" fmla="*/ 70 w 166"/>
                <a:gd name="T7" fmla="*/ 126 h 300"/>
                <a:gd name="T8" fmla="*/ 46 w 166"/>
                <a:gd name="T9" fmla="*/ 184 h 300"/>
                <a:gd name="T10" fmla="*/ 58 w 166"/>
                <a:gd name="T11" fmla="*/ 232 h 300"/>
                <a:gd name="T12" fmla="*/ 38 w 166"/>
                <a:gd name="T13" fmla="*/ 268 h 300"/>
                <a:gd name="T14" fmla="*/ 0 w 166"/>
                <a:gd name="T15" fmla="*/ 300 h 300"/>
                <a:gd name="T16" fmla="*/ 160 w 166"/>
                <a:gd name="T17" fmla="*/ 300 h 300"/>
                <a:gd name="T18" fmla="*/ 136 w 166"/>
                <a:gd name="T19" fmla="*/ 272 h 300"/>
                <a:gd name="T20" fmla="*/ 98 w 166"/>
                <a:gd name="T21" fmla="*/ 234 h 300"/>
                <a:gd name="T22" fmla="*/ 130 w 166"/>
                <a:gd name="T23" fmla="*/ 188 h 300"/>
                <a:gd name="T24" fmla="*/ 138 w 166"/>
                <a:gd name="T25" fmla="*/ 134 h 300"/>
                <a:gd name="T26" fmla="*/ 144 w 166"/>
                <a:gd name="T27" fmla="*/ 94 h 300"/>
                <a:gd name="T28" fmla="*/ 164 w 166"/>
                <a:gd name="T29" fmla="*/ 60 h 300"/>
                <a:gd name="T30" fmla="*/ 166 w 166"/>
                <a:gd name="T31" fmla="*/ 0 h 300"/>
                <a:gd name="T32" fmla="*/ 136 w 166"/>
                <a:gd name="T33" fmla="*/ 12 h 300"/>
                <a:gd name="T34" fmla="*/ 136 w 166"/>
                <a:gd name="T35" fmla="*/ 12 h 300"/>
                <a:gd name="T36" fmla="*/ 136 w 166"/>
                <a:gd name="T37" fmla="*/ 12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6" h="300">
                  <a:moveTo>
                    <a:pt x="136" y="12"/>
                  </a:moveTo>
                  <a:lnTo>
                    <a:pt x="100" y="0"/>
                  </a:lnTo>
                  <a:lnTo>
                    <a:pt x="78" y="64"/>
                  </a:lnTo>
                  <a:lnTo>
                    <a:pt x="70" y="126"/>
                  </a:lnTo>
                  <a:lnTo>
                    <a:pt x="46" y="184"/>
                  </a:lnTo>
                  <a:lnTo>
                    <a:pt x="58" y="232"/>
                  </a:lnTo>
                  <a:lnTo>
                    <a:pt x="38" y="268"/>
                  </a:lnTo>
                  <a:lnTo>
                    <a:pt x="0" y="300"/>
                  </a:lnTo>
                  <a:lnTo>
                    <a:pt x="160" y="300"/>
                  </a:lnTo>
                  <a:lnTo>
                    <a:pt x="136" y="272"/>
                  </a:lnTo>
                  <a:lnTo>
                    <a:pt x="98" y="234"/>
                  </a:lnTo>
                  <a:lnTo>
                    <a:pt x="130" y="188"/>
                  </a:lnTo>
                  <a:lnTo>
                    <a:pt x="138" y="134"/>
                  </a:lnTo>
                  <a:lnTo>
                    <a:pt x="144" y="94"/>
                  </a:lnTo>
                  <a:lnTo>
                    <a:pt x="164" y="60"/>
                  </a:lnTo>
                  <a:lnTo>
                    <a:pt x="166" y="0"/>
                  </a:lnTo>
                  <a:lnTo>
                    <a:pt x="136" y="12"/>
                  </a:lnTo>
                  <a:lnTo>
                    <a:pt x="136" y="12"/>
                  </a:lnTo>
                  <a:lnTo>
                    <a:pt x="136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b="1">
                <a:solidFill>
                  <a:srgbClr val="EAEAEA"/>
                </a:solidFill>
                <a:latin typeface="Comic Sans MS" pitchFamily="66" charset="0"/>
              </a:endParaRPr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ltGray">
            <a:xfrm>
              <a:off x="3910" y="4038"/>
              <a:ext cx="237" cy="282"/>
            </a:xfrm>
            <a:custGeom>
              <a:avLst/>
              <a:gdLst>
                <a:gd name="T0" fmla="*/ 201 w 237"/>
                <a:gd name="T1" fmla="*/ 0 h 282"/>
                <a:gd name="T2" fmla="*/ 183 w 237"/>
                <a:gd name="T3" fmla="*/ 0 h 282"/>
                <a:gd name="T4" fmla="*/ 158 w 237"/>
                <a:gd name="T5" fmla="*/ 50 h 282"/>
                <a:gd name="T6" fmla="*/ 148 w 237"/>
                <a:gd name="T7" fmla="*/ 92 h 282"/>
                <a:gd name="T8" fmla="*/ 120 w 237"/>
                <a:gd name="T9" fmla="*/ 144 h 282"/>
                <a:gd name="T10" fmla="*/ 82 w 237"/>
                <a:gd name="T11" fmla="*/ 182 h 282"/>
                <a:gd name="T12" fmla="*/ 60 w 237"/>
                <a:gd name="T13" fmla="*/ 232 h 282"/>
                <a:gd name="T14" fmla="*/ 0 w 237"/>
                <a:gd name="T15" fmla="*/ 282 h 282"/>
                <a:gd name="T16" fmla="*/ 128 w 237"/>
                <a:gd name="T17" fmla="*/ 282 h 282"/>
                <a:gd name="T18" fmla="*/ 154 w 237"/>
                <a:gd name="T19" fmla="*/ 254 h 282"/>
                <a:gd name="T20" fmla="*/ 158 w 237"/>
                <a:gd name="T21" fmla="*/ 196 h 282"/>
                <a:gd name="T22" fmla="*/ 188 w 237"/>
                <a:gd name="T23" fmla="*/ 148 h 282"/>
                <a:gd name="T24" fmla="*/ 196 w 237"/>
                <a:gd name="T25" fmla="*/ 70 h 282"/>
                <a:gd name="T26" fmla="*/ 237 w 237"/>
                <a:gd name="T27" fmla="*/ 0 h 282"/>
                <a:gd name="T28" fmla="*/ 201 w 237"/>
                <a:gd name="T29" fmla="*/ 0 h 282"/>
                <a:gd name="T30" fmla="*/ 201 w 237"/>
                <a:gd name="T31" fmla="*/ 0 h 282"/>
                <a:gd name="T32" fmla="*/ 201 w 237"/>
                <a:gd name="T33" fmla="*/ 0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7" h="282">
                  <a:moveTo>
                    <a:pt x="201" y="0"/>
                  </a:moveTo>
                  <a:lnTo>
                    <a:pt x="183" y="0"/>
                  </a:lnTo>
                  <a:lnTo>
                    <a:pt x="158" y="50"/>
                  </a:lnTo>
                  <a:lnTo>
                    <a:pt x="148" y="92"/>
                  </a:lnTo>
                  <a:lnTo>
                    <a:pt x="120" y="144"/>
                  </a:lnTo>
                  <a:lnTo>
                    <a:pt x="82" y="182"/>
                  </a:lnTo>
                  <a:lnTo>
                    <a:pt x="60" y="232"/>
                  </a:lnTo>
                  <a:lnTo>
                    <a:pt x="0" y="282"/>
                  </a:lnTo>
                  <a:lnTo>
                    <a:pt x="128" y="282"/>
                  </a:lnTo>
                  <a:lnTo>
                    <a:pt x="154" y="254"/>
                  </a:lnTo>
                  <a:lnTo>
                    <a:pt x="158" y="196"/>
                  </a:lnTo>
                  <a:lnTo>
                    <a:pt x="188" y="148"/>
                  </a:lnTo>
                  <a:lnTo>
                    <a:pt x="196" y="70"/>
                  </a:lnTo>
                  <a:lnTo>
                    <a:pt x="237" y="0"/>
                  </a:lnTo>
                  <a:lnTo>
                    <a:pt x="201" y="0"/>
                  </a:lnTo>
                  <a:lnTo>
                    <a:pt x="201" y="0"/>
                  </a:lnTo>
                  <a:lnTo>
                    <a:pt x="20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b="1">
                <a:solidFill>
                  <a:srgbClr val="EAEAEA"/>
                </a:solidFill>
                <a:latin typeface="Comic Sans MS" pitchFamily="66" charset="0"/>
              </a:endParaRPr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ltGray">
            <a:xfrm>
              <a:off x="3674" y="4086"/>
              <a:ext cx="196" cy="234"/>
            </a:xfrm>
            <a:custGeom>
              <a:avLst/>
              <a:gdLst>
                <a:gd name="T0" fmla="*/ 167 w 196"/>
                <a:gd name="T1" fmla="*/ 54 h 234"/>
                <a:gd name="T2" fmla="*/ 113 w 196"/>
                <a:gd name="T3" fmla="*/ 24 h 234"/>
                <a:gd name="T4" fmla="*/ 83 w 196"/>
                <a:gd name="T5" fmla="*/ 0 h 234"/>
                <a:gd name="T6" fmla="*/ 80 w 196"/>
                <a:gd name="T7" fmla="*/ 62 h 234"/>
                <a:gd name="T8" fmla="*/ 58 w 196"/>
                <a:gd name="T9" fmla="*/ 100 h 234"/>
                <a:gd name="T10" fmla="*/ 54 w 196"/>
                <a:gd name="T11" fmla="*/ 160 h 234"/>
                <a:gd name="T12" fmla="*/ 36 w 196"/>
                <a:gd name="T13" fmla="*/ 202 h 234"/>
                <a:gd name="T14" fmla="*/ 0 w 196"/>
                <a:gd name="T15" fmla="*/ 234 h 234"/>
                <a:gd name="T16" fmla="*/ 146 w 196"/>
                <a:gd name="T17" fmla="*/ 234 h 234"/>
                <a:gd name="T18" fmla="*/ 170 w 196"/>
                <a:gd name="T19" fmla="*/ 198 h 234"/>
                <a:gd name="T20" fmla="*/ 158 w 196"/>
                <a:gd name="T21" fmla="*/ 138 h 234"/>
                <a:gd name="T22" fmla="*/ 196 w 196"/>
                <a:gd name="T23" fmla="*/ 100 h 234"/>
                <a:gd name="T24" fmla="*/ 191 w 196"/>
                <a:gd name="T25" fmla="*/ 54 h 234"/>
                <a:gd name="T26" fmla="*/ 167 w 196"/>
                <a:gd name="T27" fmla="*/ 54 h 234"/>
                <a:gd name="T28" fmla="*/ 167 w 196"/>
                <a:gd name="T29" fmla="*/ 54 h 234"/>
                <a:gd name="T30" fmla="*/ 167 w 196"/>
                <a:gd name="T31" fmla="*/ 54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96" h="234">
                  <a:moveTo>
                    <a:pt x="167" y="54"/>
                  </a:moveTo>
                  <a:lnTo>
                    <a:pt x="113" y="24"/>
                  </a:lnTo>
                  <a:lnTo>
                    <a:pt x="83" y="0"/>
                  </a:lnTo>
                  <a:lnTo>
                    <a:pt x="80" y="62"/>
                  </a:lnTo>
                  <a:lnTo>
                    <a:pt x="58" y="100"/>
                  </a:lnTo>
                  <a:lnTo>
                    <a:pt x="54" y="160"/>
                  </a:lnTo>
                  <a:lnTo>
                    <a:pt x="36" y="202"/>
                  </a:lnTo>
                  <a:lnTo>
                    <a:pt x="0" y="234"/>
                  </a:lnTo>
                  <a:lnTo>
                    <a:pt x="146" y="234"/>
                  </a:lnTo>
                  <a:lnTo>
                    <a:pt x="170" y="198"/>
                  </a:lnTo>
                  <a:lnTo>
                    <a:pt x="158" y="138"/>
                  </a:lnTo>
                  <a:lnTo>
                    <a:pt x="196" y="100"/>
                  </a:lnTo>
                  <a:lnTo>
                    <a:pt x="191" y="54"/>
                  </a:lnTo>
                  <a:lnTo>
                    <a:pt x="167" y="54"/>
                  </a:lnTo>
                  <a:lnTo>
                    <a:pt x="167" y="54"/>
                  </a:lnTo>
                  <a:lnTo>
                    <a:pt x="167" y="5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b="1">
                <a:solidFill>
                  <a:srgbClr val="EAEAEA"/>
                </a:solidFill>
                <a:latin typeface="Comic Sans MS" pitchFamily="66" charset="0"/>
              </a:endParaRPr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ltGray">
            <a:xfrm>
              <a:off x="3476" y="4068"/>
              <a:ext cx="190" cy="252"/>
            </a:xfrm>
            <a:custGeom>
              <a:avLst/>
              <a:gdLst>
                <a:gd name="T0" fmla="*/ 190 w 190"/>
                <a:gd name="T1" fmla="*/ 0 h 252"/>
                <a:gd name="T2" fmla="*/ 166 w 190"/>
                <a:gd name="T3" fmla="*/ 0 h 252"/>
                <a:gd name="T4" fmla="*/ 158 w 190"/>
                <a:gd name="T5" fmla="*/ 38 h 252"/>
                <a:gd name="T6" fmla="*/ 138 w 190"/>
                <a:gd name="T7" fmla="*/ 120 h 252"/>
                <a:gd name="T8" fmla="*/ 94 w 190"/>
                <a:gd name="T9" fmla="*/ 180 h 252"/>
                <a:gd name="T10" fmla="*/ 62 w 190"/>
                <a:gd name="T11" fmla="*/ 234 h 252"/>
                <a:gd name="T12" fmla="*/ 0 w 190"/>
                <a:gd name="T13" fmla="*/ 252 h 252"/>
                <a:gd name="T14" fmla="*/ 128 w 190"/>
                <a:gd name="T15" fmla="*/ 252 h 252"/>
                <a:gd name="T16" fmla="*/ 142 w 190"/>
                <a:gd name="T17" fmla="*/ 188 h 252"/>
                <a:gd name="T18" fmla="*/ 186 w 190"/>
                <a:gd name="T19" fmla="*/ 90 h 252"/>
                <a:gd name="T20" fmla="*/ 190 w 190"/>
                <a:gd name="T21" fmla="*/ 38 h 252"/>
                <a:gd name="T22" fmla="*/ 190 w 190"/>
                <a:gd name="T23" fmla="*/ 0 h 252"/>
                <a:gd name="T24" fmla="*/ 190 w 190"/>
                <a:gd name="T25" fmla="*/ 0 h 252"/>
                <a:gd name="T26" fmla="*/ 190 w 190"/>
                <a:gd name="T27" fmla="*/ 0 h 252"/>
                <a:gd name="T28" fmla="*/ 190 w 190"/>
                <a:gd name="T29" fmla="*/ 0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90" h="252">
                  <a:moveTo>
                    <a:pt x="190" y="0"/>
                  </a:moveTo>
                  <a:lnTo>
                    <a:pt x="166" y="0"/>
                  </a:lnTo>
                  <a:lnTo>
                    <a:pt x="158" y="38"/>
                  </a:lnTo>
                  <a:lnTo>
                    <a:pt x="138" y="120"/>
                  </a:lnTo>
                  <a:lnTo>
                    <a:pt x="94" y="180"/>
                  </a:lnTo>
                  <a:lnTo>
                    <a:pt x="62" y="234"/>
                  </a:lnTo>
                  <a:lnTo>
                    <a:pt x="0" y="252"/>
                  </a:lnTo>
                  <a:lnTo>
                    <a:pt x="128" y="252"/>
                  </a:lnTo>
                  <a:lnTo>
                    <a:pt x="142" y="188"/>
                  </a:lnTo>
                  <a:lnTo>
                    <a:pt x="186" y="90"/>
                  </a:lnTo>
                  <a:lnTo>
                    <a:pt x="190" y="38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b="1">
                <a:solidFill>
                  <a:srgbClr val="EAEAEA"/>
                </a:solidFill>
                <a:latin typeface="Comic Sans MS" pitchFamily="66" charset="0"/>
              </a:endParaRPr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ltGray">
            <a:xfrm>
              <a:off x="3170" y="4188"/>
              <a:ext cx="230" cy="132"/>
            </a:xfrm>
            <a:custGeom>
              <a:avLst/>
              <a:gdLst>
                <a:gd name="T0" fmla="*/ 197 w 230"/>
                <a:gd name="T1" fmla="*/ 0 h 132"/>
                <a:gd name="T2" fmla="*/ 191 w 230"/>
                <a:gd name="T3" fmla="*/ 0 h 132"/>
                <a:gd name="T4" fmla="*/ 185 w 230"/>
                <a:gd name="T5" fmla="*/ 0 h 132"/>
                <a:gd name="T6" fmla="*/ 173 w 230"/>
                <a:gd name="T7" fmla="*/ 0 h 132"/>
                <a:gd name="T8" fmla="*/ 161 w 230"/>
                <a:gd name="T9" fmla="*/ 0 h 132"/>
                <a:gd name="T10" fmla="*/ 155 w 230"/>
                <a:gd name="T11" fmla="*/ 0 h 132"/>
                <a:gd name="T12" fmla="*/ 138 w 230"/>
                <a:gd name="T13" fmla="*/ 6 h 132"/>
                <a:gd name="T14" fmla="*/ 132 w 230"/>
                <a:gd name="T15" fmla="*/ 6 h 132"/>
                <a:gd name="T16" fmla="*/ 35 w 230"/>
                <a:gd name="T17" fmla="*/ 18 h 132"/>
                <a:gd name="T18" fmla="*/ 11 w 230"/>
                <a:gd name="T19" fmla="*/ 30 h 132"/>
                <a:gd name="T20" fmla="*/ 23 w 230"/>
                <a:gd name="T21" fmla="*/ 54 h 132"/>
                <a:gd name="T22" fmla="*/ 0 w 230"/>
                <a:gd name="T23" fmla="*/ 100 h 132"/>
                <a:gd name="T24" fmla="*/ 0 w 230"/>
                <a:gd name="T25" fmla="*/ 132 h 132"/>
                <a:gd name="T26" fmla="*/ 162 w 230"/>
                <a:gd name="T27" fmla="*/ 132 h 132"/>
                <a:gd name="T28" fmla="*/ 204 w 230"/>
                <a:gd name="T29" fmla="*/ 88 h 132"/>
                <a:gd name="T30" fmla="*/ 230 w 230"/>
                <a:gd name="T31" fmla="*/ 46 h 132"/>
                <a:gd name="T32" fmla="*/ 214 w 230"/>
                <a:gd name="T33" fmla="*/ 24 h 132"/>
                <a:gd name="T34" fmla="*/ 215 w 230"/>
                <a:gd name="T35" fmla="*/ 0 h 132"/>
                <a:gd name="T36" fmla="*/ 209 w 230"/>
                <a:gd name="T37" fmla="*/ 0 h 132"/>
                <a:gd name="T38" fmla="*/ 203 w 230"/>
                <a:gd name="T39" fmla="*/ 0 h 132"/>
                <a:gd name="T40" fmla="*/ 203 w 230"/>
                <a:gd name="T41" fmla="*/ 0 h 132"/>
                <a:gd name="T42" fmla="*/ 197 w 230"/>
                <a:gd name="T43" fmla="*/ 0 h 132"/>
                <a:gd name="T44" fmla="*/ 197 w 230"/>
                <a:gd name="T45" fmla="*/ 0 h 132"/>
                <a:gd name="T46" fmla="*/ 197 w 230"/>
                <a:gd name="T47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30" h="132">
                  <a:moveTo>
                    <a:pt x="197" y="0"/>
                  </a:moveTo>
                  <a:lnTo>
                    <a:pt x="191" y="0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1" y="0"/>
                  </a:lnTo>
                  <a:lnTo>
                    <a:pt x="155" y="0"/>
                  </a:lnTo>
                  <a:lnTo>
                    <a:pt x="138" y="6"/>
                  </a:lnTo>
                  <a:lnTo>
                    <a:pt x="132" y="6"/>
                  </a:lnTo>
                  <a:lnTo>
                    <a:pt x="35" y="18"/>
                  </a:lnTo>
                  <a:lnTo>
                    <a:pt x="11" y="30"/>
                  </a:lnTo>
                  <a:lnTo>
                    <a:pt x="23" y="54"/>
                  </a:lnTo>
                  <a:lnTo>
                    <a:pt x="0" y="100"/>
                  </a:lnTo>
                  <a:lnTo>
                    <a:pt x="0" y="132"/>
                  </a:lnTo>
                  <a:lnTo>
                    <a:pt x="162" y="132"/>
                  </a:lnTo>
                  <a:lnTo>
                    <a:pt x="204" y="88"/>
                  </a:lnTo>
                  <a:lnTo>
                    <a:pt x="230" y="46"/>
                  </a:lnTo>
                  <a:lnTo>
                    <a:pt x="214" y="24"/>
                  </a:lnTo>
                  <a:lnTo>
                    <a:pt x="215" y="0"/>
                  </a:lnTo>
                  <a:lnTo>
                    <a:pt x="209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197" y="0"/>
                  </a:lnTo>
                  <a:lnTo>
                    <a:pt x="197" y="0"/>
                  </a:lnTo>
                  <a:lnTo>
                    <a:pt x="197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b="1">
                <a:solidFill>
                  <a:srgbClr val="EAEAEA"/>
                </a:solidFill>
                <a:latin typeface="Comic Sans MS" pitchFamily="66" charset="0"/>
              </a:endParaRPr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ltGray">
            <a:xfrm>
              <a:off x="3044" y="4218"/>
              <a:ext cx="89" cy="102"/>
            </a:xfrm>
            <a:custGeom>
              <a:avLst/>
              <a:gdLst>
                <a:gd name="T0" fmla="*/ 71 w 89"/>
                <a:gd name="T1" fmla="*/ 0 h 102"/>
                <a:gd name="T2" fmla="*/ 66 w 89"/>
                <a:gd name="T3" fmla="*/ 48 h 102"/>
                <a:gd name="T4" fmla="*/ 30 w 89"/>
                <a:gd name="T5" fmla="*/ 72 h 102"/>
                <a:gd name="T6" fmla="*/ 0 w 89"/>
                <a:gd name="T7" fmla="*/ 102 h 102"/>
                <a:gd name="T8" fmla="*/ 66 w 89"/>
                <a:gd name="T9" fmla="*/ 102 h 102"/>
                <a:gd name="T10" fmla="*/ 88 w 89"/>
                <a:gd name="T11" fmla="*/ 56 h 102"/>
                <a:gd name="T12" fmla="*/ 89 w 89"/>
                <a:gd name="T13" fmla="*/ 6 h 102"/>
                <a:gd name="T14" fmla="*/ 71 w 89"/>
                <a:gd name="T15" fmla="*/ 0 h 102"/>
                <a:gd name="T16" fmla="*/ 71 w 89"/>
                <a:gd name="T17" fmla="*/ 0 h 102"/>
                <a:gd name="T18" fmla="*/ 71 w 89"/>
                <a:gd name="T19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9" h="102">
                  <a:moveTo>
                    <a:pt x="71" y="0"/>
                  </a:moveTo>
                  <a:lnTo>
                    <a:pt x="66" y="48"/>
                  </a:lnTo>
                  <a:lnTo>
                    <a:pt x="30" y="72"/>
                  </a:lnTo>
                  <a:lnTo>
                    <a:pt x="0" y="102"/>
                  </a:lnTo>
                  <a:lnTo>
                    <a:pt x="66" y="102"/>
                  </a:lnTo>
                  <a:lnTo>
                    <a:pt x="88" y="56"/>
                  </a:lnTo>
                  <a:lnTo>
                    <a:pt x="89" y="6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b="1">
                <a:solidFill>
                  <a:srgbClr val="EAEAEA"/>
                </a:solidFill>
                <a:latin typeface="Comic Sans MS" pitchFamily="66" charset="0"/>
              </a:endParaRPr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ltGray">
            <a:xfrm>
              <a:off x="5482" y="3367"/>
              <a:ext cx="278" cy="953"/>
            </a:xfrm>
            <a:custGeom>
              <a:avLst/>
              <a:gdLst>
                <a:gd name="T0" fmla="*/ 278 w 278"/>
                <a:gd name="T1" fmla="*/ 24 h 953"/>
                <a:gd name="T2" fmla="*/ 272 w 278"/>
                <a:gd name="T3" fmla="*/ 24 h 953"/>
                <a:gd name="T4" fmla="*/ 272 w 278"/>
                <a:gd name="T5" fmla="*/ 18 h 953"/>
                <a:gd name="T6" fmla="*/ 266 w 278"/>
                <a:gd name="T7" fmla="*/ 18 h 953"/>
                <a:gd name="T8" fmla="*/ 254 w 278"/>
                <a:gd name="T9" fmla="*/ 12 h 953"/>
                <a:gd name="T10" fmla="*/ 236 w 278"/>
                <a:gd name="T11" fmla="*/ 6 h 953"/>
                <a:gd name="T12" fmla="*/ 212 w 278"/>
                <a:gd name="T13" fmla="*/ 0 h 953"/>
                <a:gd name="T14" fmla="*/ 206 w 278"/>
                <a:gd name="T15" fmla="*/ 6 h 953"/>
                <a:gd name="T16" fmla="*/ 198 w 278"/>
                <a:gd name="T17" fmla="*/ 129 h 953"/>
                <a:gd name="T18" fmla="*/ 184 w 278"/>
                <a:gd name="T19" fmla="*/ 209 h 953"/>
                <a:gd name="T20" fmla="*/ 182 w 278"/>
                <a:gd name="T21" fmla="*/ 249 h 953"/>
                <a:gd name="T22" fmla="*/ 200 w 278"/>
                <a:gd name="T23" fmla="*/ 339 h 953"/>
                <a:gd name="T24" fmla="*/ 186 w 278"/>
                <a:gd name="T25" fmla="*/ 481 h 953"/>
                <a:gd name="T26" fmla="*/ 176 w 278"/>
                <a:gd name="T27" fmla="*/ 521 h 953"/>
                <a:gd name="T28" fmla="*/ 156 w 278"/>
                <a:gd name="T29" fmla="*/ 601 h 953"/>
                <a:gd name="T30" fmla="*/ 172 w 278"/>
                <a:gd name="T31" fmla="*/ 681 h 953"/>
                <a:gd name="T32" fmla="*/ 138 w 278"/>
                <a:gd name="T33" fmla="*/ 765 h 953"/>
                <a:gd name="T34" fmla="*/ 96 w 278"/>
                <a:gd name="T35" fmla="*/ 847 h 953"/>
                <a:gd name="T36" fmla="*/ 50 w 278"/>
                <a:gd name="T37" fmla="*/ 899 h 953"/>
                <a:gd name="T38" fmla="*/ 0 w 278"/>
                <a:gd name="T39" fmla="*/ 953 h 953"/>
                <a:gd name="T40" fmla="*/ 278 w 278"/>
                <a:gd name="T41" fmla="*/ 953 h 953"/>
                <a:gd name="T42" fmla="*/ 278 w 278"/>
                <a:gd name="T43" fmla="*/ 24 h 953"/>
                <a:gd name="T44" fmla="*/ 278 w 278"/>
                <a:gd name="T45" fmla="*/ 24 h 953"/>
                <a:gd name="T46" fmla="*/ 278 w 278"/>
                <a:gd name="T47" fmla="*/ 24 h 9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78" h="953">
                  <a:moveTo>
                    <a:pt x="278" y="24"/>
                  </a:moveTo>
                  <a:lnTo>
                    <a:pt x="272" y="24"/>
                  </a:lnTo>
                  <a:lnTo>
                    <a:pt x="272" y="18"/>
                  </a:lnTo>
                  <a:lnTo>
                    <a:pt x="266" y="18"/>
                  </a:lnTo>
                  <a:lnTo>
                    <a:pt x="254" y="12"/>
                  </a:lnTo>
                  <a:lnTo>
                    <a:pt x="236" y="6"/>
                  </a:lnTo>
                  <a:lnTo>
                    <a:pt x="212" y="0"/>
                  </a:lnTo>
                  <a:lnTo>
                    <a:pt x="206" y="6"/>
                  </a:lnTo>
                  <a:lnTo>
                    <a:pt x="198" y="129"/>
                  </a:lnTo>
                  <a:lnTo>
                    <a:pt x="184" y="209"/>
                  </a:lnTo>
                  <a:lnTo>
                    <a:pt x="182" y="249"/>
                  </a:lnTo>
                  <a:lnTo>
                    <a:pt x="200" y="339"/>
                  </a:lnTo>
                  <a:lnTo>
                    <a:pt x="186" y="481"/>
                  </a:lnTo>
                  <a:lnTo>
                    <a:pt x="176" y="521"/>
                  </a:lnTo>
                  <a:lnTo>
                    <a:pt x="156" y="601"/>
                  </a:lnTo>
                  <a:lnTo>
                    <a:pt x="172" y="681"/>
                  </a:lnTo>
                  <a:lnTo>
                    <a:pt x="138" y="765"/>
                  </a:lnTo>
                  <a:lnTo>
                    <a:pt x="96" y="847"/>
                  </a:lnTo>
                  <a:lnTo>
                    <a:pt x="50" y="899"/>
                  </a:lnTo>
                  <a:lnTo>
                    <a:pt x="0" y="953"/>
                  </a:lnTo>
                  <a:lnTo>
                    <a:pt x="278" y="953"/>
                  </a:lnTo>
                  <a:lnTo>
                    <a:pt x="278" y="24"/>
                  </a:lnTo>
                  <a:lnTo>
                    <a:pt x="278" y="24"/>
                  </a:lnTo>
                  <a:lnTo>
                    <a:pt x="278" y="2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b="1">
                <a:solidFill>
                  <a:srgbClr val="EAEAEA"/>
                </a:solidFill>
                <a:latin typeface="Comic Sans MS" pitchFamily="66" charset="0"/>
              </a:endParaRPr>
            </a:p>
          </p:txBody>
        </p:sp>
      </p:grpSp>
      <p:sp>
        <p:nvSpPr>
          <p:cNvPr id="341010" name="Rectangle 18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00200"/>
            <a:ext cx="7772400" cy="1828800"/>
          </a:xfrm>
        </p:spPr>
        <p:txBody>
          <a:bodyPr anchor="b"/>
          <a:lstStyle>
            <a:lvl1pPr>
              <a:defRPr sz="5700"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341011" name="Rectangle 19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7338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3600"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20" name="Rectangle 20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21" name="Rectangle 21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22" name="Rectangle 22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229282B-2F05-4CF7-A292-3F26B09AA0F0}" type="slidenum">
              <a:rPr lang="ru-RU">
                <a:solidFill>
                  <a:srgbClr val="EAEAEA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14271319"/>
      </p:ext>
    </p:extLst>
  </p:cSld>
  <p:clrMapOvr>
    <a:masterClrMapping/>
  </p:clrMapOvr>
  <p:transition spd="med">
    <p:wheel spokes="1"/>
  </p:transition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D5D377-D488-4E46-800C-43D7B252EB0C}" type="slidenum">
              <a:rPr lang="ru-RU">
                <a:solidFill>
                  <a:srgbClr val="EAEAEA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55721661"/>
      </p:ext>
    </p:extLst>
  </p:cSld>
  <p:clrMapOvr>
    <a:masterClrMapping/>
  </p:clrMapOvr>
  <p:transition spd="med">
    <p:wheel spokes="1"/>
  </p:transition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62AED4-890B-43DF-A9BE-1B7F62693929}" type="slidenum">
              <a:rPr lang="ru-RU">
                <a:solidFill>
                  <a:srgbClr val="EAEAEA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07012826"/>
      </p:ext>
    </p:extLst>
  </p:cSld>
  <p:clrMapOvr>
    <a:masterClrMapping/>
  </p:clrMapOvr>
  <p:transition spd="med">
    <p:wheel spokes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3F1191-A932-4C41-9582-0043861F0992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60220766"/>
      </p:ext>
    </p:extLst>
  </p:cSld>
  <p:clrMapOvr>
    <a:masterClrMapping/>
  </p:clrMapOvr>
  <p:transition spd="med">
    <p:wheel spokes="1"/>
  </p:transition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6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7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805735-BC0F-4923-8369-8447D7174434}" type="slidenum">
              <a:rPr lang="ru-RU">
                <a:solidFill>
                  <a:srgbClr val="EAEAEA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23429909"/>
      </p:ext>
    </p:extLst>
  </p:cSld>
  <p:clrMapOvr>
    <a:masterClrMapping/>
  </p:clrMapOvr>
  <p:transition spd="med">
    <p:wheel spokes="1"/>
  </p:transition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8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9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4357BA-1FA5-46DB-AA22-0E225ACBB84A}" type="slidenum">
              <a:rPr lang="ru-RU">
                <a:solidFill>
                  <a:srgbClr val="EAEAEA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34836814"/>
      </p:ext>
    </p:extLst>
  </p:cSld>
  <p:clrMapOvr>
    <a:masterClrMapping/>
  </p:clrMapOvr>
  <p:transition spd="med">
    <p:wheel spokes="1"/>
  </p:transition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4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5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6F7EE5-CCE8-4F11-A184-F271C523EC0D}" type="slidenum">
              <a:rPr lang="ru-RU">
                <a:solidFill>
                  <a:srgbClr val="EAEAEA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82043092"/>
      </p:ext>
    </p:extLst>
  </p:cSld>
  <p:clrMapOvr>
    <a:masterClrMapping/>
  </p:clrMapOvr>
  <p:transition spd="med">
    <p:wheel spokes="1"/>
  </p:transition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3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4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67FCEC-3AF0-4E6E-8324-7B5E9A541AF1}" type="slidenum">
              <a:rPr lang="ru-RU">
                <a:solidFill>
                  <a:srgbClr val="EAEAEA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77943150"/>
      </p:ext>
    </p:extLst>
  </p:cSld>
  <p:clrMapOvr>
    <a:masterClrMapping/>
  </p:clrMapOvr>
  <p:transition spd="med">
    <p:wheel spokes="1"/>
  </p:transition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6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7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2C2F8C-0B80-4211-A446-F5D0CE200C22}" type="slidenum">
              <a:rPr lang="ru-RU">
                <a:solidFill>
                  <a:srgbClr val="EAEAEA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3876621"/>
      </p:ext>
    </p:extLst>
  </p:cSld>
  <p:clrMapOvr>
    <a:masterClrMapping/>
  </p:clrMapOvr>
  <p:transition spd="med">
    <p:wheel spokes="1"/>
  </p:transition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6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7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4F8F03-3694-46DF-91CC-0EB05001EF2A}" type="slidenum">
              <a:rPr lang="ru-RU">
                <a:solidFill>
                  <a:srgbClr val="EAEAEA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04248530"/>
      </p:ext>
    </p:extLst>
  </p:cSld>
  <p:clrMapOvr>
    <a:masterClrMapping/>
  </p:clrMapOvr>
  <p:transition spd="med">
    <p:wheel spokes="1"/>
  </p:transition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82ACC2-9700-4F17-B34D-9370B8CD45D8}" type="slidenum">
              <a:rPr lang="ru-RU">
                <a:solidFill>
                  <a:srgbClr val="EAEAEA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21656853"/>
      </p:ext>
    </p:extLst>
  </p:cSld>
  <p:clrMapOvr>
    <a:masterClrMapping/>
  </p:clrMapOvr>
  <p:transition spd="med">
    <p:wheel spokes="1"/>
  </p:transition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B14A3C-401C-457F-B019-E3615020DEC6}" type="slidenum">
              <a:rPr lang="ru-RU">
                <a:solidFill>
                  <a:srgbClr val="EAEAEA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61211296"/>
      </p:ext>
    </p:extLst>
  </p:cSld>
  <p:clrMapOvr>
    <a:masterClrMapping/>
  </p:clrMapOvr>
  <p:transition spd="med">
    <p:wheel spokes="1"/>
  </p:transition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30725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F8EFFD-4AD7-4B5C-9A3D-BE0492C8261E}" type="slidenum">
              <a:rPr lang="ru-RU">
                <a:solidFill>
                  <a:srgbClr val="EAEAEA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61423328"/>
      </p:ext>
    </p:extLst>
  </p:cSld>
  <p:clrMapOvr>
    <a:masterClrMapping/>
  </p:clrMapOvr>
  <p:transition spd="med">
    <p:wheel spokes="1"/>
  </p:transition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135FA8-8350-4954-9C3D-BBEB71383F87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27196975"/>
      </p:ext>
    </p:extLst>
  </p:cSld>
  <p:clrMapOvr>
    <a:masterClrMapping/>
  </p:clrMapOvr>
  <p:transition spd="med">
    <p:wheel spokes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489F53-2D35-415C-84E9-EA1AA538F583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19851550"/>
      </p:ext>
    </p:extLst>
  </p:cSld>
  <p:clrMapOvr>
    <a:masterClrMapping/>
  </p:clrMapOvr>
  <p:transition spd="med">
    <p:wheel spokes="1"/>
  </p:transition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0E3883-32EE-4B55-B10A-74B282EA060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30635541"/>
      </p:ext>
    </p:extLst>
  </p:cSld>
  <p:clrMapOvr>
    <a:masterClrMapping/>
  </p:clrMapOvr>
  <p:transition spd="med">
    <p:wheel spokes="1"/>
  </p:transition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8E67E7-99EE-4038-86F1-AA7828F6B545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75531642"/>
      </p:ext>
    </p:extLst>
  </p:cSld>
  <p:clrMapOvr>
    <a:masterClrMapping/>
  </p:clrMapOvr>
  <p:transition spd="med">
    <p:wheel spokes="1"/>
  </p:transition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54DAB9-58CA-4379-9DD5-42DA3A20A232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05594362"/>
      </p:ext>
    </p:extLst>
  </p:cSld>
  <p:clrMapOvr>
    <a:masterClrMapping/>
  </p:clrMapOvr>
  <p:transition spd="med">
    <p:wheel spokes="1"/>
  </p:transition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EDE23A-9E1B-454D-AB43-7D6DD6D5C44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87680622"/>
      </p:ext>
    </p:extLst>
  </p:cSld>
  <p:clrMapOvr>
    <a:masterClrMapping/>
  </p:clrMapOvr>
  <p:transition spd="med">
    <p:wheel spokes="1"/>
  </p:transition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9A30A1-0D7D-4B6D-9AA5-E571059E0B0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02677225"/>
      </p:ext>
    </p:extLst>
  </p:cSld>
  <p:clrMapOvr>
    <a:masterClrMapping/>
  </p:clrMapOvr>
  <p:transition spd="med">
    <p:wheel spokes="1"/>
  </p:transition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65CEC1-4E8E-451E-9010-FE59AC7F9E29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09823088"/>
      </p:ext>
    </p:extLst>
  </p:cSld>
  <p:clrMapOvr>
    <a:masterClrMapping/>
  </p:clrMapOvr>
  <p:transition spd="med">
    <p:wheel spokes="1"/>
  </p:transition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47DC7E-8A6D-4088-880F-AC548AFAA04F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09269582"/>
      </p:ext>
    </p:extLst>
  </p:cSld>
  <p:clrMapOvr>
    <a:masterClrMapping/>
  </p:clrMapOvr>
  <p:transition spd="med">
    <p:wheel spokes="1"/>
  </p:transition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D38023-9A9E-4721-ABEC-64B089495711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79771906"/>
      </p:ext>
    </p:extLst>
  </p:cSld>
  <p:clrMapOvr>
    <a:masterClrMapping/>
  </p:clrMapOvr>
  <p:transition spd="med">
    <p:wheel spokes="1"/>
  </p:transition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7FA5A0-7E80-4A6A-8102-1F3124279BF5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16234771"/>
      </p:ext>
    </p:extLst>
  </p:cSld>
  <p:clrMapOvr>
    <a:masterClrMapping/>
  </p:clrMapOvr>
  <p:transition spd="med">
    <p:wheel spokes="1"/>
  </p:transition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4985B5-8B5A-42A5-BA19-4CCDF2434252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09970921"/>
      </p:ext>
    </p:extLst>
  </p:cSld>
  <p:clrMapOvr>
    <a:masterClrMapping/>
  </p:clrMapOvr>
  <p:transition spd="med">
    <p:wheel spokes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496080-73EC-445D-B7C0-E428583DEC2C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47790000"/>
      </p:ext>
    </p:extLst>
  </p:cSld>
  <p:clrMapOvr>
    <a:masterClrMapping/>
  </p:clrMapOvr>
  <p:transition spd="med">
    <p:wheel spokes="1"/>
  </p:transition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4716463" y="5345113"/>
            <a:ext cx="4427537" cy="1512887"/>
            <a:chOff x="2971" y="3367"/>
            <a:chExt cx="2789" cy="953"/>
          </a:xfrm>
        </p:grpSpPr>
        <p:sp>
          <p:nvSpPr>
            <p:cNvPr id="5" name="Freeform 3"/>
            <p:cNvSpPr>
              <a:spLocks/>
            </p:cNvSpPr>
            <p:nvPr/>
          </p:nvSpPr>
          <p:spPr bwMode="ltGray">
            <a:xfrm>
              <a:off x="2971" y="3367"/>
              <a:ext cx="2789" cy="953"/>
            </a:xfrm>
            <a:custGeom>
              <a:avLst/>
              <a:gdLst>
                <a:gd name="T0" fmla="*/ 2777 w 2780"/>
                <a:gd name="T1" fmla="*/ 18 h 953"/>
                <a:gd name="T2" fmla="*/ 2687 w 2780"/>
                <a:gd name="T3" fmla="*/ 24 h 953"/>
                <a:gd name="T4" fmla="*/ 2621 w 2780"/>
                <a:gd name="T5" fmla="*/ 102 h 953"/>
                <a:gd name="T6" fmla="*/ 2519 w 2780"/>
                <a:gd name="T7" fmla="*/ 156 h 953"/>
                <a:gd name="T8" fmla="*/ 2513 w 2780"/>
                <a:gd name="T9" fmla="*/ 222 h 953"/>
                <a:gd name="T10" fmla="*/ 2495 w 2780"/>
                <a:gd name="T11" fmla="*/ 246 h 953"/>
                <a:gd name="T12" fmla="*/ 2477 w 2780"/>
                <a:gd name="T13" fmla="*/ 252 h 953"/>
                <a:gd name="T14" fmla="*/ 2405 w 2780"/>
                <a:gd name="T15" fmla="*/ 210 h 953"/>
                <a:gd name="T16" fmla="*/ 2267 w 2780"/>
                <a:gd name="T17" fmla="*/ 192 h 953"/>
                <a:gd name="T18" fmla="*/ 2243 w 2780"/>
                <a:gd name="T19" fmla="*/ 186 h 953"/>
                <a:gd name="T20" fmla="*/ 2225 w 2780"/>
                <a:gd name="T21" fmla="*/ 192 h 953"/>
                <a:gd name="T22" fmla="*/ 2153 w 2780"/>
                <a:gd name="T23" fmla="*/ 228 h 953"/>
                <a:gd name="T24" fmla="*/ 2117 w 2780"/>
                <a:gd name="T25" fmla="*/ 240 h 953"/>
                <a:gd name="T26" fmla="*/ 2093 w 2780"/>
                <a:gd name="T27" fmla="*/ 246 h 953"/>
                <a:gd name="T28" fmla="*/ 2081 w 2780"/>
                <a:gd name="T29" fmla="*/ 258 h 953"/>
                <a:gd name="T30" fmla="*/ 2081 w 2780"/>
                <a:gd name="T31" fmla="*/ 276 h 953"/>
                <a:gd name="T32" fmla="*/ 2058 w 2780"/>
                <a:gd name="T33" fmla="*/ 300 h 953"/>
                <a:gd name="T34" fmla="*/ 2040 w 2780"/>
                <a:gd name="T35" fmla="*/ 312 h 953"/>
                <a:gd name="T36" fmla="*/ 2028 w 2780"/>
                <a:gd name="T37" fmla="*/ 324 h 953"/>
                <a:gd name="T38" fmla="*/ 2016 w 2780"/>
                <a:gd name="T39" fmla="*/ 336 h 953"/>
                <a:gd name="T40" fmla="*/ 1985 w 2780"/>
                <a:gd name="T41" fmla="*/ 342 h 953"/>
                <a:gd name="T42" fmla="*/ 1919 w 2780"/>
                <a:gd name="T43" fmla="*/ 336 h 953"/>
                <a:gd name="T44" fmla="*/ 1883 w 2780"/>
                <a:gd name="T45" fmla="*/ 330 h 953"/>
                <a:gd name="T46" fmla="*/ 1871 w 2780"/>
                <a:gd name="T47" fmla="*/ 342 h 953"/>
                <a:gd name="T48" fmla="*/ 1859 w 2780"/>
                <a:gd name="T49" fmla="*/ 354 h 953"/>
                <a:gd name="T50" fmla="*/ 1829 w 2780"/>
                <a:gd name="T51" fmla="*/ 360 h 953"/>
                <a:gd name="T52" fmla="*/ 1770 w 2780"/>
                <a:gd name="T53" fmla="*/ 342 h 953"/>
                <a:gd name="T54" fmla="*/ 1746 w 2780"/>
                <a:gd name="T55" fmla="*/ 342 h 953"/>
                <a:gd name="T56" fmla="*/ 1722 w 2780"/>
                <a:gd name="T57" fmla="*/ 354 h 953"/>
                <a:gd name="T58" fmla="*/ 1661 w 2780"/>
                <a:gd name="T59" fmla="*/ 425 h 953"/>
                <a:gd name="T60" fmla="*/ 1619 w 2780"/>
                <a:gd name="T61" fmla="*/ 569 h 953"/>
                <a:gd name="T62" fmla="*/ 1619 w 2780"/>
                <a:gd name="T63" fmla="*/ 593 h 953"/>
                <a:gd name="T64" fmla="*/ 1625 w 2780"/>
                <a:gd name="T65" fmla="*/ 641 h 953"/>
                <a:gd name="T66" fmla="*/ 1643 w 2780"/>
                <a:gd name="T67" fmla="*/ 659 h 953"/>
                <a:gd name="T68" fmla="*/ 1637 w 2780"/>
                <a:gd name="T69" fmla="*/ 671 h 953"/>
                <a:gd name="T70" fmla="*/ 1625 w 2780"/>
                <a:gd name="T71" fmla="*/ 683 h 953"/>
                <a:gd name="T72" fmla="*/ 1547 w 2780"/>
                <a:gd name="T73" fmla="*/ 689 h 953"/>
                <a:gd name="T74" fmla="*/ 1470 w 2780"/>
                <a:gd name="T75" fmla="*/ 629 h 953"/>
                <a:gd name="T76" fmla="*/ 1337 w 2780"/>
                <a:gd name="T77" fmla="*/ 587 h 953"/>
                <a:gd name="T78" fmla="*/ 1188 w 2780"/>
                <a:gd name="T79" fmla="*/ 671 h 953"/>
                <a:gd name="T80" fmla="*/ 1019 w 2780"/>
                <a:gd name="T81" fmla="*/ 731 h 953"/>
                <a:gd name="T82" fmla="*/ 816 w 2780"/>
                <a:gd name="T83" fmla="*/ 743 h 953"/>
                <a:gd name="T84" fmla="*/ 630 w 2780"/>
                <a:gd name="T85" fmla="*/ 701 h 953"/>
                <a:gd name="T86" fmla="*/ 570 w 2780"/>
                <a:gd name="T87" fmla="*/ 695 h 953"/>
                <a:gd name="T88" fmla="*/ 558 w 2780"/>
                <a:gd name="T89" fmla="*/ 701 h 953"/>
                <a:gd name="T90" fmla="*/ 522 w 2780"/>
                <a:gd name="T91" fmla="*/ 731 h 953"/>
                <a:gd name="T92" fmla="*/ 437 w 2780"/>
                <a:gd name="T93" fmla="*/ 809 h 953"/>
                <a:gd name="T94" fmla="*/ 407 w 2780"/>
                <a:gd name="T95" fmla="*/ 821 h 953"/>
                <a:gd name="T96" fmla="*/ 383 w 2780"/>
                <a:gd name="T97" fmla="*/ 821 h 953"/>
                <a:gd name="T98" fmla="*/ 336 w 2780"/>
                <a:gd name="T99" fmla="*/ 827 h 953"/>
                <a:gd name="T100" fmla="*/ 210 w 2780"/>
                <a:gd name="T101" fmla="*/ 851 h 953"/>
                <a:gd name="T102" fmla="*/ 174 w 2780"/>
                <a:gd name="T103" fmla="*/ 857 h 953"/>
                <a:gd name="T104" fmla="*/ 125 w 2780"/>
                <a:gd name="T105" fmla="*/ 851 h 953"/>
                <a:gd name="T106" fmla="*/ 107 w 2780"/>
                <a:gd name="T107" fmla="*/ 857 h 953"/>
                <a:gd name="T108" fmla="*/ 101 w 2780"/>
                <a:gd name="T109" fmla="*/ 875 h 953"/>
                <a:gd name="T110" fmla="*/ 83 w 2780"/>
                <a:gd name="T111" fmla="*/ 887 h 953"/>
                <a:gd name="T112" fmla="*/ 48 w 2780"/>
                <a:gd name="T113" fmla="*/ 899 h 953"/>
                <a:gd name="T114" fmla="*/ 2789 w 2780"/>
                <a:gd name="T115" fmla="*/ 24 h 953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2780" h="953">
                  <a:moveTo>
                    <a:pt x="2780" y="24"/>
                  </a:moveTo>
                  <a:lnTo>
                    <a:pt x="2774" y="24"/>
                  </a:lnTo>
                  <a:lnTo>
                    <a:pt x="2774" y="18"/>
                  </a:lnTo>
                  <a:lnTo>
                    <a:pt x="2768" y="18"/>
                  </a:lnTo>
                  <a:lnTo>
                    <a:pt x="2756" y="12"/>
                  </a:lnTo>
                  <a:lnTo>
                    <a:pt x="2738" y="6"/>
                  </a:lnTo>
                  <a:lnTo>
                    <a:pt x="2714" y="0"/>
                  </a:lnTo>
                  <a:lnTo>
                    <a:pt x="2678" y="24"/>
                  </a:lnTo>
                  <a:lnTo>
                    <a:pt x="2643" y="54"/>
                  </a:lnTo>
                  <a:lnTo>
                    <a:pt x="2619" y="90"/>
                  </a:lnTo>
                  <a:lnTo>
                    <a:pt x="2613" y="96"/>
                  </a:lnTo>
                  <a:lnTo>
                    <a:pt x="2613" y="102"/>
                  </a:lnTo>
                  <a:lnTo>
                    <a:pt x="2601" y="108"/>
                  </a:lnTo>
                  <a:lnTo>
                    <a:pt x="2583" y="120"/>
                  </a:lnTo>
                  <a:lnTo>
                    <a:pt x="2541" y="132"/>
                  </a:lnTo>
                  <a:lnTo>
                    <a:pt x="2511" y="156"/>
                  </a:lnTo>
                  <a:lnTo>
                    <a:pt x="2511" y="204"/>
                  </a:lnTo>
                  <a:lnTo>
                    <a:pt x="2511" y="210"/>
                  </a:lnTo>
                  <a:lnTo>
                    <a:pt x="2505" y="216"/>
                  </a:lnTo>
                  <a:lnTo>
                    <a:pt x="2505" y="222"/>
                  </a:lnTo>
                  <a:lnTo>
                    <a:pt x="2499" y="228"/>
                  </a:lnTo>
                  <a:lnTo>
                    <a:pt x="2499" y="240"/>
                  </a:lnTo>
                  <a:lnTo>
                    <a:pt x="2493" y="246"/>
                  </a:lnTo>
                  <a:lnTo>
                    <a:pt x="2487" y="246"/>
                  </a:lnTo>
                  <a:lnTo>
                    <a:pt x="2487" y="252"/>
                  </a:lnTo>
                  <a:lnTo>
                    <a:pt x="2481" y="252"/>
                  </a:lnTo>
                  <a:lnTo>
                    <a:pt x="2475" y="252"/>
                  </a:lnTo>
                  <a:lnTo>
                    <a:pt x="2469" y="252"/>
                  </a:lnTo>
                  <a:lnTo>
                    <a:pt x="2457" y="252"/>
                  </a:lnTo>
                  <a:lnTo>
                    <a:pt x="2439" y="258"/>
                  </a:lnTo>
                  <a:lnTo>
                    <a:pt x="2415" y="222"/>
                  </a:lnTo>
                  <a:lnTo>
                    <a:pt x="2397" y="210"/>
                  </a:lnTo>
                  <a:lnTo>
                    <a:pt x="2373" y="216"/>
                  </a:lnTo>
                  <a:lnTo>
                    <a:pt x="2332" y="216"/>
                  </a:lnTo>
                  <a:lnTo>
                    <a:pt x="2296" y="204"/>
                  </a:lnTo>
                  <a:lnTo>
                    <a:pt x="2260" y="192"/>
                  </a:lnTo>
                  <a:lnTo>
                    <a:pt x="2248" y="186"/>
                  </a:lnTo>
                  <a:lnTo>
                    <a:pt x="2242" y="186"/>
                  </a:lnTo>
                  <a:lnTo>
                    <a:pt x="2236" y="186"/>
                  </a:lnTo>
                  <a:lnTo>
                    <a:pt x="2230" y="186"/>
                  </a:lnTo>
                  <a:lnTo>
                    <a:pt x="2224" y="192"/>
                  </a:lnTo>
                  <a:lnTo>
                    <a:pt x="2218" y="192"/>
                  </a:lnTo>
                  <a:lnTo>
                    <a:pt x="2212" y="198"/>
                  </a:lnTo>
                  <a:lnTo>
                    <a:pt x="2194" y="204"/>
                  </a:lnTo>
                  <a:lnTo>
                    <a:pt x="2170" y="210"/>
                  </a:lnTo>
                  <a:lnTo>
                    <a:pt x="2146" y="228"/>
                  </a:lnTo>
                  <a:lnTo>
                    <a:pt x="2122" y="240"/>
                  </a:lnTo>
                  <a:lnTo>
                    <a:pt x="2116" y="240"/>
                  </a:lnTo>
                  <a:lnTo>
                    <a:pt x="2110" y="240"/>
                  </a:lnTo>
                  <a:lnTo>
                    <a:pt x="2104" y="240"/>
                  </a:lnTo>
                  <a:lnTo>
                    <a:pt x="2098" y="246"/>
                  </a:lnTo>
                  <a:lnTo>
                    <a:pt x="2092" y="246"/>
                  </a:lnTo>
                  <a:lnTo>
                    <a:pt x="2086" y="246"/>
                  </a:lnTo>
                  <a:lnTo>
                    <a:pt x="2080" y="252"/>
                  </a:lnTo>
                  <a:lnTo>
                    <a:pt x="2080" y="258"/>
                  </a:lnTo>
                  <a:lnTo>
                    <a:pt x="2074" y="258"/>
                  </a:lnTo>
                  <a:lnTo>
                    <a:pt x="2074" y="264"/>
                  </a:lnTo>
                  <a:lnTo>
                    <a:pt x="2074" y="270"/>
                  </a:lnTo>
                  <a:lnTo>
                    <a:pt x="2074" y="276"/>
                  </a:lnTo>
                  <a:lnTo>
                    <a:pt x="2069" y="288"/>
                  </a:lnTo>
                  <a:lnTo>
                    <a:pt x="2057" y="300"/>
                  </a:lnTo>
                  <a:lnTo>
                    <a:pt x="2051" y="300"/>
                  </a:lnTo>
                  <a:lnTo>
                    <a:pt x="2045" y="300"/>
                  </a:lnTo>
                  <a:lnTo>
                    <a:pt x="2039" y="306"/>
                  </a:lnTo>
                  <a:lnTo>
                    <a:pt x="2033" y="306"/>
                  </a:lnTo>
                  <a:lnTo>
                    <a:pt x="2033" y="312"/>
                  </a:lnTo>
                  <a:lnTo>
                    <a:pt x="2027" y="312"/>
                  </a:lnTo>
                  <a:lnTo>
                    <a:pt x="2027" y="318"/>
                  </a:lnTo>
                  <a:lnTo>
                    <a:pt x="2021" y="324"/>
                  </a:lnTo>
                  <a:lnTo>
                    <a:pt x="2015" y="330"/>
                  </a:lnTo>
                  <a:lnTo>
                    <a:pt x="2009" y="336"/>
                  </a:lnTo>
                  <a:lnTo>
                    <a:pt x="1997" y="336"/>
                  </a:lnTo>
                  <a:lnTo>
                    <a:pt x="1991" y="342"/>
                  </a:lnTo>
                  <a:lnTo>
                    <a:pt x="1985" y="342"/>
                  </a:lnTo>
                  <a:lnTo>
                    <a:pt x="1979" y="342"/>
                  </a:lnTo>
                  <a:lnTo>
                    <a:pt x="1961" y="336"/>
                  </a:lnTo>
                  <a:lnTo>
                    <a:pt x="1925" y="336"/>
                  </a:lnTo>
                  <a:lnTo>
                    <a:pt x="1919" y="336"/>
                  </a:lnTo>
                  <a:lnTo>
                    <a:pt x="1913" y="336"/>
                  </a:lnTo>
                  <a:lnTo>
                    <a:pt x="1895" y="330"/>
                  </a:lnTo>
                  <a:lnTo>
                    <a:pt x="1889" y="330"/>
                  </a:lnTo>
                  <a:lnTo>
                    <a:pt x="1883" y="330"/>
                  </a:lnTo>
                  <a:lnTo>
                    <a:pt x="1877" y="330"/>
                  </a:lnTo>
                  <a:lnTo>
                    <a:pt x="1871" y="336"/>
                  </a:lnTo>
                  <a:lnTo>
                    <a:pt x="1865" y="342"/>
                  </a:lnTo>
                  <a:lnTo>
                    <a:pt x="1859" y="348"/>
                  </a:lnTo>
                  <a:lnTo>
                    <a:pt x="1853" y="354"/>
                  </a:lnTo>
                  <a:lnTo>
                    <a:pt x="1847" y="354"/>
                  </a:lnTo>
                  <a:lnTo>
                    <a:pt x="1835" y="360"/>
                  </a:lnTo>
                  <a:lnTo>
                    <a:pt x="1829" y="360"/>
                  </a:lnTo>
                  <a:lnTo>
                    <a:pt x="1823" y="360"/>
                  </a:lnTo>
                  <a:lnTo>
                    <a:pt x="1817" y="360"/>
                  </a:lnTo>
                  <a:lnTo>
                    <a:pt x="1776" y="342"/>
                  </a:lnTo>
                  <a:lnTo>
                    <a:pt x="1770" y="342"/>
                  </a:lnTo>
                  <a:lnTo>
                    <a:pt x="1764" y="342"/>
                  </a:lnTo>
                  <a:lnTo>
                    <a:pt x="1758" y="342"/>
                  </a:lnTo>
                  <a:lnTo>
                    <a:pt x="1746" y="342"/>
                  </a:lnTo>
                  <a:lnTo>
                    <a:pt x="1740" y="342"/>
                  </a:lnTo>
                  <a:lnTo>
                    <a:pt x="1734" y="342"/>
                  </a:lnTo>
                  <a:lnTo>
                    <a:pt x="1728" y="348"/>
                  </a:lnTo>
                  <a:lnTo>
                    <a:pt x="1722" y="348"/>
                  </a:lnTo>
                  <a:lnTo>
                    <a:pt x="1716" y="354"/>
                  </a:lnTo>
                  <a:lnTo>
                    <a:pt x="1704" y="366"/>
                  </a:lnTo>
                  <a:lnTo>
                    <a:pt x="1698" y="378"/>
                  </a:lnTo>
                  <a:lnTo>
                    <a:pt x="1674" y="402"/>
                  </a:lnTo>
                  <a:lnTo>
                    <a:pt x="1656" y="425"/>
                  </a:lnTo>
                  <a:lnTo>
                    <a:pt x="1632" y="461"/>
                  </a:lnTo>
                  <a:lnTo>
                    <a:pt x="1614" y="509"/>
                  </a:lnTo>
                  <a:lnTo>
                    <a:pt x="1614" y="563"/>
                  </a:lnTo>
                  <a:lnTo>
                    <a:pt x="1614" y="569"/>
                  </a:lnTo>
                  <a:lnTo>
                    <a:pt x="1614" y="575"/>
                  </a:lnTo>
                  <a:lnTo>
                    <a:pt x="1614" y="581"/>
                  </a:lnTo>
                  <a:lnTo>
                    <a:pt x="1614" y="587"/>
                  </a:lnTo>
                  <a:lnTo>
                    <a:pt x="1614" y="593"/>
                  </a:lnTo>
                  <a:lnTo>
                    <a:pt x="1614" y="599"/>
                  </a:lnTo>
                  <a:lnTo>
                    <a:pt x="1614" y="605"/>
                  </a:lnTo>
                  <a:lnTo>
                    <a:pt x="1614" y="617"/>
                  </a:lnTo>
                  <a:lnTo>
                    <a:pt x="1620" y="641"/>
                  </a:lnTo>
                  <a:lnTo>
                    <a:pt x="1626" y="641"/>
                  </a:lnTo>
                  <a:lnTo>
                    <a:pt x="1632" y="647"/>
                  </a:lnTo>
                  <a:lnTo>
                    <a:pt x="1632" y="659"/>
                  </a:lnTo>
                  <a:lnTo>
                    <a:pt x="1638" y="659"/>
                  </a:lnTo>
                  <a:lnTo>
                    <a:pt x="1638" y="665"/>
                  </a:lnTo>
                  <a:lnTo>
                    <a:pt x="1638" y="671"/>
                  </a:lnTo>
                  <a:lnTo>
                    <a:pt x="1632" y="671"/>
                  </a:lnTo>
                  <a:lnTo>
                    <a:pt x="1632" y="677"/>
                  </a:lnTo>
                  <a:lnTo>
                    <a:pt x="1626" y="677"/>
                  </a:lnTo>
                  <a:lnTo>
                    <a:pt x="1620" y="683"/>
                  </a:lnTo>
                  <a:lnTo>
                    <a:pt x="1596" y="689"/>
                  </a:lnTo>
                  <a:lnTo>
                    <a:pt x="1572" y="689"/>
                  </a:lnTo>
                  <a:lnTo>
                    <a:pt x="1548" y="689"/>
                  </a:lnTo>
                  <a:lnTo>
                    <a:pt x="1542" y="689"/>
                  </a:lnTo>
                  <a:lnTo>
                    <a:pt x="1536" y="689"/>
                  </a:lnTo>
                  <a:lnTo>
                    <a:pt x="1518" y="683"/>
                  </a:lnTo>
                  <a:lnTo>
                    <a:pt x="1495" y="671"/>
                  </a:lnTo>
                  <a:lnTo>
                    <a:pt x="1465" y="629"/>
                  </a:lnTo>
                  <a:lnTo>
                    <a:pt x="1435" y="599"/>
                  </a:lnTo>
                  <a:lnTo>
                    <a:pt x="1405" y="581"/>
                  </a:lnTo>
                  <a:lnTo>
                    <a:pt x="1375" y="563"/>
                  </a:lnTo>
                  <a:lnTo>
                    <a:pt x="1333" y="587"/>
                  </a:lnTo>
                  <a:lnTo>
                    <a:pt x="1303" y="653"/>
                  </a:lnTo>
                  <a:lnTo>
                    <a:pt x="1261" y="665"/>
                  </a:lnTo>
                  <a:lnTo>
                    <a:pt x="1219" y="653"/>
                  </a:lnTo>
                  <a:lnTo>
                    <a:pt x="1184" y="671"/>
                  </a:lnTo>
                  <a:lnTo>
                    <a:pt x="1136" y="671"/>
                  </a:lnTo>
                  <a:lnTo>
                    <a:pt x="1106" y="671"/>
                  </a:lnTo>
                  <a:lnTo>
                    <a:pt x="1076" y="707"/>
                  </a:lnTo>
                  <a:lnTo>
                    <a:pt x="1016" y="731"/>
                  </a:lnTo>
                  <a:lnTo>
                    <a:pt x="944" y="761"/>
                  </a:lnTo>
                  <a:lnTo>
                    <a:pt x="921" y="773"/>
                  </a:lnTo>
                  <a:lnTo>
                    <a:pt x="867" y="773"/>
                  </a:lnTo>
                  <a:lnTo>
                    <a:pt x="813" y="743"/>
                  </a:lnTo>
                  <a:lnTo>
                    <a:pt x="783" y="719"/>
                  </a:lnTo>
                  <a:lnTo>
                    <a:pt x="741" y="713"/>
                  </a:lnTo>
                  <a:lnTo>
                    <a:pt x="693" y="701"/>
                  </a:lnTo>
                  <a:lnTo>
                    <a:pt x="628" y="701"/>
                  </a:lnTo>
                  <a:lnTo>
                    <a:pt x="616" y="701"/>
                  </a:lnTo>
                  <a:lnTo>
                    <a:pt x="598" y="695"/>
                  </a:lnTo>
                  <a:lnTo>
                    <a:pt x="580" y="695"/>
                  </a:lnTo>
                  <a:lnTo>
                    <a:pt x="568" y="695"/>
                  </a:lnTo>
                  <a:lnTo>
                    <a:pt x="562" y="701"/>
                  </a:lnTo>
                  <a:lnTo>
                    <a:pt x="556" y="701"/>
                  </a:lnTo>
                  <a:lnTo>
                    <a:pt x="550" y="707"/>
                  </a:lnTo>
                  <a:lnTo>
                    <a:pt x="544" y="713"/>
                  </a:lnTo>
                  <a:lnTo>
                    <a:pt x="520" y="731"/>
                  </a:lnTo>
                  <a:lnTo>
                    <a:pt x="496" y="749"/>
                  </a:lnTo>
                  <a:lnTo>
                    <a:pt x="460" y="785"/>
                  </a:lnTo>
                  <a:lnTo>
                    <a:pt x="454" y="791"/>
                  </a:lnTo>
                  <a:lnTo>
                    <a:pt x="436" y="809"/>
                  </a:lnTo>
                  <a:lnTo>
                    <a:pt x="424" y="815"/>
                  </a:lnTo>
                  <a:lnTo>
                    <a:pt x="418" y="821"/>
                  </a:lnTo>
                  <a:lnTo>
                    <a:pt x="412" y="821"/>
                  </a:lnTo>
                  <a:lnTo>
                    <a:pt x="406" y="821"/>
                  </a:lnTo>
                  <a:lnTo>
                    <a:pt x="400" y="821"/>
                  </a:lnTo>
                  <a:lnTo>
                    <a:pt x="394" y="821"/>
                  </a:lnTo>
                  <a:lnTo>
                    <a:pt x="388" y="821"/>
                  </a:lnTo>
                  <a:lnTo>
                    <a:pt x="382" y="821"/>
                  </a:lnTo>
                  <a:lnTo>
                    <a:pt x="370" y="821"/>
                  </a:lnTo>
                  <a:lnTo>
                    <a:pt x="358" y="821"/>
                  </a:lnTo>
                  <a:lnTo>
                    <a:pt x="352" y="821"/>
                  </a:lnTo>
                  <a:lnTo>
                    <a:pt x="335" y="827"/>
                  </a:lnTo>
                  <a:lnTo>
                    <a:pt x="329" y="827"/>
                  </a:lnTo>
                  <a:lnTo>
                    <a:pt x="233" y="839"/>
                  </a:lnTo>
                  <a:lnTo>
                    <a:pt x="227" y="845"/>
                  </a:lnTo>
                  <a:lnTo>
                    <a:pt x="209" y="851"/>
                  </a:lnTo>
                  <a:lnTo>
                    <a:pt x="197" y="851"/>
                  </a:lnTo>
                  <a:lnTo>
                    <a:pt x="185" y="857"/>
                  </a:lnTo>
                  <a:lnTo>
                    <a:pt x="179" y="857"/>
                  </a:lnTo>
                  <a:lnTo>
                    <a:pt x="173" y="857"/>
                  </a:lnTo>
                  <a:lnTo>
                    <a:pt x="167" y="857"/>
                  </a:lnTo>
                  <a:lnTo>
                    <a:pt x="149" y="851"/>
                  </a:lnTo>
                  <a:lnTo>
                    <a:pt x="137" y="851"/>
                  </a:lnTo>
                  <a:lnTo>
                    <a:pt x="125" y="851"/>
                  </a:lnTo>
                  <a:lnTo>
                    <a:pt x="119" y="857"/>
                  </a:lnTo>
                  <a:lnTo>
                    <a:pt x="113" y="857"/>
                  </a:lnTo>
                  <a:lnTo>
                    <a:pt x="107" y="857"/>
                  </a:lnTo>
                  <a:lnTo>
                    <a:pt x="101" y="863"/>
                  </a:lnTo>
                  <a:lnTo>
                    <a:pt x="101" y="869"/>
                  </a:lnTo>
                  <a:lnTo>
                    <a:pt x="101" y="875"/>
                  </a:lnTo>
                  <a:lnTo>
                    <a:pt x="95" y="875"/>
                  </a:lnTo>
                  <a:lnTo>
                    <a:pt x="95" y="881"/>
                  </a:lnTo>
                  <a:lnTo>
                    <a:pt x="89" y="881"/>
                  </a:lnTo>
                  <a:lnTo>
                    <a:pt x="83" y="887"/>
                  </a:lnTo>
                  <a:lnTo>
                    <a:pt x="77" y="887"/>
                  </a:lnTo>
                  <a:lnTo>
                    <a:pt x="60" y="893"/>
                  </a:lnTo>
                  <a:lnTo>
                    <a:pt x="54" y="899"/>
                  </a:lnTo>
                  <a:lnTo>
                    <a:pt x="48" y="899"/>
                  </a:lnTo>
                  <a:lnTo>
                    <a:pt x="48" y="905"/>
                  </a:lnTo>
                  <a:lnTo>
                    <a:pt x="0" y="953"/>
                  </a:lnTo>
                  <a:lnTo>
                    <a:pt x="2780" y="953"/>
                  </a:lnTo>
                  <a:lnTo>
                    <a:pt x="2780" y="24"/>
                  </a:lnTo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b="1">
                <a:solidFill>
                  <a:srgbClr val="EAEAEA"/>
                </a:solidFill>
                <a:latin typeface="Comic Sans MS" pitchFamily="66" charset="0"/>
              </a:endParaRPr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ltGray">
            <a:xfrm>
              <a:off x="4602" y="4014"/>
              <a:ext cx="12" cy="18"/>
            </a:xfrm>
            <a:custGeom>
              <a:avLst/>
              <a:gdLst>
                <a:gd name="T0" fmla="*/ 12 w 12"/>
                <a:gd name="T1" fmla="*/ 18 h 18"/>
                <a:gd name="T2" fmla="*/ 12 w 12"/>
                <a:gd name="T3" fmla="*/ 12 h 18"/>
                <a:gd name="T4" fmla="*/ 6 w 12"/>
                <a:gd name="T5" fmla="*/ 6 h 18"/>
                <a:gd name="T6" fmla="*/ 6 w 12"/>
                <a:gd name="T7" fmla="*/ 6 h 18"/>
                <a:gd name="T8" fmla="*/ 0 w 12"/>
                <a:gd name="T9" fmla="*/ 0 h 18"/>
                <a:gd name="T10" fmla="*/ 12 w 12"/>
                <a:gd name="T11" fmla="*/ 18 h 18"/>
                <a:gd name="T12" fmla="*/ 12 w 12"/>
                <a:gd name="T13" fmla="*/ 18 h 18"/>
                <a:gd name="T14" fmla="*/ 12 w 12"/>
                <a:gd name="T15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18">
                  <a:moveTo>
                    <a:pt x="12" y="18"/>
                  </a:moveTo>
                  <a:lnTo>
                    <a:pt x="12" y="12"/>
                  </a:lnTo>
                  <a:lnTo>
                    <a:pt x="6" y="6"/>
                  </a:lnTo>
                  <a:lnTo>
                    <a:pt x="6" y="6"/>
                  </a:lnTo>
                  <a:lnTo>
                    <a:pt x="0" y="0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12" y="18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b="1">
                <a:solidFill>
                  <a:srgbClr val="EAEAEA"/>
                </a:solidFill>
                <a:latin typeface="Comic Sans MS" pitchFamily="66" charset="0"/>
              </a:endParaRPr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ltGray">
            <a:xfrm>
              <a:off x="4596" y="3996"/>
              <a:ext cx="6" cy="18"/>
            </a:xfrm>
            <a:custGeom>
              <a:avLst/>
              <a:gdLst>
                <a:gd name="T0" fmla="*/ 0 w 6"/>
                <a:gd name="T1" fmla="*/ 12 h 18"/>
                <a:gd name="T2" fmla="*/ 6 w 6"/>
                <a:gd name="T3" fmla="*/ 18 h 18"/>
                <a:gd name="T4" fmla="*/ 0 w 6"/>
                <a:gd name="T5" fmla="*/ 0 h 18"/>
                <a:gd name="T6" fmla="*/ 0 w 6"/>
                <a:gd name="T7" fmla="*/ 12 h 18"/>
                <a:gd name="T8" fmla="*/ 0 w 6"/>
                <a:gd name="T9" fmla="*/ 12 h 18"/>
                <a:gd name="T10" fmla="*/ 0 w 6"/>
                <a:gd name="T11" fmla="*/ 12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18">
                  <a:moveTo>
                    <a:pt x="0" y="12"/>
                  </a:moveTo>
                  <a:lnTo>
                    <a:pt x="6" y="1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b="1">
                <a:solidFill>
                  <a:srgbClr val="EAEAEA"/>
                </a:solidFill>
                <a:latin typeface="Comic Sans MS" pitchFamily="66" charset="0"/>
              </a:endParaRPr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ltGray">
            <a:xfrm>
              <a:off x="5180" y="3577"/>
              <a:ext cx="304" cy="741"/>
            </a:xfrm>
            <a:custGeom>
              <a:avLst/>
              <a:gdLst>
                <a:gd name="T0" fmla="*/ 280 w 304"/>
                <a:gd name="T1" fmla="*/ 42 h 741"/>
                <a:gd name="T2" fmla="*/ 274 w 304"/>
                <a:gd name="T3" fmla="*/ 42 h 741"/>
                <a:gd name="T4" fmla="*/ 268 w 304"/>
                <a:gd name="T5" fmla="*/ 42 h 741"/>
                <a:gd name="T6" fmla="*/ 256 w 304"/>
                <a:gd name="T7" fmla="*/ 42 h 741"/>
                <a:gd name="T8" fmla="*/ 238 w 304"/>
                <a:gd name="T9" fmla="*/ 48 h 741"/>
                <a:gd name="T10" fmla="*/ 214 w 304"/>
                <a:gd name="T11" fmla="*/ 12 h 741"/>
                <a:gd name="T12" fmla="*/ 196 w 304"/>
                <a:gd name="T13" fmla="*/ 0 h 741"/>
                <a:gd name="T14" fmla="*/ 196 w 304"/>
                <a:gd name="T15" fmla="*/ 0 h 741"/>
                <a:gd name="T16" fmla="*/ 164 w 304"/>
                <a:gd name="T17" fmla="*/ 167 h 741"/>
                <a:gd name="T18" fmla="*/ 144 w 304"/>
                <a:gd name="T19" fmla="*/ 217 h 741"/>
                <a:gd name="T20" fmla="*/ 110 w 304"/>
                <a:gd name="T21" fmla="*/ 281 h 741"/>
                <a:gd name="T22" fmla="*/ 96 w 304"/>
                <a:gd name="T23" fmla="*/ 327 h 741"/>
                <a:gd name="T24" fmla="*/ 124 w 304"/>
                <a:gd name="T25" fmla="*/ 405 h 741"/>
                <a:gd name="T26" fmla="*/ 100 w 304"/>
                <a:gd name="T27" fmla="*/ 463 h 741"/>
                <a:gd name="T28" fmla="*/ 68 w 304"/>
                <a:gd name="T29" fmla="*/ 503 h 741"/>
                <a:gd name="T30" fmla="*/ 30 w 304"/>
                <a:gd name="T31" fmla="*/ 539 h 741"/>
                <a:gd name="T32" fmla="*/ 24 w 304"/>
                <a:gd name="T33" fmla="*/ 613 h 741"/>
                <a:gd name="T34" fmla="*/ 0 w 304"/>
                <a:gd name="T35" fmla="*/ 741 h 741"/>
                <a:gd name="T36" fmla="*/ 202 w 304"/>
                <a:gd name="T37" fmla="*/ 741 h 741"/>
                <a:gd name="T38" fmla="*/ 180 w 304"/>
                <a:gd name="T39" fmla="*/ 639 h 741"/>
                <a:gd name="T40" fmla="*/ 192 w 304"/>
                <a:gd name="T41" fmla="*/ 589 h 741"/>
                <a:gd name="T42" fmla="*/ 178 w 304"/>
                <a:gd name="T43" fmla="*/ 539 h 741"/>
                <a:gd name="T44" fmla="*/ 190 w 304"/>
                <a:gd name="T45" fmla="*/ 499 h 741"/>
                <a:gd name="T46" fmla="*/ 184 w 304"/>
                <a:gd name="T47" fmla="*/ 465 h 741"/>
                <a:gd name="T48" fmla="*/ 192 w 304"/>
                <a:gd name="T49" fmla="*/ 391 h 741"/>
                <a:gd name="T50" fmla="*/ 216 w 304"/>
                <a:gd name="T51" fmla="*/ 313 h 741"/>
                <a:gd name="T52" fmla="*/ 238 w 304"/>
                <a:gd name="T53" fmla="*/ 249 h 741"/>
                <a:gd name="T54" fmla="*/ 268 w 304"/>
                <a:gd name="T55" fmla="*/ 185 h 741"/>
                <a:gd name="T56" fmla="*/ 284 w 304"/>
                <a:gd name="T57" fmla="*/ 159 h 741"/>
                <a:gd name="T58" fmla="*/ 304 w 304"/>
                <a:gd name="T59" fmla="*/ 12 h 741"/>
                <a:gd name="T60" fmla="*/ 298 w 304"/>
                <a:gd name="T61" fmla="*/ 24 h 741"/>
                <a:gd name="T62" fmla="*/ 292 w 304"/>
                <a:gd name="T63" fmla="*/ 30 h 741"/>
                <a:gd name="T64" fmla="*/ 292 w 304"/>
                <a:gd name="T65" fmla="*/ 36 h 741"/>
                <a:gd name="T66" fmla="*/ 286 w 304"/>
                <a:gd name="T67" fmla="*/ 36 h 741"/>
                <a:gd name="T68" fmla="*/ 286 w 304"/>
                <a:gd name="T69" fmla="*/ 42 h 741"/>
                <a:gd name="T70" fmla="*/ 280 w 304"/>
                <a:gd name="T71" fmla="*/ 42 h 741"/>
                <a:gd name="T72" fmla="*/ 280 w 304"/>
                <a:gd name="T73" fmla="*/ 42 h 741"/>
                <a:gd name="T74" fmla="*/ 280 w 304"/>
                <a:gd name="T75" fmla="*/ 42 h 7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04" h="741">
                  <a:moveTo>
                    <a:pt x="280" y="42"/>
                  </a:moveTo>
                  <a:lnTo>
                    <a:pt x="274" y="42"/>
                  </a:lnTo>
                  <a:lnTo>
                    <a:pt x="268" y="42"/>
                  </a:lnTo>
                  <a:lnTo>
                    <a:pt x="256" y="42"/>
                  </a:lnTo>
                  <a:lnTo>
                    <a:pt x="238" y="48"/>
                  </a:lnTo>
                  <a:lnTo>
                    <a:pt x="214" y="12"/>
                  </a:lnTo>
                  <a:lnTo>
                    <a:pt x="196" y="0"/>
                  </a:lnTo>
                  <a:lnTo>
                    <a:pt x="196" y="0"/>
                  </a:lnTo>
                  <a:lnTo>
                    <a:pt x="164" y="167"/>
                  </a:lnTo>
                  <a:lnTo>
                    <a:pt x="144" y="217"/>
                  </a:lnTo>
                  <a:lnTo>
                    <a:pt x="110" y="281"/>
                  </a:lnTo>
                  <a:lnTo>
                    <a:pt x="96" y="327"/>
                  </a:lnTo>
                  <a:lnTo>
                    <a:pt x="124" y="405"/>
                  </a:lnTo>
                  <a:lnTo>
                    <a:pt x="100" y="463"/>
                  </a:lnTo>
                  <a:lnTo>
                    <a:pt x="68" y="503"/>
                  </a:lnTo>
                  <a:lnTo>
                    <a:pt x="30" y="539"/>
                  </a:lnTo>
                  <a:lnTo>
                    <a:pt x="24" y="613"/>
                  </a:lnTo>
                  <a:lnTo>
                    <a:pt x="0" y="741"/>
                  </a:lnTo>
                  <a:lnTo>
                    <a:pt x="202" y="741"/>
                  </a:lnTo>
                  <a:lnTo>
                    <a:pt x="180" y="639"/>
                  </a:lnTo>
                  <a:lnTo>
                    <a:pt x="192" y="589"/>
                  </a:lnTo>
                  <a:lnTo>
                    <a:pt x="178" y="539"/>
                  </a:lnTo>
                  <a:lnTo>
                    <a:pt x="190" y="499"/>
                  </a:lnTo>
                  <a:lnTo>
                    <a:pt x="184" y="465"/>
                  </a:lnTo>
                  <a:lnTo>
                    <a:pt x="192" y="391"/>
                  </a:lnTo>
                  <a:lnTo>
                    <a:pt x="216" y="313"/>
                  </a:lnTo>
                  <a:lnTo>
                    <a:pt x="238" y="249"/>
                  </a:lnTo>
                  <a:lnTo>
                    <a:pt x="268" y="185"/>
                  </a:lnTo>
                  <a:lnTo>
                    <a:pt x="284" y="159"/>
                  </a:lnTo>
                  <a:lnTo>
                    <a:pt x="304" y="12"/>
                  </a:lnTo>
                  <a:lnTo>
                    <a:pt x="298" y="24"/>
                  </a:lnTo>
                  <a:lnTo>
                    <a:pt x="292" y="30"/>
                  </a:lnTo>
                  <a:lnTo>
                    <a:pt x="292" y="36"/>
                  </a:lnTo>
                  <a:lnTo>
                    <a:pt x="286" y="36"/>
                  </a:lnTo>
                  <a:lnTo>
                    <a:pt x="286" y="42"/>
                  </a:lnTo>
                  <a:lnTo>
                    <a:pt x="280" y="42"/>
                  </a:lnTo>
                  <a:lnTo>
                    <a:pt x="280" y="42"/>
                  </a:lnTo>
                  <a:lnTo>
                    <a:pt x="280" y="4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b="1">
                <a:solidFill>
                  <a:srgbClr val="EAEAEA"/>
                </a:solidFill>
                <a:latin typeface="Comic Sans MS" pitchFamily="66" charset="0"/>
              </a:endParaRPr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ltGray">
            <a:xfrm>
              <a:off x="4918" y="3553"/>
              <a:ext cx="314" cy="767"/>
            </a:xfrm>
            <a:custGeom>
              <a:avLst/>
              <a:gdLst>
                <a:gd name="T0" fmla="*/ 284 w 314"/>
                <a:gd name="T1" fmla="*/ 6 h 767"/>
                <a:gd name="T2" fmla="*/ 278 w 314"/>
                <a:gd name="T3" fmla="*/ 6 h 767"/>
                <a:gd name="T4" fmla="*/ 272 w 314"/>
                <a:gd name="T5" fmla="*/ 12 h 767"/>
                <a:gd name="T6" fmla="*/ 254 w 314"/>
                <a:gd name="T7" fmla="*/ 18 h 767"/>
                <a:gd name="T8" fmla="*/ 230 w 314"/>
                <a:gd name="T9" fmla="*/ 24 h 767"/>
                <a:gd name="T10" fmla="*/ 206 w 314"/>
                <a:gd name="T11" fmla="*/ 42 h 767"/>
                <a:gd name="T12" fmla="*/ 188 w 314"/>
                <a:gd name="T13" fmla="*/ 48 h 767"/>
                <a:gd name="T14" fmla="*/ 176 w 314"/>
                <a:gd name="T15" fmla="*/ 54 h 767"/>
                <a:gd name="T16" fmla="*/ 170 w 314"/>
                <a:gd name="T17" fmla="*/ 54 h 767"/>
                <a:gd name="T18" fmla="*/ 150 w 314"/>
                <a:gd name="T19" fmla="*/ 169 h 767"/>
                <a:gd name="T20" fmla="*/ 110 w 314"/>
                <a:gd name="T21" fmla="*/ 225 h 767"/>
                <a:gd name="T22" fmla="*/ 54 w 314"/>
                <a:gd name="T23" fmla="*/ 383 h 767"/>
                <a:gd name="T24" fmla="*/ 82 w 314"/>
                <a:gd name="T25" fmla="*/ 555 h 767"/>
                <a:gd name="T26" fmla="*/ 40 w 314"/>
                <a:gd name="T27" fmla="*/ 679 h 767"/>
                <a:gd name="T28" fmla="*/ 0 w 314"/>
                <a:gd name="T29" fmla="*/ 767 h 767"/>
                <a:gd name="T30" fmla="*/ 108 w 314"/>
                <a:gd name="T31" fmla="*/ 767 h 767"/>
                <a:gd name="T32" fmla="*/ 120 w 314"/>
                <a:gd name="T33" fmla="*/ 611 h 767"/>
                <a:gd name="T34" fmla="*/ 148 w 314"/>
                <a:gd name="T35" fmla="*/ 499 h 767"/>
                <a:gd name="T36" fmla="*/ 160 w 314"/>
                <a:gd name="T37" fmla="*/ 367 h 767"/>
                <a:gd name="T38" fmla="*/ 218 w 314"/>
                <a:gd name="T39" fmla="*/ 327 h 767"/>
                <a:gd name="T40" fmla="*/ 238 w 314"/>
                <a:gd name="T41" fmla="*/ 221 h 767"/>
                <a:gd name="T42" fmla="*/ 296 w 314"/>
                <a:gd name="T43" fmla="*/ 135 h 767"/>
                <a:gd name="T44" fmla="*/ 314 w 314"/>
                <a:gd name="T45" fmla="*/ 0 h 767"/>
                <a:gd name="T46" fmla="*/ 302 w 314"/>
                <a:gd name="T47" fmla="*/ 0 h 767"/>
                <a:gd name="T48" fmla="*/ 296 w 314"/>
                <a:gd name="T49" fmla="*/ 0 h 767"/>
                <a:gd name="T50" fmla="*/ 290 w 314"/>
                <a:gd name="T51" fmla="*/ 0 h 767"/>
                <a:gd name="T52" fmla="*/ 284 w 314"/>
                <a:gd name="T53" fmla="*/ 6 h 767"/>
                <a:gd name="T54" fmla="*/ 284 w 314"/>
                <a:gd name="T55" fmla="*/ 6 h 767"/>
                <a:gd name="T56" fmla="*/ 284 w 314"/>
                <a:gd name="T57" fmla="*/ 6 h 767"/>
                <a:gd name="T58" fmla="*/ 284 w 314"/>
                <a:gd name="T59" fmla="*/ 6 h 7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14" h="767">
                  <a:moveTo>
                    <a:pt x="284" y="6"/>
                  </a:moveTo>
                  <a:lnTo>
                    <a:pt x="278" y="6"/>
                  </a:lnTo>
                  <a:lnTo>
                    <a:pt x="272" y="12"/>
                  </a:lnTo>
                  <a:lnTo>
                    <a:pt x="254" y="18"/>
                  </a:lnTo>
                  <a:lnTo>
                    <a:pt x="230" y="24"/>
                  </a:lnTo>
                  <a:lnTo>
                    <a:pt x="206" y="42"/>
                  </a:lnTo>
                  <a:lnTo>
                    <a:pt x="188" y="48"/>
                  </a:lnTo>
                  <a:lnTo>
                    <a:pt x="176" y="54"/>
                  </a:lnTo>
                  <a:lnTo>
                    <a:pt x="170" y="54"/>
                  </a:lnTo>
                  <a:lnTo>
                    <a:pt x="150" y="169"/>
                  </a:lnTo>
                  <a:lnTo>
                    <a:pt x="110" y="225"/>
                  </a:lnTo>
                  <a:lnTo>
                    <a:pt x="54" y="383"/>
                  </a:lnTo>
                  <a:lnTo>
                    <a:pt x="82" y="555"/>
                  </a:lnTo>
                  <a:lnTo>
                    <a:pt x="40" y="679"/>
                  </a:lnTo>
                  <a:lnTo>
                    <a:pt x="0" y="767"/>
                  </a:lnTo>
                  <a:lnTo>
                    <a:pt x="108" y="767"/>
                  </a:lnTo>
                  <a:lnTo>
                    <a:pt x="120" y="611"/>
                  </a:lnTo>
                  <a:lnTo>
                    <a:pt x="148" y="499"/>
                  </a:lnTo>
                  <a:lnTo>
                    <a:pt x="160" y="367"/>
                  </a:lnTo>
                  <a:lnTo>
                    <a:pt x="218" y="327"/>
                  </a:lnTo>
                  <a:lnTo>
                    <a:pt x="238" y="221"/>
                  </a:lnTo>
                  <a:lnTo>
                    <a:pt x="296" y="135"/>
                  </a:lnTo>
                  <a:lnTo>
                    <a:pt x="314" y="0"/>
                  </a:lnTo>
                  <a:lnTo>
                    <a:pt x="302" y="0"/>
                  </a:lnTo>
                  <a:lnTo>
                    <a:pt x="296" y="0"/>
                  </a:lnTo>
                  <a:lnTo>
                    <a:pt x="290" y="0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b="1">
                <a:solidFill>
                  <a:srgbClr val="EAEAEA"/>
                </a:solidFill>
                <a:latin typeface="Comic Sans MS" pitchFamily="66" charset="0"/>
              </a:endParaRPr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ltGray">
            <a:xfrm>
              <a:off x="4700" y="3697"/>
              <a:ext cx="275" cy="623"/>
            </a:xfrm>
            <a:custGeom>
              <a:avLst/>
              <a:gdLst>
                <a:gd name="T0" fmla="*/ 257 w 275"/>
                <a:gd name="T1" fmla="*/ 12 h 623"/>
                <a:gd name="T2" fmla="*/ 239 w 275"/>
                <a:gd name="T3" fmla="*/ 6 h 623"/>
                <a:gd name="T4" fmla="*/ 203 w 275"/>
                <a:gd name="T5" fmla="*/ 6 h 623"/>
                <a:gd name="T6" fmla="*/ 203 w 275"/>
                <a:gd name="T7" fmla="*/ 6 h 623"/>
                <a:gd name="T8" fmla="*/ 197 w 275"/>
                <a:gd name="T9" fmla="*/ 6 h 623"/>
                <a:gd name="T10" fmla="*/ 185 w 275"/>
                <a:gd name="T11" fmla="*/ 0 h 623"/>
                <a:gd name="T12" fmla="*/ 173 w 275"/>
                <a:gd name="T13" fmla="*/ 0 h 623"/>
                <a:gd name="T14" fmla="*/ 166 w 275"/>
                <a:gd name="T15" fmla="*/ 0 h 623"/>
                <a:gd name="T16" fmla="*/ 160 w 275"/>
                <a:gd name="T17" fmla="*/ 0 h 623"/>
                <a:gd name="T18" fmla="*/ 144 w 275"/>
                <a:gd name="T19" fmla="*/ 117 h 623"/>
                <a:gd name="T20" fmla="*/ 128 w 275"/>
                <a:gd name="T21" fmla="*/ 185 h 623"/>
                <a:gd name="T22" fmla="*/ 58 w 275"/>
                <a:gd name="T23" fmla="*/ 299 h 623"/>
                <a:gd name="T24" fmla="*/ 54 w 275"/>
                <a:gd name="T25" fmla="*/ 441 h 623"/>
                <a:gd name="T26" fmla="*/ 24 w 275"/>
                <a:gd name="T27" fmla="*/ 523 h 623"/>
                <a:gd name="T28" fmla="*/ 0 w 275"/>
                <a:gd name="T29" fmla="*/ 623 h 623"/>
                <a:gd name="T30" fmla="*/ 78 w 275"/>
                <a:gd name="T31" fmla="*/ 623 h 623"/>
                <a:gd name="T32" fmla="*/ 92 w 275"/>
                <a:gd name="T33" fmla="*/ 555 h 623"/>
                <a:gd name="T34" fmla="*/ 134 w 275"/>
                <a:gd name="T35" fmla="*/ 447 h 623"/>
                <a:gd name="T36" fmla="*/ 158 w 275"/>
                <a:gd name="T37" fmla="*/ 315 h 623"/>
                <a:gd name="T38" fmla="*/ 184 w 275"/>
                <a:gd name="T39" fmla="*/ 257 h 623"/>
                <a:gd name="T40" fmla="*/ 216 w 275"/>
                <a:gd name="T41" fmla="*/ 211 h 623"/>
                <a:gd name="T42" fmla="*/ 222 w 275"/>
                <a:gd name="T43" fmla="*/ 145 h 623"/>
                <a:gd name="T44" fmla="*/ 240 w 275"/>
                <a:gd name="T45" fmla="*/ 111 h 623"/>
                <a:gd name="T46" fmla="*/ 262 w 275"/>
                <a:gd name="T47" fmla="*/ 79 h 623"/>
                <a:gd name="T48" fmla="*/ 275 w 275"/>
                <a:gd name="T49" fmla="*/ 6 h 623"/>
                <a:gd name="T50" fmla="*/ 263 w 275"/>
                <a:gd name="T51" fmla="*/ 12 h 623"/>
                <a:gd name="T52" fmla="*/ 257 w 275"/>
                <a:gd name="T53" fmla="*/ 12 h 623"/>
                <a:gd name="T54" fmla="*/ 257 w 275"/>
                <a:gd name="T55" fmla="*/ 12 h 623"/>
                <a:gd name="T56" fmla="*/ 257 w 275"/>
                <a:gd name="T57" fmla="*/ 12 h 6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75" h="623">
                  <a:moveTo>
                    <a:pt x="257" y="12"/>
                  </a:moveTo>
                  <a:lnTo>
                    <a:pt x="239" y="6"/>
                  </a:lnTo>
                  <a:lnTo>
                    <a:pt x="203" y="6"/>
                  </a:lnTo>
                  <a:lnTo>
                    <a:pt x="203" y="6"/>
                  </a:lnTo>
                  <a:lnTo>
                    <a:pt x="197" y="6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6" y="0"/>
                  </a:lnTo>
                  <a:lnTo>
                    <a:pt x="160" y="0"/>
                  </a:lnTo>
                  <a:lnTo>
                    <a:pt x="144" y="117"/>
                  </a:lnTo>
                  <a:lnTo>
                    <a:pt x="128" y="185"/>
                  </a:lnTo>
                  <a:lnTo>
                    <a:pt x="58" y="299"/>
                  </a:lnTo>
                  <a:lnTo>
                    <a:pt x="54" y="441"/>
                  </a:lnTo>
                  <a:lnTo>
                    <a:pt x="24" y="523"/>
                  </a:lnTo>
                  <a:lnTo>
                    <a:pt x="0" y="623"/>
                  </a:lnTo>
                  <a:lnTo>
                    <a:pt x="78" y="623"/>
                  </a:lnTo>
                  <a:lnTo>
                    <a:pt x="92" y="555"/>
                  </a:lnTo>
                  <a:lnTo>
                    <a:pt x="134" y="447"/>
                  </a:lnTo>
                  <a:lnTo>
                    <a:pt x="158" y="315"/>
                  </a:lnTo>
                  <a:lnTo>
                    <a:pt x="184" y="257"/>
                  </a:lnTo>
                  <a:lnTo>
                    <a:pt x="216" y="211"/>
                  </a:lnTo>
                  <a:lnTo>
                    <a:pt x="222" y="145"/>
                  </a:lnTo>
                  <a:lnTo>
                    <a:pt x="240" y="111"/>
                  </a:lnTo>
                  <a:lnTo>
                    <a:pt x="262" y="79"/>
                  </a:lnTo>
                  <a:lnTo>
                    <a:pt x="275" y="6"/>
                  </a:lnTo>
                  <a:lnTo>
                    <a:pt x="263" y="12"/>
                  </a:lnTo>
                  <a:lnTo>
                    <a:pt x="257" y="12"/>
                  </a:lnTo>
                  <a:lnTo>
                    <a:pt x="257" y="12"/>
                  </a:lnTo>
                  <a:lnTo>
                    <a:pt x="257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b="1">
                <a:solidFill>
                  <a:srgbClr val="EAEAEA"/>
                </a:solidFill>
                <a:latin typeface="Comic Sans MS" pitchFamily="66" charset="0"/>
              </a:endParaRPr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ltGray">
            <a:xfrm>
              <a:off x="4522" y="3709"/>
              <a:ext cx="213" cy="611"/>
            </a:xfrm>
            <a:custGeom>
              <a:avLst/>
              <a:gdLst>
                <a:gd name="T0" fmla="*/ 171 w 213"/>
                <a:gd name="T1" fmla="*/ 12 h 611"/>
                <a:gd name="T2" fmla="*/ 159 w 213"/>
                <a:gd name="T3" fmla="*/ 24 h 611"/>
                <a:gd name="T4" fmla="*/ 153 w 213"/>
                <a:gd name="T5" fmla="*/ 36 h 611"/>
                <a:gd name="T6" fmla="*/ 128 w 213"/>
                <a:gd name="T7" fmla="*/ 60 h 611"/>
                <a:gd name="T8" fmla="*/ 110 w 213"/>
                <a:gd name="T9" fmla="*/ 83 h 611"/>
                <a:gd name="T10" fmla="*/ 86 w 213"/>
                <a:gd name="T11" fmla="*/ 119 h 611"/>
                <a:gd name="T12" fmla="*/ 68 w 213"/>
                <a:gd name="T13" fmla="*/ 167 h 611"/>
                <a:gd name="T14" fmla="*/ 68 w 213"/>
                <a:gd name="T15" fmla="*/ 221 h 611"/>
                <a:gd name="T16" fmla="*/ 68 w 213"/>
                <a:gd name="T17" fmla="*/ 227 h 611"/>
                <a:gd name="T18" fmla="*/ 68 w 213"/>
                <a:gd name="T19" fmla="*/ 233 h 611"/>
                <a:gd name="T20" fmla="*/ 68 w 213"/>
                <a:gd name="T21" fmla="*/ 239 h 611"/>
                <a:gd name="T22" fmla="*/ 68 w 213"/>
                <a:gd name="T23" fmla="*/ 245 h 611"/>
                <a:gd name="T24" fmla="*/ 68 w 213"/>
                <a:gd name="T25" fmla="*/ 251 h 611"/>
                <a:gd name="T26" fmla="*/ 68 w 213"/>
                <a:gd name="T27" fmla="*/ 251 h 611"/>
                <a:gd name="T28" fmla="*/ 68 w 213"/>
                <a:gd name="T29" fmla="*/ 257 h 611"/>
                <a:gd name="T30" fmla="*/ 68 w 213"/>
                <a:gd name="T31" fmla="*/ 269 h 611"/>
                <a:gd name="T32" fmla="*/ 74 w 213"/>
                <a:gd name="T33" fmla="*/ 287 h 611"/>
                <a:gd name="T34" fmla="*/ 80 w 213"/>
                <a:gd name="T35" fmla="*/ 305 h 611"/>
                <a:gd name="T36" fmla="*/ 86 w 213"/>
                <a:gd name="T37" fmla="*/ 311 h 611"/>
                <a:gd name="T38" fmla="*/ 86 w 213"/>
                <a:gd name="T39" fmla="*/ 311 h 611"/>
                <a:gd name="T40" fmla="*/ 92 w 213"/>
                <a:gd name="T41" fmla="*/ 317 h 611"/>
                <a:gd name="T42" fmla="*/ 92 w 213"/>
                <a:gd name="T43" fmla="*/ 323 h 611"/>
                <a:gd name="T44" fmla="*/ 92 w 213"/>
                <a:gd name="T45" fmla="*/ 323 h 611"/>
                <a:gd name="T46" fmla="*/ 24 w 213"/>
                <a:gd name="T47" fmla="*/ 437 h 611"/>
                <a:gd name="T48" fmla="*/ 18 w 213"/>
                <a:gd name="T49" fmla="*/ 471 h 611"/>
                <a:gd name="T50" fmla="*/ 0 w 213"/>
                <a:gd name="T51" fmla="*/ 547 h 611"/>
                <a:gd name="T52" fmla="*/ 50 w 213"/>
                <a:gd name="T53" fmla="*/ 611 h 611"/>
                <a:gd name="T54" fmla="*/ 114 w 213"/>
                <a:gd name="T55" fmla="*/ 611 h 611"/>
                <a:gd name="T56" fmla="*/ 104 w 213"/>
                <a:gd name="T57" fmla="*/ 555 h 611"/>
                <a:gd name="T58" fmla="*/ 120 w 213"/>
                <a:gd name="T59" fmla="*/ 515 h 611"/>
                <a:gd name="T60" fmla="*/ 150 w 213"/>
                <a:gd name="T61" fmla="*/ 449 h 611"/>
                <a:gd name="T62" fmla="*/ 166 w 213"/>
                <a:gd name="T63" fmla="*/ 377 h 611"/>
                <a:gd name="T64" fmla="*/ 156 w 213"/>
                <a:gd name="T65" fmla="*/ 295 h 611"/>
                <a:gd name="T66" fmla="*/ 170 w 213"/>
                <a:gd name="T67" fmla="*/ 203 h 611"/>
                <a:gd name="T68" fmla="*/ 212 w 213"/>
                <a:gd name="T69" fmla="*/ 95 h 611"/>
                <a:gd name="T70" fmla="*/ 213 w 213"/>
                <a:gd name="T71" fmla="*/ 0 h 611"/>
                <a:gd name="T72" fmla="*/ 207 w 213"/>
                <a:gd name="T73" fmla="*/ 0 h 611"/>
                <a:gd name="T74" fmla="*/ 201 w 213"/>
                <a:gd name="T75" fmla="*/ 0 h 611"/>
                <a:gd name="T76" fmla="*/ 195 w 213"/>
                <a:gd name="T77" fmla="*/ 0 h 611"/>
                <a:gd name="T78" fmla="*/ 189 w 213"/>
                <a:gd name="T79" fmla="*/ 0 h 611"/>
                <a:gd name="T80" fmla="*/ 183 w 213"/>
                <a:gd name="T81" fmla="*/ 6 h 611"/>
                <a:gd name="T82" fmla="*/ 177 w 213"/>
                <a:gd name="T83" fmla="*/ 6 h 611"/>
                <a:gd name="T84" fmla="*/ 171 w 213"/>
                <a:gd name="T85" fmla="*/ 12 h 611"/>
                <a:gd name="T86" fmla="*/ 171 w 213"/>
                <a:gd name="T87" fmla="*/ 12 h 611"/>
                <a:gd name="T88" fmla="*/ 171 w 213"/>
                <a:gd name="T89" fmla="*/ 12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13" h="611">
                  <a:moveTo>
                    <a:pt x="171" y="12"/>
                  </a:moveTo>
                  <a:lnTo>
                    <a:pt x="159" y="24"/>
                  </a:lnTo>
                  <a:lnTo>
                    <a:pt x="153" y="36"/>
                  </a:lnTo>
                  <a:lnTo>
                    <a:pt x="128" y="60"/>
                  </a:lnTo>
                  <a:lnTo>
                    <a:pt x="110" y="83"/>
                  </a:lnTo>
                  <a:lnTo>
                    <a:pt x="86" y="119"/>
                  </a:lnTo>
                  <a:lnTo>
                    <a:pt x="68" y="167"/>
                  </a:lnTo>
                  <a:lnTo>
                    <a:pt x="68" y="221"/>
                  </a:lnTo>
                  <a:lnTo>
                    <a:pt x="68" y="227"/>
                  </a:lnTo>
                  <a:lnTo>
                    <a:pt x="68" y="233"/>
                  </a:lnTo>
                  <a:lnTo>
                    <a:pt x="68" y="239"/>
                  </a:lnTo>
                  <a:lnTo>
                    <a:pt x="68" y="245"/>
                  </a:lnTo>
                  <a:lnTo>
                    <a:pt x="68" y="251"/>
                  </a:lnTo>
                  <a:lnTo>
                    <a:pt x="68" y="251"/>
                  </a:lnTo>
                  <a:lnTo>
                    <a:pt x="68" y="257"/>
                  </a:lnTo>
                  <a:lnTo>
                    <a:pt x="68" y="269"/>
                  </a:lnTo>
                  <a:lnTo>
                    <a:pt x="74" y="287"/>
                  </a:lnTo>
                  <a:lnTo>
                    <a:pt x="80" y="305"/>
                  </a:lnTo>
                  <a:lnTo>
                    <a:pt x="86" y="311"/>
                  </a:lnTo>
                  <a:lnTo>
                    <a:pt x="86" y="311"/>
                  </a:lnTo>
                  <a:lnTo>
                    <a:pt x="92" y="317"/>
                  </a:lnTo>
                  <a:lnTo>
                    <a:pt x="92" y="323"/>
                  </a:lnTo>
                  <a:lnTo>
                    <a:pt x="92" y="323"/>
                  </a:lnTo>
                  <a:lnTo>
                    <a:pt x="24" y="437"/>
                  </a:lnTo>
                  <a:lnTo>
                    <a:pt x="18" y="471"/>
                  </a:lnTo>
                  <a:lnTo>
                    <a:pt x="0" y="547"/>
                  </a:lnTo>
                  <a:lnTo>
                    <a:pt x="50" y="611"/>
                  </a:lnTo>
                  <a:lnTo>
                    <a:pt x="114" y="611"/>
                  </a:lnTo>
                  <a:lnTo>
                    <a:pt x="104" y="555"/>
                  </a:lnTo>
                  <a:lnTo>
                    <a:pt x="120" y="515"/>
                  </a:lnTo>
                  <a:lnTo>
                    <a:pt x="150" y="449"/>
                  </a:lnTo>
                  <a:lnTo>
                    <a:pt x="166" y="377"/>
                  </a:lnTo>
                  <a:lnTo>
                    <a:pt x="156" y="295"/>
                  </a:lnTo>
                  <a:lnTo>
                    <a:pt x="170" y="203"/>
                  </a:lnTo>
                  <a:lnTo>
                    <a:pt x="212" y="95"/>
                  </a:lnTo>
                  <a:lnTo>
                    <a:pt x="213" y="0"/>
                  </a:lnTo>
                  <a:lnTo>
                    <a:pt x="207" y="0"/>
                  </a:lnTo>
                  <a:lnTo>
                    <a:pt x="201" y="0"/>
                  </a:lnTo>
                  <a:lnTo>
                    <a:pt x="195" y="0"/>
                  </a:lnTo>
                  <a:lnTo>
                    <a:pt x="189" y="0"/>
                  </a:lnTo>
                  <a:lnTo>
                    <a:pt x="183" y="6"/>
                  </a:lnTo>
                  <a:lnTo>
                    <a:pt x="177" y="6"/>
                  </a:lnTo>
                  <a:lnTo>
                    <a:pt x="171" y="12"/>
                  </a:lnTo>
                  <a:lnTo>
                    <a:pt x="171" y="12"/>
                  </a:lnTo>
                  <a:lnTo>
                    <a:pt x="171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b="1">
                <a:solidFill>
                  <a:srgbClr val="EAEAEA"/>
                </a:solidFill>
                <a:latin typeface="Comic Sans MS" pitchFamily="66" charset="0"/>
              </a:endParaRPr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ltGray">
            <a:xfrm>
              <a:off x="4292" y="3936"/>
              <a:ext cx="167" cy="384"/>
            </a:xfrm>
            <a:custGeom>
              <a:avLst/>
              <a:gdLst>
                <a:gd name="T0" fmla="*/ 149 w 167"/>
                <a:gd name="T1" fmla="*/ 60 h 384"/>
                <a:gd name="T2" fmla="*/ 119 w 167"/>
                <a:gd name="T3" fmla="*/ 30 h 384"/>
                <a:gd name="T4" fmla="*/ 89 w 167"/>
                <a:gd name="T5" fmla="*/ 12 h 384"/>
                <a:gd name="T6" fmla="*/ 59 w 167"/>
                <a:gd name="T7" fmla="*/ 0 h 384"/>
                <a:gd name="T8" fmla="*/ 54 w 167"/>
                <a:gd name="T9" fmla="*/ 70 h 384"/>
                <a:gd name="T10" fmla="*/ 46 w 167"/>
                <a:gd name="T11" fmla="*/ 112 h 384"/>
                <a:gd name="T12" fmla="*/ 52 w 167"/>
                <a:gd name="T13" fmla="*/ 168 h 384"/>
                <a:gd name="T14" fmla="*/ 24 w 167"/>
                <a:gd name="T15" fmla="*/ 194 h 384"/>
                <a:gd name="T16" fmla="*/ 16 w 167"/>
                <a:gd name="T17" fmla="*/ 258 h 384"/>
                <a:gd name="T18" fmla="*/ 2 w 167"/>
                <a:gd name="T19" fmla="*/ 300 h 384"/>
                <a:gd name="T20" fmla="*/ 0 w 167"/>
                <a:gd name="T21" fmla="*/ 352 h 384"/>
                <a:gd name="T22" fmla="*/ 47 w 167"/>
                <a:gd name="T23" fmla="*/ 384 h 384"/>
                <a:gd name="T24" fmla="*/ 149 w 167"/>
                <a:gd name="T25" fmla="*/ 384 h 384"/>
                <a:gd name="T26" fmla="*/ 134 w 167"/>
                <a:gd name="T27" fmla="*/ 350 h 384"/>
                <a:gd name="T28" fmla="*/ 104 w 167"/>
                <a:gd name="T29" fmla="*/ 324 h 384"/>
                <a:gd name="T30" fmla="*/ 138 w 167"/>
                <a:gd name="T31" fmla="*/ 274 h 384"/>
                <a:gd name="T32" fmla="*/ 122 w 167"/>
                <a:gd name="T33" fmla="*/ 220 h 384"/>
                <a:gd name="T34" fmla="*/ 132 w 167"/>
                <a:gd name="T35" fmla="*/ 186 h 384"/>
                <a:gd name="T36" fmla="*/ 140 w 167"/>
                <a:gd name="T37" fmla="*/ 154 h 384"/>
                <a:gd name="T38" fmla="*/ 167 w 167"/>
                <a:gd name="T39" fmla="*/ 90 h 384"/>
                <a:gd name="T40" fmla="*/ 149 w 167"/>
                <a:gd name="T41" fmla="*/ 60 h 384"/>
                <a:gd name="T42" fmla="*/ 149 w 167"/>
                <a:gd name="T43" fmla="*/ 60 h 384"/>
                <a:gd name="T44" fmla="*/ 149 w 167"/>
                <a:gd name="T45" fmla="*/ 60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67" h="384">
                  <a:moveTo>
                    <a:pt x="149" y="60"/>
                  </a:moveTo>
                  <a:lnTo>
                    <a:pt x="119" y="30"/>
                  </a:lnTo>
                  <a:lnTo>
                    <a:pt x="89" y="12"/>
                  </a:lnTo>
                  <a:lnTo>
                    <a:pt x="59" y="0"/>
                  </a:lnTo>
                  <a:lnTo>
                    <a:pt x="54" y="70"/>
                  </a:lnTo>
                  <a:lnTo>
                    <a:pt x="46" y="112"/>
                  </a:lnTo>
                  <a:lnTo>
                    <a:pt x="52" y="168"/>
                  </a:lnTo>
                  <a:lnTo>
                    <a:pt x="24" y="194"/>
                  </a:lnTo>
                  <a:lnTo>
                    <a:pt x="16" y="258"/>
                  </a:lnTo>
                  <a:lnTo>
                    <a:pt x="2" y="300"/>
                  </a:lnTo>
                  <a:lnTo>
                    <a:pt x="0" y="352"/>
                  </a:lnTo>
                  <a:lnTo>
                    <a:pt x="47" y="384"/>
                  </a:lnTo>
                  <a:lnTo>
                    <a:pt x="149" y="384"/>
                  </a:lnTo>
                  <a:lnTo>
                    <a:pt x="134" y="350"/>
                  </a:lnTo>
                  <a:lnTo>
                    <a:pt x="104" y="324"/>
                  </a:lnTo>
                  <a:lnTo>
                    <a:pt x="138" y="274"/>
                  </a:lnTo>
                  <a:lnTo>
                    <a:pt x="122" y="220"/>
                  </a:lnTo>
                  <a:lnTo>
                    <a:pt x="132" y="186"/>
                  </a:lnTo>
                  <a:lnTo>
                    <a:pt x="140" y="154"/>
                  </a:lnTo>
                  <a:lnTo>
                    <a:pt x="167" y="90"/>
                  </a:lnTo>
                  <a:lnTo>
                    <a:pt x="149" y="60"/>
                  </a:lnTo>
                  <a:lnTo>
                    <a:pt x="149" y="60"/>
                  </a:lnTo>
                  <a:lnTo>
                    <a:pt x="149" y="6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b="1">
                <a:solidFill>
                  <a:srgbClr val="EAEAEA"/>
                </a:solidFill>
                <a:latin typeface="Comic Sans MS" pitchFamily="66" charset="0"/>
              </a:endParaRPr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ltGray">
            <a:xfrm>
              <a:off x="4100" y="4020"/>
              <a:ext cx="166" cy="300"/>
            </a:xfrm>
            <a:custGeom>
              <a:avLst/>
              <a:gdLst>
                <a:gd name="T0" fmla="*/ 136 w 166"/>
                <a:gd name="T1" fmla="*/ 12 h 300"/>
                <a:gd name="T2" fmla="*/ 100 w 166"/>
                <a:gd name="T3" fmla="*/ 0 h 300"/>
                <a:gd name="T4" fmla="*/ 78 w 166"/>
                <a:gd name="T5" fmla="*/ 64 h 300"/>
                <a:gd name="T6" fmla="*/ 70 w 166"/>
                <a:gd name="T7" fmla="*/ 126 h 300"/>
                <a:gd name="T8" fmla="*/ 46 w 166"/>
                <a:gd name="T9" fmla="*/ 184 h 300"/>
                <a:gd name="T10" fmla="*/ 58 w 166"/>
                <a:gd name="T11" fmla="*/ 232 h 300"/>
                <a:gd name="T12" fmla="*/ 38 w 166"/>
                <a:gd name="T13" fmla="*/ 268 h 300"/>
                <a:gd name="T14" fmla="*/ 0 w 166"/>
                <a:gd name="T15" fmla="*/ 300 h 300"/>
                <a:gd name="T16" fmla="*/ 160 w 166"/>
                <a:gd name="T17" fmla="*/ 300 h 300"/>
                <a:gd name="T18" fmla="*/ 136 w 166"/>
                <a:gd name="T19" fmla="*/ 272 h 300"/>
                <a:gd name="T20" fmla="*/ 98 w 166"/>
                <a:gd name="T21" fmla="*/ 234 h 300"/>
                <a:gd name="T22" fmla="*/ 130 w 166"/>
                <a:gd name="T23" fmla="*/ 188 h 300"/>
                <a:gd name="T24" fmla="*/ 138 w 166"/>
                <a:gd name="T25" fmla="*/ 134 h 300"/>
                <a:gd name="T26" fmla="*/ 144 w 166"/>
                <a:gd name="T27" fmla="*/ 94 h 300"/>
                <a:gd name="T28" fmla="*/ 164 w 166"/>
                <a:gd name="T29" fmla="*/ 60 h 300"/>
                <a:gd name="T30" fmla="*/ 166 w 166"/>
                <a:gd name="T31" fmla="*/ 0 h 300"/>
                <a:gd name="T32" fmla="*/ 136 w 166"/>
                <a:gd name="T33" fmla="*/ 12 h 300"/>
                <a:gd name="T34" fmla="*/ 136 w 166"/>
                <a:gd name="T35" fmla="*/ 12 h 300"/>
                <a:gd name="T36" fmla="*/ 136 w 166"/>
                <a:gd name="T37" fmla="*/ 12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6" h="300">
                  <a:moveTo>
                    <a:pt x="136" y="12"/>
                  </a:moveTo>
                  <a:lnTo>
                    <a:pt x="100" y="0"/>
                  </a:lnTo>
                  <a:lnTo>
                    <a:pt x="78" y="64"/>
                  </a:lnTo>
                  <a:lnTo>
                    <a:pt x="70" y="126"/>
                  </a:lnTo>
                  <a:lnTo>
                    <a:pt x="46" y="184"/>
                  </a:lnTo>
                  <a:lnTo>
                    <a:pt x="58" y="232"/>
                  </a:lnTo>
                  <a:lnTo>
                    <a:pt x="38" y="268"/>
                  </a:lnTo>
                  <a:lnTo>
                    <a:pt x="0" y="300"/>
                  </a:lnTo>
                  <a:lnTo>
                    <a:pt x="160" y="300"/>
                  </a:lnTo>
                  <a:lnTo>
                    <a:pt x="136" y="272"/>
                  </a:lnTo>
                  <a:lnTo>
                    <a:pt x="98" y="234"/>
                  </a:lnTo>
                  <a:lnTo>
                    <a:pt x="130" y="188"/>
                  </a:lnTo>
                  <a:lnTo>
                    <a:pt x="138" y="134"/>
                  </a:lnTo>
                  <a:lnTo>
                    <a:pt x="144" y="94"/>
                  </a:lnTo>
                  <a:lnTo>
                    <a:pt x="164" y="60"/>
                  </a:lnTo>
                  <a:lnTo>
                    <a:pt x="166" y="0"/>
                  </a:lnTo>
                  <a:lnTo>
                    <a:pt x="136" y="12"/>
                  </a:lnTo>
                  <a:lnTo>
                    <a:pt x="136" y="12"/>
                  </a:lnTo>
                  <a:lnTo>
                    <a:pt x="136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b="1">
                <a:solidFill>
                  <a:srgbClr val="EAEAEA"/>
                </a:solidFill>
                <a:latin typeface="Comic Sans MS" pitchFamily="66" charset="0"/>
              </a:endParaRPr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ltGray">
            <a:xfrm>
              <a:off x="3910" y="4038"/>
              <a:ext cx="237" cy="282"/>
            </a:xfrm>
            <a:custGeom>
              <a:avLst/>
              <a:gdLst>
                <a:gd name="T0" fmla="*/ 201 w 237"/>
                <a:gd name="T1" fmla="*/ 0 h 282"/>
                <a:gd name="T2" fmla="*/ 183 w 237"/>
                <a:gd name="T3" fmla="*/ 0 h 282"/>
                <a:gd name="T4" fmla="*/ 158 w 237"/>
                <a:gd name="T5" fmla="*/ 50 h 282"/>
                <a:gd name="T6" fmla="*/ 148 w 237"/>
                <a:gd name="T7" fmla="*/ 92 h 282"/>
                <a:gd name="T8" fmla="*/ 120 w 237"/>
                <a:gd name="T9" fmla="*/ 144 h 282"/>
                <a:gd name="T10" fmla="*/ 82 w 237"/>
                <a:gd name="T11" fmla="*/ 182 h 282"/>
                <a:gd name="T12" fmla="*/ 60 w 237"/>
                <a:gd name="T13" fmla="*/ 232 h 282"/>
                <a:gd name="T14" fmla="*/ 0 w 237"/>
                <a:gd name="T15" fmla="*/ 282 h 282"/>
                <a:gd name="T16" fmla="*/ 128 w 237"/>
                <a:gd name="T17" fmla="*/ 282 h 282"/>
                <a:gd name="T18" fmla="*/ 154 w 237"/>
                <a:gd name="T19" fmla="*/ 254 h 282"/>
                <a:gd name="T20" fmla="*/ 158 w 237"/>
                <a:gd name="T21" fmla="*/ 196 h 282"/>
                <a:gd name="T22" fmla="*/ 188 w 237"/>
                <a:gd name="T23" fmla="*/ 148 h 282"/>
                <a:gd name="T24" fmla="*/ 196 w 237"/>
                <a:gd name="T25" fmla="*/ 70 h 282"/>
                <a:gd name="T26" fmla="*/ 237 w 237"/>
                <a:gd name="T27" fmla="*/ 0 h 282"/>
                <a:gd name="T28" fmla="*/ 201 w 237"/>
                <a:gd name="T29" fmla="*/ 0 h 282"/>
                <a:gd name="T30" fmla="*/ 201 w 237"/>
                <a:gd name="T31" fmla="*/ 0 h 282"/>
                <a:gd name="T32" fmla="*/ 201 w 237"/>
                <a:gd name="T33" fmla="*/ 0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7" h="282">
                  <a:moveTo>
                    <a:pt x="201" y="0"/>
                  </a:moveTo>
                  <a:lnTo>
                    <a:pt x="183" y="0"/>
                  </a:lnTo>
                  <a:lnTo>
                    <a:pt x="158" y="50"/>
                  </a:lnTo>
                  <a:lnTo>
                    <a:pt x="148" y="92"/>
                  </a:lnTo>
                  <a:lnTo>
                    <a:pt x="120" y="144"/>
                  </a:lnTo>
                  <a:lnTo>
                    <a:pt x="82" y="182"/>
                  </a:lnTo>
                  <a:lnTo>
                    <a:pt x="60" y="232"/>
                  </a:lnTo>
                  <a:lnTo>
                    <a:pt x="0" y="282"/>
                  </a:lnTo>
                  <a:lnTo>
                    <a:pt x="128" y="282"/>
                  </a:lnTo>
                  <a:lnTo>
                    <a:pt x="154" y="254"/>
                  </a:lnTo>
                  <a:lnTo>
                    <a:pt x="158" y="196"/>
                  </a:lnTo>
                  <a:lnTo>
                    <a:pt x="188" y="148"/>
                  </a:lnTo>
                  <a:lnTo>
                    <a:pt x="196" y="70"/>
                  </a:lnTo>
                  <a:lnTo>
                    <a:pt x="237" y="0"/>
                  </a:lnTo>
                  <a:lnTo>
                    <a:pt x="201" y="0"/>
                  </a:lnTo>
                  <a:lnTo>
                    <a:pt x="201" y="0"/>
                  </a:lnTo>
                  <a:lnTo>
                    <a:pt x="20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b="1">
                <a:solidFill>
                  <a:srgbClr val="EAEAEA"/>
                </a:solidFill>
                <a:latin typeface="Comic Sans MS" pitchFamily="66" charset="0"/>
              </a:endParaRPr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ltGray">
            <a:xfrm>
              <a:off x="3674" y="4086"/>
              <a:ext cx="196" cy="234"/>
            </a:xfrm>
            <a:custGeom>
              <a:avLst/>
              <a:gdLst>
                <a:gd name="T0" fmla="*/ 167 w 196"/>
                <a:gd name="T1" fmla="*/ 54 h 234"/>
                <a:gd name="T2" fmla="*/ 113 w 196"/>
                <a:gd name="T3" fmla="*/ 24 h 234"/>
                <a:gd name="T4" fmla="*/ 83 w 196"/>
                <a:gd name="T5" fmla="*/ 0 h 234"/>
                <a:gd name="T6" fmla="*/ 80 w 196"/>
                <a:gd name="T7" fmla="*/ 62 h 234"/>
                <a:gd name="T8" fmla="*/ 58 w 196"/>
                <a:gd name="T9" fmla="*/ 100 h 234"/>
                <a:gd name="T10" fmla="*/ 54 w 196"/>
                <a:gd name="T11" fmla="*/ 160 h 234"/>
                <a:gd name="T12" fmla="*/ 36 w 196"/>
                <a:gd name="T13" fmla="*/ 202 h 234"/>
                <a:gd name="T14" fmla="*/ 0 w 196"/>
                <a:gd name="T15" fmla="*/ 234 h 234"/>
                <a:gd name="T16" fmla="*/ 146 w 196"/>
                <a:gd name="T17" fmla="*/ 234 h 234"/>
                <a:gd name="T18" fmla="*/ 170 w 196"/>
                <a:gd name="T19" fmla="*/ 198 h 234"/>
                <a:gd name="T20" fmla="*/ 158 w 196"/>
                <a:gd name="T21" fmla="*/ 138 h 234"/>
                <a:gd name="T22" fmla="*/ 196 w 196"/>
                <a:gd name="T23" fmla="*/ 100 h 234"/>
                <a:gd name="T24" fmla="*/ 191 w 196"/>
                <a:gd name="T25" fmla="*/ 54 h 234"/>
                <a:gd name="T26" fmla="*/ 167 w 196"/>
                <a:gd name="T27" fmla="*/ 54 h 234"/>
                <a:gd name="T28" fmla="*/ 167 w 196"/>
                <a:gd name="T29" fmla="*/ 54 h 234"/>
                <a:gd name="T30" fmla="*/ 167 w 196"/>
                <a:gd name="T31" fmla="*/ 54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96" h="234">
                  <a:moveTo>
                    <a:pt x="167" y="54"/>
                  </a:moveTo>
                  <a:lnTo>
                    <a:pt x="113" y="24"/>
                  </a:lnTo>
                  <a:lnTo>
                    <a:pt x="83" y="0"/>
                  </a:lnTo>
                  <a:lnTo>
                    <a:pt x="80" y="62"/>
                  </a:lnTo>
                  <a:lnTo>
                    <a:pt x="58" y="100"/>
                  </a:lnTo>
                  <a:lnTo>
                    <a:pt x="54" y="160"/>
                  </a:lnTo>
                  <a:lnTo>
                    <a:pt x="36" y="202"/>
                  </a:lnTo>
                  <a:lnTo>
                    <a:pt x="0" y="234"/>
                  </a:lnTo>
                  <a:lnTo>
                    <a:pt x="146" y="234"/>
                  </a:lnTo>
                  <a:lnTo>
                    <a:pt x="170" y="198"/>
                  </a:lnTo>
                  <a:lnTo>
                    <a:pt x="158" y="138"/>
                  </a:lnTo>
                  <a:lnTo>
                    <a:pt x="196" y="100"/>
                  </a:lnTo>
                  <a:lnTo>
                    <a:pt x="191" y="54"/>
                  </a:lnTo>
                  <a:lnTo>
                    <a:pt x="167" y="54"/>
                  </a:lnTo>
                  <a:lnTo>
                    <a:pt x="167" y="54"/>
                  </a:lnTo>
                  <a:lnTo>
                    <a:pt x="167" y="5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b="1">
                <a:solidFill>
                  <a:srgbClr val="EAEAEA"/>
                </a:solidFill>
                <a:latin typeface="Comic Sans MS" pitchFamily="66" charset="0"/>
              </a:endParaRPr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ltGray">
            <a:xfrm>
              <a:off x="3476" y="4068"/>
              <a:ext cx="190" cy="252"/>
            </a:xfrm>
            <a:custGeom>
              <a:avLst/>
              <a:gdLst>
                <a:gd name="T0" fmla="*/ 190 w 190"/>
                <a:gd name="T1" fmla="*/ 0 h 252"/>
                <a:gd name="T2" fmla="*/ 166 w 190"/>
                <a:gd name="T3" fmla="*/ 0 h 252"/>
                <a:gd name="T4" fmla="*/ 158 w 190"/>
                <a:gd name="T5" fmla="*/ 38 h 252"/>
                <a:gd name="T6" fmla="*/ 138 w 190"/>
                <a:gd name="T7" fmla="*/ 120 h 252"/>
                <a:gd name="T8" fmla="*/ 94 w 190"/>
                <a:gd name="T9" fmla="*/ 180 h 252"/>
                <a:gd name="T10" fmla="*/ 62 w 190"/>
                <a:gd name="T11" fmla="*/ 234 h 252"/>
                <a:gd name="T12" fmla="*/ 0 w 190"/>
                <a:gd name="T13" fmla="*/ 252 h 252"/>
                <a:gd name="T14" fmla="*/ 128 w 190"/>
                <a:gd name="T15" fmla="*/ 252 h 252"/>
                <a:gd name="T16" fmla="*/ 142 w 190"/>
                <a:gd name="T17" fmla="*/ 188 h 252"/>
                <a:gd name="T18" fmla="*/ 186 w 190"/>
                <a:gd name="T19" fmla="*/ 90 h 252"/>
                <a:gd name="T20" fmla="*/ 190 w 190"/>
                <a:gd name="T21" fmla="*/ 38 h 252"/>
                <a:gd name="T22" fmla="*/ 190 w 190"/>
                <a:gd name="T23" fmla="*/ 0 h 252"/>
                <a:gd name="T24" fmla="*/ 190 w 190"/>
                <a:gd name="T25" fmla="*/ 0 h 252"/>
                <a:gd name="T26" fmla="*/ 190 w 190"/>
                <a:gd name="T27" fmla="*/ 0 h 252"/>
                <a:gd name="T28" fmla="*/ 190 w 190"/>
                <a:gd name="T29" fmla="*/ 0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90" h="252">
                  <a:moveTo>
                    <a:pt x="190" y="0"/>
                  </a:moveTo>
                  <a:lnTo>
                    <a:pt x="166" y="0"/>
                  </a:lnTo>
                  <a:lnTo>
                    <a:pt x="158" y="38"/>
                  </a:lnTo>
                  <a:lnTo>
                    <a:pt x="138" y="120"/>
                  </a:lnTo>
                  <a:lnTo>
                    <a:pt x="94" y="180"/>
                  </a:lnTo>
                  <a:lnTo>
                    <a:pt x="62" y="234"/>
                  </a:lnTo>
                  <a:lnTo>
                    <a:pt x="0" y="252"/>
                  </a:lnTo>
                  <a:lnTo>
                    <a:pt x="128" y="252"/>
                  </a:lnTo>
                  <a:lnTo>
                    <a:pt x="142" y="188"/>
                  </a:lnTo>
                  <a:lnTo>
                    <a:pt x="186" y="90"/>
                  </a:lnTo>
                  <a:lnTo>
                    <a:pt x="190" y="38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b="1">
                <a:solidFill>
                  <a:srgbClr val="EAEAEA"/>
                </a:solidFill>
                <a:latin typeface="Comic Sans MS" pitchFamily="66" charset="0"/>
              </a:endParaRPr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ltGray">
            <a:xfrm>
              <a:off x="3170" y="4188"/>
              <a:ext cx="230" cy="132"/>
            </a:xfrm>
            <a:custGeom>
              <a:avLst/>
              <a:gdLst>
                <a:gd name="T0" fmla="*/ 197 w 230"/>
                <a:gd name="T1" fmla="*/ 0 h 132"/>
                <a:gd name="T2" fmla="*/ 191 w 230"/>
                <a:gd name="T3" fmla="*/ 0 h 132"/>
                <a:gd name="T4" fmla="*/ 185 w 230"/>
                <a:gd name="T5" fmla="*/ 0 h 132"/>
                <a:gd name="T6" fmla="*/ 173 w 230"/>
                <a:gd name="T7" fmla="*/ 0 h 132"/>
                <a:gd name="T8" fmla="*/ 161 w 230"/>
                <a:gd name="T9" fmla="*/ 0 h 132"/>
                <a:gd name="T10" fmla="*/ 155 w 230"/>
                <a:gd name="T11" fmla="*/ 0 h 132"/>
                <a:gd name="T12" fmla="*/ 138 w 230"/>
                <a:gd name="T13" fmla="*/ 6 h 132"/>
                <a:gd name="T14" fmla="*/ 132 w 230"/>
                <a:gd name="T15" fmla="*/ 6 h 132"/>
                <a:gd name="T16" fmla="*/ 35 w 230"/>
                <a:gd name="T17" fmla="*/ 18 h 132"/>
                <a:gd name="T18" fmla="*/ 11 w 230"/>
                <a:gd name="T19" fmla="*/ 30 h 132"/>
                <a:gd name="T20" fmla="*/ 23 w 230"/>
                <a:gd name="T21" fmla="*/ 54 h 132"/>
                <a:gd name="T22" fmla="*/ 0 w 230"/>
                <a:gd name="T23" fmla="*/ 100 h 132"/>
                <a:gd name="T24" fmla="*/ 0 w 230"/>
                <a:gd name="T25" fmla="*/ 132 h 132"/>
                <a:gd name="T26" fmla="*/ 162 w 230"/>
                <a:gd name="T27" fmla="*/ 132 h 132"/>
                <a:gd name="T28" fmla="*/ 204 w 230"/>
                <a:gd name="T29" fmla="*/ 88 h 132"/>
                <a:gd name="T30" fmla="*/ 230 w 230"/>
                <a:gd name="T31" fmla="*/ 46 h 132"/>
                <a:gd name="T32" fmla="*/ 214 w 230"/>
                <a:gd name="T33" fmla="*/ 24 h 132"/>
                <a:gd name="T34" fmla="*/ 215 w 230"/>
                <a:gd name="T35" fmla="*/ 0 h 132"/>
                <a:gd name="T36" fmla="*/ 209 w 230"/>
                <a:gd name="T37" fmla="*/ 0 h 132"/>
                <a:gd name="T38" fmla="*/ 203 w 230"/>
                <a:gd name="T39" fmla="*/ 0 h 132"/>
                <a:gd name="T40" fmla="*/ 203 w 230"/>
                <a:gd name="T41" fmla="*/ 0 h 132"/>
                <a:gd name="T42" fmla="*/ 197 w 230"/>
                <a:gd name="T43" fmla="*/ 0 h 132"/>
                <a:gd name="T44" fmla="*/ 197 w 230"/>
                <a:gd name="T45" fmla="*/ 0 h 132"/>
                <a:gd name="T46" fmla="*/ 197 w 230"/>
                <a:gd name="T47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30" h="132">
                  <a:moveTo>
                    <a:pt x="197" y="0"/>
                  </a:moveTo>
                  <a:lnTo>
                    <a:pt x="191" y="0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1" y="0"/>
                  </a:lnTo>
                  <a:lnTo>
                    <a:pt x="155" y="0"/>
                  </a:lnTo>
                  <a:lnTo>
                    <a:pt x="138" y="6"/>
                  </a:lnTo>
                  <a:lnTo>
                    <a:pt x="132" y="6"/>
                  </a:lnTo>
                  <a:lnTo>
                    <a:pt x="35" y="18"/>
                  </a:lnTo>
                  <a:lnTo>
                    <a:pt x="11" y="30"/>
                  </a:lnTo>
                  <a:lnTo>
                    <a:pt x="23" y="54"/>
                  </a:lnTo>
                  <a:lnTo>
                    <a:pt x="0" y="100"/>
                  </a:lnTo>
                  <a:lnTo>
                    <a:pt x="0" y="132"/>
                  </a:lnTo>
                  <a:lnTo>
                    <a:pt x="162" y="132"/>
                  </a:lnTo>
                  <a:lnTo>
                    <a:pt x="204" y="88"/>
                  </a:lnTo>
                  <a:lnTo>
                    <a:pt x="230" y="46"/>
                  </a:lnTo>
                  <a:lnTo>
                    <a:pt x="214" y="24"/>
                  </a:lnTo>
                  <a:lnTo>
                    <a:pt x="215" y="0"/>
                  </a:lnTo>
                  <a:lnTo>
                    <a:pt x="209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197" y="0"/>
                  </a:lnTo>
                  <a:lnTo>
                    <a:pt x="197" y="0"/>
                  </a:lnTo>
                  <a:lnTo>
                    <a:pt x="197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b="1">
                <a:solidFill>
                  <a:srgbClr val="EAEAEA"/>
                </a:solidFill>
                <a:latin typeface="Comic Sans MS" pitchFamily="66" charset="0"/>
              </a:endParaRPr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ltGray">
            <a:xfrm>
              <a:off x="3044" y="4218"/>
              <a:ext cx="89" cy="102"/>
            </a:xfrm>
            <a:custGeom>
              <a:avLst/>
              <a:gdLst>
                <a:gd name="T0" fmla="*/ 71 w 89"/>
                <a:gd name="T1" fmla="*/ 0 h 102"/>
                <a:gd name="T2" fmla="*/ 66 w 89"/>
                <a:gd name="T3" fmla="*/ 48 h 102"/>
                <a:gd name="T4" fmla="*/ 30 w 89"/>
                <a:gd name="T5" fmla="*/ 72 h 102"/>
                <a:gd name="T6" fmla="*/ 0 w 89"/>
                <a:gd name="T7" fmla="*/ 102 h 102"/>
                <a:gd name="T8" fmla="*/ 66 w 89"/>
                <a:gd name="T9" fmla="*/ 102 h 102"/>
                <a:gd name="T10" fmla="*/ 88 w 89"/>
                <a:gd name="T11" fmla="*/ 56 h 102"/>
                <a:gd name="T12" fmla="*/ 89 w 89"/>
                <a:gd name="T13" fmla="*/ 6 h 102"/>
                <a:gd name="T14" fmla="*/ 71 w 89"/>
                <a:gd name="T15" fmla="*/ 0 h 102"/>
                <a:gd name="T16" fmla="*/ 71 w 89"/>
                <a:gd name="T17" fmla="*/ 0 h 102"/>
                <a:gd name="T18" fmla="*/ 71 w 89"/>
                <a:gd name="T19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9" h="102">
                  <a:moveTo>
                    <a:pt x="71" y="0"/>
                  </a:moveTo>
                  <a:lnTo>
                    <a:pt x="66" y="48"/>
                  </a:lnTo>
                  <a:lnTo>
                    <a:pt x="30" y="72"/>
                  </a:lnTo>
                  <a:lnTo>
                    <a:pt x="0" y="102"/>
                  </a:lnTo>
                  <a:lnTo>
                    <a:pt x="66" y="102"/>
                  </a:lnTo>
                  <a:lnTo>
                    <a:pt x="88" y="56"/>
                  </a:lnTo>
                  <a:lnTo>
                    <a:pt x="89" y="6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b="1">
                <a:solidFill>
                  <a:srgbClr val="EAEAEA"/>
                </a:solidFill>
                <a:latin typeface="Comic Sans MS" pitchFamily="66" charset="0"/>
              </a:endParaRPr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ltGray">
            <a:xfrm>
              <a:off x="5482" y="3367"/>
              <a:ext cx="278" cy="953"/>
            </a:xfrm>
            <a:custGeom>
              <a:avLst/>
              <a:gdLst>
                <a:gd name="T0" fmla="*/ 278 w 278"/>
                <a:gd name="T1" fmla="*/ 24 h 953"/>
                <a:gd name="T2" fmla="*/ 272 w 278"/>
                <a:gd name="T3" fmla="*/ 24 h 953"/>
                <a:gd name="T4" fmla="*/ 272 w 278"/>
                <a:gd name="T5" fmla="*/ 18 h 953"/>
                <a:gd name="T6" fmla="*/ 266 w 278"/>
                <a:gd name="T7" fmla="*/ 18 h 953"/>
                <a:gd name="T8" fmla="*/ 254 w 278"/>
                <a:gd name="T9" fmla="*/ 12 h 953"/>
                <a:gd name="T10" fmla="*/ 236 w 278"/>
                <a:gd name="T11" fmla="*/ 6 h 953"/>
                <a:gd name="T12" fmla="*/ 212 w 278"/>
                <a:gd name="T13" fmla="*/ 0 h 953"/>
                <a:gd name="T14" fmla="*/ 206 w 278"/>
                <a:gd name="T15" fmla="*/ 6 h 953"/>
                <a:gd name="T16" fmla="*/ 198 w 278"/>
                <a:gd name="T17" fmla="*/ 129 h 953"/>
                <a:gd name="T18" fmla="*/ 184 w 278"/>
                <a:gd name="T19" fmla="*/ 209 h 953"/>
                <a:gd name="T20" fmla="*/ 182 w 278"/>
                <a:gd name="T21" fmla="*/ 249 h 953"/>
                <a:gd name="T22" fmla="*/ 200 w 278"/>
                <a:gd name="T23" fmla="*/ 339 h 953"/>
                <a:gd name="T24" fmla="*/ 186 w 278"/>
                <a:gd name="T25" fmla="*/ 481 h 953"/>
                <a:gd name="T26" fmla="*/ 176 w 278"/>
                <a:gd name="T27" fmla="*/ 521 h 953"/>
                <a:gd name="T28" fmla="*/ 156 w 278"/>
                <a:gd name="T29" fmla="*/ 601 h 953"/>
                <a:gd name="T30" fmla="*/ 172 w 278"/>
                <a:gd name="T31" fmla="*/ 681 h 953"/>
                <a:gd name="T32" fmla="*/ 138 w 278"/>
                <a:gd name="T33" fmla="*/ 765 h 953"/>
                <a:gd name="T34" fmla="*/ 96 w 278"/>
                <a:gd name="T35" fmla="*/ 847 h 953"/>
                <a:gd name="T36" fmla="*/ 50 w 278"/>
                <a:gd name="T37" fmla="*/ 899 h 953"/>
                <a:gd name="T38" fmla="*/ 0 w 278"/>
                <a:gd name="T39" fmla="*/ 953 h 953"/>
                <a:gd name="T40" fmla="*/ 278 w 278"/>
                <a:gd name="T41" fmla="*/ 953 h 953"/>
                <a:gd name="T42" fmla="*/ 278 w 278"/>
                <a:gd name="T43" fmla="*/ 24 h 953"/>
                <a:gd name="T44" fmla="*/ 278 w 278"/>
                <a:gd name="T45" fmla="*/ 24 h 953"/>
                <a:gd name="T46" fmla="*/ 278 w 278"/>
                <a:gd name="T47" fmla="*/ 24 h 9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78" h="953">
                  <a:moveTo>
                    <a:pt x="278" y="24"/>
                  </a:moveTo>
                  <a:lnTo>
                    <a:pt x="272" y="24"/>
                  </a:lnTo>
                  <a:lnTo>
                    <a:pt x="272" y="18"/>
                  </a:lnTo>
                  <a:lnTo>
                    <a:pt x="266" y="18"/>
                  </a:lnTo>
                  <a:lnTo>
                    <a:pt x="254" y="12"/>
                  </a:lnTo>
                  <a:lnTo>
                    <a:pt x="236" y="6"/>
                  </a:lnTo>
                  <a:lnTo>
                    <a:pt x="212" y="0"/>
                  </a:lnTo>
                  <a:lnTo>
                    <a:pt x="206" y="6"/>
                  </a:lnTo>
                  <a:lnTo>
                    <a:pt x="198" y="129"/>
                  </a:lnTo>
                  <a:lnTo>
                    <a:pt x="184" y="209"/>
                  </a:lnTo>
                  <a:lnTo>
                    <a:pt x="182" y="249"/>
                  </a:lnTo>
                  <a:lnTo>
                    <a:pt x="200" y="339"/>
                  </a:lnTo>
                  <a:lnTo>
                    <a:pt x="186" y="481"/>
                  </a:lnTo>
                  <a:lnTo>
                    <a:pt x="176" y="521"/>
                  </a:lnTo>
                  <a:lnTo>
                    <a:pt x="156" y="601"/>
                  </a:lnTo>
                  <a:lnTo>
                    <a:pt x="172" y="681"/>
                  </a:lnTo>
                  <a:lnTo>
                    <a:pt x="138" y="765"/>
                  </a:lnTo>
                  <a:lnTo>
                    <a:pt x="96" y="847"/>
                  </a:lnTo>
                  <a:lnTo>
                    <a:pt x="50" y="899"/>
                  </a:lnTo>
                  <a:lnTo>
                    <a:pt x="0" y="953"/>
                  </a:lnTo>
                  <a:lnTo>
                    <a:pt x="278" y="953"/>
                  </a:lnTo>
                  <a:lnTo>
                    <a:pt x="278" y="24"/>
                  </a:lnTo>
                  <a:lnTo>
                    <a:pt x="278" y="24"/>
                  </a:lnTo>
                  <a:lnTo>
                    <a:pt x="278" y="2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b="1">
                <a:solidFill>
                  <a:srgbClr val="EAEAEA"/>
                </a:solidFill>
                <a:latin typeface="Comic Sans MS" pitchFamily="66" charset="0"/>
              </a:endParaRPr>
            </a:p>
          </p:txBody>
        </p:sp>
      </p:grpSp>
      <p:sp>
        <p:nvSpPr>
          <p:cNvPr id="341010" name="Rectangle 18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00200"/>
            <a:ext cx="7772400" cy="1828800"/>
          </a:xfrm>
        </p:spPr>
        <p:txBody>
          <a:bodyPr anchor="b"/>
          <a:lstStyle>
            <a:lvl1pPr>
              <a:defRPr sz="5700"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341011" name="Rectangle 19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7338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3600"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20" name="Rectangle 20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21" name="Rectangle 21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22" name="Rectangle 22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229282B-2F05-4CF7-A292-3F26B09AA0F0}" type="slidenum">
              <a:rPr lang="ru-RU">
                <a:solidFill>
                  <a:srgbClr val="EAEAEA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16928992"/>
      </p:ext>
    </p:extLst>
  </p:cSld>
  <p:clrMapOvr>
    <a:masterClrMapping/>
  </p:clrMapOvr>
  <p:transition spd="med">
    <p:wheel spokes="1"/>
  </p:transition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D5D377-D488-4E46-800C-43D7B252EB0C}" type="slidenum">
              <a:rPr lang="ru-RU">
                <a:solidFill>
                  <a:srgbClr val="EAEAEA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39385116"/>
      </p:ext>
    </p:extLst>
  </p:cSld>
  <p:clrMapOvr>
    <a:masterClrMapping/>
  </p:clrMapOvr>
  <p:transition spd="med">
    <p:wheel spokes="1"/>
  </p:transition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62AED4-890B-43DF-A9BE-1B7F62693929}" type="slidenum">
              <a:rPr lang="ru-RU">
                <a:solidFill>
                  <a:srgbClr val="EAEAEA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26404012"/>
      </p:ext>
    </p:extLst>
  </p:cSld>
  <p:clrMapOvr>
    <a:masterClrMapping/>
  </p:clrMapOvr>
  <p:transition spd="med">
    <p:wheel spokes="1"/>
  </p:transition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6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7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805735-BC0F-4923-8369-8447D7174434}" type="slidenum">
              <a:rPr lang="ru-RU">
                <a:solidFill>
                  <a:srgbClr val="EAEAEA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31593176"/>
      </p:ext>
    </p:extLst>
  </p:cSld>
  <p:clrMapOvr>
    <a:masterClrMapping/>
  </p:clrMapOvr>
  <p:transition spd="med">
    <p:wheel spokes="1"/>
  </p:transition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8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9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4357BA-1FA5-46DB-AA22-0E225ACBB84A}" type="slidenum">
              <a:rPr lang="ru-RU">
                <a:solidFill>
                  <a:srgbClr val="EAEAEA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72376987"/>
      </p:ext>
    </p:extLst>
  </p:cSld>
  <p:clrMapOvr>
    <a:masterClrMapping/>
  </p:clrMapOvr>
  <p:transition spd="med">
    <p:wheel spokes="1"/>
  </p:transition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4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5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6F7EE5-CCE8-4F11-A184-F271C523EC0D}" type="slidenum">
              <a:rPr lang="ru-RU">
                <a:solidFill>
                  <a:srgbClr val="EAEAEA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47824759"/>
      </p:ext>
    </p:extLst>
  </p:cSld>
  <p:clrMapOvr>
    <a:masterClrMapping/>
  </p:clrMapOvr>
  <p:transition spd="med">
    <p:wheel spokes="1"/>
  </p:transition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3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4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67FCEC-3AF0-4E6E-8324-7B5E9A541AF1}" type="slidenum">
              <a:rPr lang="ru-RU">
                <a:solidFill>
                  <a:srgbClr val="EAEAEA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77551325"/>
      </p:ext>
    </p:extLst>
  </p:cSld>
  <p:clrMapOvr>
    <a:masterClrMapping/>
  </p:clrMapOvr>
  <p:transition spd="med">
    <p:wheel spokes="1"/>
  </p:transition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6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7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2C2F8C-0B80-4211-A446-F5D0CE200C22}" type="slidenum">
              <a:rPr lang="ru-RU">
                <a:solidFill>
                  <a:srgbClr val="EAEAEA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05919344"/>
      </p:ext>
    </p:extLst>
  </p:cSld>
  <p:clrMapOvr>
    <a:masterClrMapping/>
  </p:clrMapOvr>
  <p:transition spd="med">
    <p:wheel spokes="1"/>
  </p:transition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6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7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4F8F03-3694-46DF-91CC-0EB05001EF2A}" type="slidenum">
              <a:rPr lang="ru-RU">
                <a:solidFill>
                  <a:srgbClr val="EAEAEA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99470462"/>
      </p:ext>
    </p:extLst>
  </p:cSld>
  <p:clrMapOvr>
    <a:masterClrMapping/>
  </p:clrMapOvr>
  <p:transition spd="med">
    <p:wheel spokes="1"/>
  </p:transition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82ACC2-9700-4F17-B34D-9370B8CD45D8}" type="slidenum">
              <a:rPr lang="ru-RU">
                <a:solidFill>
                  <a:srgbClr val="EAEAEA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92270893"/>
      </p:ext>
    </p:extLst>
  </p:cSld>
  <p:clrMapOvr>
    <a:masterClrMapping/>
  </p:clrMapOvr>
  <p:transition spd="med">
    <p:wheel spokes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491DB7-D310-44BE-95A1-6017303F8744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90695683"/>
      </p:ext>
    </p:extLst>
  </p:cSld>
  <p:clrMapOvr>
    <a:masterClrMapping/>
  </p:clrMapOvr>
  <p:transition spd="med">
    <p:wheel spokes="1"/>
  </p:transition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B14A3C-401C-457F-B019-E3615020DEC6}" type="slidenum">
              <a:rPr lang="ru-RU">
                <a:solidFill>
                  <a:srgbClr val="EAEAEA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4127744"/>
      </p:ext>
    </p:extLst>
  </p:cSld>
  <p:clrMapOvr>
    <a:masterClrMapping/>
  </p:clrMapOvr>
  <p:transition spd="med">
    <p:wheel spokes="1"/>
  </p:transition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30725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F8EFFD-4AD7-4B5C-9A3D-BE0492C8261E}" type="slidenum">
              <a:rPr lang="ru-RU">
                <a:solidFill>
                  <a:srgbClr val="EAEAEA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80009371"/>
      </p:ext>
    </p:extLst>
  </p:cSld>
  <p:clrMapOvr>
    <a:masterClrMapping/>
  </p:clrMapOvr>
  <p:transition spd="med">
    <p:wheel spokes="1"/>
  </p:transition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4716463" y="5345113"/>
            <a:ext cx="4427537" cy="1512887"/>
            <a:chOff x="2971" y="3367"/>
            <a:chExt cx="2789" cy="953"/>
          </a:xfrm>
        </p:grpSpPr>
        <p:sp>
          <p:nvSpPr>
            <p:cNvPr id="5" name="Freeform 3"/>
            <p:cNvSpPr>
              <a:spLocks/>
            </p:cNvSpPr>
            <p:nvPr/>
          </p:nvSpPr>
          <p:spPr bwMode="ltGray">
            <a:xfrm>
              <a:off x="2971" y="3367"/>
              <a:ext cx="2789" cy="953"/>
            </a:xfrm>
            <a:custGeom>
              <a:avLst/>
              <a:gdLst>
                <a:gd name="T0" fmla="*/ 2777 w 2780"/>
                <a:gd name="T1" fmla="*/ 18 h 953"/>
                <a:gd name="T2" fmla="*/ 2687 w 2780"/>
                <a:gd name="T3" fmla="*/ 24 h 953"/>
                <a:gd name="T4" fmla="*/ 2621 w 2780"/>
                <a:gd name="T5" fmla="*/ 102 h 953"/>
                <a:gd name="T6" fmla="*/ 2519 w 2780"/>
                <a:gd name="T7" fmla="*/ 156 h 953"/>
                <a:gd name="T8" fmla="*/ 2513 w 2780"/>
                <a:gd name="T9" fmla="*/ 222 h 953"/>
                <a:gd name="T10" fmla="*/ 2495 w 2780"/>
                <a:gd name="T11" fmla="*/ 246 h 953"/>
                <a:gd name="T12" fmla="*/ 2477 w 2780"/>
                <a:gd name="T13" fmla="*/ 252 h 953"/>
                <a:gd name="T14" fmla="*/ 2405 w 2780"/>
                <a:gd name="T15" fmla="*/ 210 h 953"/>
                <a:gd name="T16" fmla="*/ 2267 w 2780"/>
                <a:gd name="T17" fmla="*/ 192 h 953"/>
                <a:gd name="T18" fmla="*/ 2243 w 2780"/>
                <a:gd name="T19" fmla="*/ 186 h 953"/>
                <a:gd name="T20" fmla="*/ 2225 w 2780"/>
                <a:gd name="T21" fmla="*/ 192 h 953"/>
                <a:gd name="T22" fmla="*/ 2153 w 2780"/>
                <a:gd name="T23" fmla="*/ 228 h 953"/>
                <a:gd name="T24" fmla="*/ 2117 w 2780"/>
                <a:gd name="T25" fmla="*/ 240 h 953"/>
                <a:gd name="T26" fmla="*/ 2093 w 2780"/>
                <a:gd name="T27" fmla="*/ 246 h 953"/>
                <a:gd name="T28" fmla="*/ 2081 w 2780"/>
                <a:gd name="T29" fmla="*/ 258 h 953"/>
                <a:gd name="T30" fmla="*/ 2081 w 2780"/>
                <a:gd name="T31" fmla="*/ 276 h 953"/>
                <a:gd name="T32" fmla="*/ 2058 w 2780"/>
                <a:gd name="T33" fmla="*/ 300 h 953"/>
                <a:gd name="T34" fmla="*/ 2040 w 2780"/>
                <a:gd name="T35" fmla="*/ 312 h 953"/>
                <a:gd name="T36" fmla="*/ 2028 w 2780"/>
                <a:gd name="T37" fmla="*/ 324 h 953"/>
                <a:gd name="T38" fmla="*/ 2016 w 2780"/>
                <a:gd name="T39" fmla="*/ 336 h 953"/>
                <a:gd name="T40" fmla="*/ 1985 w 2780"/>
                <a:gd name="T41" fmla="*/ 342 h 953"/>
                <a:gd name="T42" fmla="*/ 1919 w 2780"/>
                <a:gd name="T43" fmla="*/ 336 h 953"/>
                <a:gd name="T44" fmla="*/ 1883 w 2780"/>
                <a:gd name="T45" fmla="*/ 330 h 953"/>
                <a:gd name="T46" fmla="*/ 1871 w 2780"/>
                <a:gd name="T47" fmla="*/ 342 h 953"/>
                <a:gd name="T48" fmla="*/ 1859 w 2780"/>
                <a:gd name="T49" fmla="*/ 354 h 953"/>
                <a:gd name="T50" fmla="*/ 1829 w 2780"/>
                <a:gd name="T51" fmla="*/ 360 h 953"/>
                <a:gd name="T52" fmla="*/ 1770 w 2780"/>
                <a:gd name="T53" fmla="*/ 342 h 953"/>
                <a:gd name="T54" fmla="*/ 1746 w 2780"/>
                <a:gd name="T55" fmla="*/ 342 h 953"/>
                <a:gd name="T56" fmla="*/ 1722 w 2780"/>
                <a:gd name="T57" fmla="*/ 354 h 953"/>
                <a:gd name="T58" fmla="*/ 1661 w 2780"/>
                <a:gd name="T59" fmla="*/ 425 h 953"/>
                <a:gd name="T60" fmla="*/ 1619 w 2780"/>
                <a:gd name="T61" fmla="*/ 569 h 953"/>
                <a:gd name="T62" fmla="*/ 1619 w 2780"/>
                <a:gd name="T63" fmla="*/ 593 h 953"/>
                <a:gd name="T64" fmla="*/ 1625 w 2780"/>
                <a:gd name="T65" fmla="*/ 641 h 953"/>
                <a:gd name="T66" fmla="*/ 1643 w 2780"/>
                <a:gd name="T67" fmla="*/ 659 h 953"/>
                <a:gd name="T68" fmla="*/ 1637 w 2780"/>
                <a:gd name="T69" fmla="*/ 671 h 953"/>
                <a:gd name="T70" fmla="*/ 1625 w 2780"/>
                <a:gd name="T71" fmla="*/ 683 h 953"/>
                <a:gd name="T72" fmla="*/ 1547 w 2780"/>
                <a:gd name="T73" fmla="*/ 689 h 953"/>
                <a:gd name="T74" fmla="*/ 1470 w 2780"/>
                <a:gd name="T75" fmla="*/ 629 h 953"/>
                <a:gd name="T76" fmla="*/ 1337 w 2780"/>
                <a:gd name="T77" fmla="*/ 587 h 953"/>
                <a:gd name="T78" fmla="*/ 1188 w 2780"/>
                <a:gd name="T79" fmla="*/ 671 h 953"/>
                <a:gd name="T80" fmla="*/ 1019 w 2780"/>
                <a:gd name="T81" fmla="*/ 731 h 953"/>
                <a:gd name="T82" fmla="*/ 816 w 2780"/>
                <a:gd name="T83" fmla="*/ 743 h 953"/>
                <a:gd name="T84" fmla="*/ 630 w 2780"/>
                <a:gd name="T85" fmla="*/ 701 h 953"/>
                <a:gd name="T86" fmla="*/ 570 w 2780"/>
                <a:gd name="T87" fmla="*/ 695 h 953"/>
                <a:gd name="T88" fmla="*/ 558 w 2780"/>
                <a:gd name="T89" fmla="*/ 701 h 953"/>
                <a:gd name="T90" fmla="*/ 522 w 2780"/>
                <a:gd name="T91" fmla="*/ 731 h 953"/>
                <a:gd name="T92" fmla="*/ 437 w 2780"/>
                <a:gd name="T93" fmla="*/ 809 h 953"/>
                <a:gd name="T94" fmla="*/ 407 w 2780"/>
                <a:gd name="T95" fmla="*/ 821 h 953"/>
                <a:gd name="T96" fmla="*/ 383 w 2780"/>
                <a:gd name="T97" fmla="*/ 821 h 953"/>
                <a:gd name="T98" fmla="*/ 336 w 2780"/>
                <a:gd name="T99" fmla="*/ 827 h 953"/>
                <a:gd name="T100" fmla="*/ 210 w 2780"/>
                <a:gd name="T101" fmla="*/ 851 h 953"/>
                <a:gd name="T102" fmla="*/ 174 w 2780"/>
                <a:gd name="T103" fmla="*/ 857 h 953"/>
                <a:gd name="T104" fmla="*/ 125 w 2780"/>
                <a:gd name="T105" fmla="*/ 851 h 953"/>
                <a:gd name="T106" fmla="*/ 107 w 2780"/>
                <a:gd name="T107" fmla="*/ 857 h 953"/>
                <a:gd name="T108" fmla="*/ 101 w 2780"/>
                <a:gd name="T109" fmla="*/ 875 h 953"/>
                <a:gd name="T110" fmla="*/ 83 w 2780"/>
                <a:gd name="T111" fmla="*/ 887 h 953"/>
                <a:gd name="T112" fmla="*/ 48 w 2780"/>
                <a:gd name="T113" fmla="*/ 899 h 953"/>
                <a:gd name="T114" fmla="*/ 2789 w 2780"/>
                <a:gd name="T115" fmla="*/ 24 h 953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2780" h="953">
                  <a:moveTo>
                    <a:pt x="2780" y="24"/>
                  </a:moveTo>
                  <a:lnTo>
                    <a:pt x="2774" y="24"/>
                  </a:lnTo>
                  <a:lnTo>
                    <a:pt x="2774" y="18"/>
                  </a:lnTo>
                  <a:lnTo>
                    <a:pt x="2768" y="18"/>
                  </a:lnTo>
                  <a:lnTo>
                    <a:pt x="2756" y="12"/>
                  </a:lnTo>
                  <a:lnTo>
                    <a:pt x="2738" y="6"/>
                  </a:lnTo>
                  <a:lnTo>
                    <a:pt x="2714" y="0"/>
                  </a:lnTo>
                  <a:lnTo>
                    <a:pt x="2678" y="24"/>
                  </a:lnTo>
                  <a:lnTo>
                    <a:pt x="2643" y="54"/>
                  </a:lnTo>
                  <a:lnTo>
                    <a:pt x="2619" y="90"/>
                  </a:lnTo>
                  <a:lnTo>
                    <a:pt x="2613" y="96"/>
                  </a:lnTo>
                  <a:lnTo>
                    <a:pt x="2613" y="102"/>
                  </a:lnTo>
                  <a:lnTo>
                    <a:pt x="2601" y="108"/>
                  </a:lnTo>
                  <a:lnTo>
                    <a:pt x="2583" y="120"/>
                  </a:lnTo>
                  <a:lnTo>
                    <a:pt x="2541" y="132"/>
                  </a:lnTo>
                  <a:lnTo>
                    <a:pt x="2511" y="156"/>
                  </a:lnTo>
                  <a:lnTo>
                    <a:pt x="2511" y="204"/>
                  </a:lnTo>
                  <a:lnTo>
                    <a:pt x="2511" y="210"/>
                  </a:lnTo>
                  <a:lnTo>
                    <a:pt x="2505" y="216"/>
                  </a:lnTo>
                  <a:lnTo>
                    <a:pt x="2505" y="222"/>
                  </a:lnTo>
                  <a:lnTo>
                    <a:pt x="2499" y="228"/>
                  </a:lnTo>
                  <a:lnTo>
                    <a:pt x="2499" y="240"/>
                  </a:lnTo>
                  <a:lnTo>
                    <a:pt x="2493" y="246"/>
                  </a:lnTo>
                  <a:lnTo>
                    <a:pt x="2487" y="246"/>
                  </a:lnTo>
                  <a:lnTo>
                    <a:pt x="2487" y="252"/>
                  </a:lnTo>
                  <a:lnTo>
                    <a:pt x="2481" y="252"/>
                  </a:lnTo>
                  <a:lnTo>
                    <a:pt x="2475" y="252"/>
                  </a:lnTo>
                  <a:lnTo>
                    <a:pt x="2469" y="252"/>
                  </a:lnTo>
                  <a:lnTo>
                    <a:pt x="2457" y="252"/>
                  </a:lnTo>
                  <a:lnTo>
                    <a:pt x="2439" y="258"/>
                  </a:lnTo>
                  <a:lnTo>
                    <a:pt x="2415" y="222"/>
                  </a:lnTo>
                  <a:lnTo>
                    <a:pt x="2397" y="210"/>
                  </a:lnTo>
                  <a:lnTo>
                    <a:pt x="2373" y="216"/>
                  </a:lnTo>
                  <a:lnTo>
                    <a:pt x="2332" y="216"/>
                  </a:lnTo>
                  <a:lnTo>
                    <a:pt x="2296" y="204"/>
                  </a:lnTo>
                  <a:lnTo>
                    <a:pt x="2260" y="192"/>
                  </a:lnTo>
                  <a:lnTo>
                    <a:pt x="2248" y="186"/>
                  </a:lnTo>
                  <a:lnTo>
                    <a:pt x="2242" y="186"/>
                  </a:lnTo>
                  <a:lnTo>
                    <a:pt x="2236" y="186"/>
                  </a:lnTo>
                  <a:lnTo>
                    <a:pt x="2230" y="186"/>
                  </a:lnTo>
                  <a:lnTo>
                    <a:pt x="2224" y="192"/>
                  </a:lnTo>
                  <a:lnTo>
                    <a:pt x="2218" y="192"/>
                  </a:lnTo>
                  <a:lnTo>
                    <a:pt x="2212" y="198"/>
                  </a:lnTo>
                  <a:lnTo>
                    <a:pt x="2194" y="204"/>
                  </a:lnTo>
                  <a:lnTo>
                    <a:pt x="2170" y="210"/>
                  </a:lnTo>
                  <a:lnTo>
                    <a:pt x="2146" y="228"/>
                  </a:lnTo>
                  <a:lnTo>
                    <a:pt x="2122" y="240"/>
                  </a:lnTo>
                  <a:lnTo>
                    <a:pt x="2116" y="240"/>
                  </a:lnTo>
                  <a:lnTo>
                    <a:pt x="2110" y="240"/>
                  </a:lnTo>
                  <a:lnTo>
                    <a:pt x="2104" y="240"/>
                  </a:lnTo>
                  <a:lnTo>
                    <a:pt x="2098" y="246"/>
                  </a:lnTo>
                  <a:lnTo>
                    <a:pt x="2092" y="246"/>
                  </a:lnTo>
                  <a:lnTo>
                    <a:pt x="2086" y="246"/>
                  </a:lnTo>
                  <a:lnTo>
                    <a:pt x="2080" y="252"/>
                  </a:lnTo>
                  <a:lnTo>
                    <a:pt x="2080" y="258"/>
                  </a:lnTo>
                  <a:lnTo>
                    <a:pt x="2074" y="258"/>
                  </a:lnTo>
                  <a:lnTo>
                    <a:pt x="2074" y="264"/>
                  </a:lnTo>
                  <a:lnTo>
                    <a:pt x="2074" y="270"/>
                  </a:lnTo>
                  <a:lnTo>
                    <a:pt x="2074" y="276"/>
                  </a:lnTo>
                  <a:lnTo>
                    <a:pt x="2069" y="288"/>
                  </a:lnTo>
                  <a:lnTo>
                    <a:pt x="2057" y="300"/>
                  </a:lnTo>
                  <a:lnTo>
                    <a:pt x="2051" y="300"/>
                  </a:lnTo>
                  <a:lnTo>
                    <a:pt x="2045" y="300"/>
                  </a:lnTo>
                  <a:lnTo>
                    <a:pt x="2039" y="306"/>
                  </a:lnTo>
                  <a:lnTo>
                    <a:pt x="2033" y="306"/>
                  </a:lnTo>
                  <a:lnTo>
                    <a:pt x="2033" y="312"/>
                  </a:lnTo>
                  <a:lnTo>
                    <a:pt x="2027" y="312"/>
                  </a:lnTo>
                  <a:lnTo>
                    <a:pt x="2027" y="318"/>
                  </a:lnTo>
                  <a:lnTo>
                    <a:pt x="2021" y="324"/>
                  </a:lnTo>
                  <a:lnTo>
                    <a:pt x="2015" y="330"/>
                  </a:lnTo>
                  <a:lnTo>
                    <a:pt x="2009" y="336"/>
                  </a:lnTo>
                  <a:lnTo>
                    <a:pt x="1997" y="336"/>
                  </a:lnTo>
                  <a:lnTo>
                    <a:pt x="1991" y="342"/>
                  </a:lnTo>
                  <a:lnTo>
                    <a:pt x="1985" y="342"/>
                  </a:lnTo>
                  <a:lnTo>
                    <a:pt x="1979" y="342"/>
                  </a:lnTo>
                  <a:lnTo>
                    <a:pt x="1961" y="336"/>
                  </a:lnTo>
                  <a:lnTo>
                    <a:pt x="1925" y="336"/>
                  </a:lnTo>
                  <a:lnTo>
                    <a:pt x="1919" y="336"/>
                  </a:lnTo>
                  <a:lnTo>
                    <a:pt x="1913" y="336"/>
                  </a:lnTo>
                  <a:lnTo>
                    <a:pt x="1895" y="330"/>
                  </a:lnTo>
                  <a:lnTo>
                    <a:pt x="1889" y="330"/>
                  </a:lnTo>
                  <a:lnTo>
                    <a:pt x="1883" y="330"/>
                  </a:lnTo>
                  <a:lnTo>
                    <a:pt x="1877" y="330"/>
                  </a:lnTo>
                  <a:lnTo>
                    <a:pt x="1871" y="336"/>
                  </a:lnTo>
                  <a:lnTo>
                    <a:pt x="1865" y="342"/>
                  </a:lnTo>
                  <a:lnTo>
                    <a:pt x="1859" y="348"/>
                  </a:lnTo>
                  <a:lnTo>
                    <a:pt x="1853" y="354"/>
                  </a:lnTo>
                  <a:lnTo>
                    <a:pt x="1847" y="354"/>
                  </a:lnTo>
                  <a:lnTo>
                    <a:pt x="1835" y="360"/>
                  </a:lnTo>
                  <a:lnTo>
                    <a:pt x="1829" y="360"/>
                  </a:lnTo>
                  <a:lnTo>
                    <a:pt x="1823" y="360"/>
                  </a:lnTo>
                  <a:lnTo>
                    <a:pt x="1817" y="360"/>
                  </a:lnTo>
                  <a:lnTo>
                    <a:pt x="1776" y="342"/>
                  </a:lnTo>
                  <a:lnTo>
                    <a:pt x="1770" y="342"/>
                  </a:lnTo>
                  <a:lnTo>
                    <a:pt x="1764" y="342"/>
                  </a:lnTo>
                  <a:lnTo>
                    <a:pt x="1758" y="342"/>
                  </a:lnTo>
                  <a:lnTo>
                    <a:pt x="1746" y="342"/>
                  </a:lnTo>
                  <a:lnTo>
                    <a:pt x="1740" y="342"/>
                  </a:lnTo>
                  <a:lnTo>
                    <a:pt x="1734" y="342"/>
                  </a:lnTo>
                  <a:lnTo>
                    <a:pt x="1728" y="348"/>
                  </a:lnTo>
                  <a:lnTo>
                    <a:pt x="1722" y="348"/>
                  </a:lnTo>
                  <a:lnTo>
                    <a:pt x="1716" y="354"/>
                  </a:lnTo>
                  <a:lnTo>
                    <a:pt x="1704" y="366"/>
                  </a:lnTo>
                  <a:lnTo>
                    <a:pt x="1698" y="378"/>
                  </a:lnTo>
                  <a:lnTo>
                    <a:pt x="1674" y="402"/>
                  </a:lnTo>
                  <a:lnTo>
                    <a:pt x="1656" y="425"/>
                  </a:lnTo>
                  <a:lnTo>
                    <a:pt x="1632" y="461"/>
                  </a:lnTo>
                  <a:lnTo>
                    <a:pt x="1614" y="509"/>
                  </a:lnTo>
                  <a:lnTo>
                    <a:pt x="1614" y="563"/>
                  </a:lnTo>
                  <a:lnTo>
                    <a:pt x="1614" y="569"/>
                  </a:lnTo>
                  <a:lnTo>
                    <a:pt x="1614" y="575"/>
                  </a:lnTo>
                  <a:lnTo>
                    <a:pt x="1614" y="581"/>
                  </a:lnTo>
                  <a:lnTo>
                    <a:pt x="1614" y="587"/>
                  </a:lnTo>
                  <a:lnTo>
                    <a:pt x="1614" y="593"/>
                  </a:lnTo>
                  <a:lnTo>
                    <a:pt x="1614" y="599"/>
                  </a:lnTo>
                  <a:lnTo>
                    <a:pt x="1614" y="605"/>
                  </a:lnTo>
                  <a:lnTo>
                    <a:pt x="1614" y="617"/>
                  </a:lnTo>
                  <a:lnTo>
                    <a:pt x="1620" y="641"/>
                  </a:lnTo>
                  <a:lnTo>
                    <a:pt x="1626" y="641"/>
                  </a:lnTo>
                  <a:lnTo>
                    <a:pt x="1632" y="647"/>
                  </a:lnTo>
                  <a:lnTo>
                    <a:pt x="1632" y="659"/>
                  </a:lnTo>
                  <a:lnTo>
                    <a:pt x="1638" y="659"/>
                  </a:lnTo>
                  <a:lnTo>
                    <a:pt x="1638" y="665"/>
                  </a:lnTo>
                  <a:lnTo>
                    <a:pt x="1638" y="671"/>
                  </a:lnTo>
                  <a:lnTo>
                    <a:pt x="1632" y="671"/>
                  </a:lnTo>
                  <a:lnTo>
                    <a:pt x="1632" y="677"/>
                  </a:lnTo>
                  <a:lnTo>
                    <a:pt x="1626" y="677"/>
                  </a:lnTo>
                  <a:lnTo>
                    <a:pt x="1620" y="683"/>
                  </a:lnTo>
                  <a:lnTo>
                    <a:pt x="1596" y="689"/>
                  </a:lnTo>
                  <a:lnTo>
                    <a:pt x="1572" y="689"/>
                  </a:lnTo>
                  <a:lnTo>
                    <a:pt x="1548" y="689"/>
                  </a:lnTo>
                  <a:lnTo>
                    <a:pt x="1542" y="689"/>
                  </a:lnTo>
                  <a:lnTo>
                    <a:pt x="1536" y="689"/>
                  </a:lnTo>
                  <a:lnTo>
                    <a:pt x="1518" y="683"/>
                  </a:lnTo>
                  <a:lnTo>
                    <a:pt x="1495" y="671"/>
                  </a:lnTo>
                  <a:lnTo>
                    <a:pt x="1465" y="629"/>
                  </a:lnTo>
                  <a:lnTo>
                    <a:pt x="1435" y="599"/>
                  </a:lnTo>
                  <a:lnTo>
                    <a:pt x="1405" y="581"/>
                  </a:lnTo>
                  <a:lnTo>
                    <a:pt x="1375" y="563"/>
                  </a:lnTo>
                  <a:lnTo>
                    <a:pt x="1333" y="587"/>
                  </a:lnTo>
                  <a:lnTo>
                    <a:pt x="1303" y="653"/>
                  </a:lnTo>
                  <a:lnTo>
                    <a:pt x="1261" y="665"/>
                  </a:lnTo>
                  <a:lnTo>
                    <a:pt x="1219" y="653"/>
                  </a:lnTo>
                  <a:lnTo>
                    <a:pt x="1184" y="671"/>
                  </a:lnTo>
                  <a:lnTo>
                    <a:pt x="1136" y="671"/>
                  </a:lnTo>
                  <a:lnTo>
                    <a:pt x="1106" y="671"/>
                  </a:lnTo>
                  <a:lnTo>
                    <a:pt x="1076" y="707"/>
                  </a:lnTo>
                  <a:lnTo>
                    <a:pt x="1016" y="731"/>
                  </a:lnTo>
                  <a:lnTo>
                    <a:pt x="944" y="761"/>
                  </a:lnTo>
                  <a:lnTo>
                    <a:pt x="921" y="773"/>
                  </a:lnTo>
                  <a:lnTo>
                    <a:pt x="867" y="773"/>
                  </a:lnTo>
                  <a:lnTo>
                    <a:pt x="813" y="743"/>
                  </a:lnTo>
                  <a:lnTo>
                    <a:pt x="783" y="719"/>
                  </a:lnTo>
                  <a:lnTo>
                    <a:pt x="741" y="713"/>
                  </a:lnTo>
                  <a:lnTo>
                    <a:pt x="693" y="701"/>
                  </a:lnTo>
                  <a:lnTo>
                    <a:pt x="628" y="701"/>
                  </a:lnTo>
                  <a:lnTo>
                    <a:pt x="616" y="701"/>
                  </a:lnTo>
                  <a:lnTo>
                    <a:pt x="598" y="695"/>
                  </a:lnTo>
                  <a:lnTo>
                    <a:pt x="580" y="695"/>
                  </a:lnTo>
                  <a:lnTo>
                    <a:pt x="568" y="695"/>
                  </a:lnTo>
                  <a:lnTo>
                    <a:pt x="562" y="701"/>
                  </a:lnTo>
                  <a:lnTo>
                    <a:pt x="556" y="701"/>
                  </a:lnTo>
                  <a:lnTo>
                    <a:pt x="550" y="707"/>
                  </a:lnTo>
                  <a:lnTo>
                    <a:pt x="544" y="713"/>
                  </a:lnTo>
                  <a:lnTo>
                    <a:pt x="520" y="731"/>
                  </a:lnTo>
                  <a:lnTo>
                    <a:pt x="496" y="749"/>
                  </a:lnTo>
                  <a:lnTo>
                    <a:pt x="460" y="785"/>
                  </a:lnTo>
                  <a:lnTo>
                    <a:pt x="454" y="791"/>
                  </a:lnTo>
                  <a:lnTo>
                    <a:pt x="436" y="809"/>
                  </a:lnTo>
                  <a:lnTo>
                    <a:pt x="424" y="815"/>
                  </a:lnTo>
                  <a:lnTo>
                    <a:pt x="418" y="821"/>
                  </a:lnTo>
                  <a:lnTo>
                    <a:pt x="412" y="821"/>
                  </a:lnTo>
                  <a:lnTo>
                    <a:pt x="406" y="821"/>
                  </a:lnTo>
                  <a:lnTo>
                    <a:pt x="400" y="821"/>
                  </a:lnTo>
                  <a:lnTo>
                    <a:pt x="394" y="821"/>
                  </a:lnTo>
                  <a:lnTo>
                    <a:pt x="388" y="821"/>
                  </a:lnTo>
                  <a:lnTo>
                    <a:pt x="382" y="821"/>
                  </a:lnTo>
                  <a:lnTo>
                    <a:pt x="370" y="821"/>
                  </a:lnTo>
                  <a:lnTo>
                    <a:pt x="358" y="821"/>
                  </a:lnTo>
                  <a:lnTo>
                    <a:pt x="352" y="821"/>
                  </a:lnTo>
                  <a:lnTo>
                    <a:pt x="335" y="827"/>
                  </a:lnTo>
                  <a:lnTo>
                    <a:pt x="329" y="827"/>
                  </a:lnTo>
                  <a:lnTo>
                    <a:pt x="233" y="839"/>
                  </a:lnTo>
                  <a:lnTo>
                    <a:pt x="227" y="845"/>
                  </a:lnTo>
                  <a:lnTo>
                    <a:pt x="209" y="851"/>
                  </a:lnTo>
                  <a:lnTo>
                    <a:pt x="197" y="851"/>
                  </a:lnTo>
                  <a:lnTo>
                    <a:pt x="185" y="857"/>
                  </a:lnTo>
                  <a:lnTo>
                    <a:pt x="179" y="857"/>
                  </a:lnTo>
                  <a:lnTo>
                    <a:pt x="173" y="857"/>
                  </a:lnTo>
                  <a:lnTo>
                    <a:pt x="167" y="857"/>
                  </a:lnTo>
                  <a:lnTo>
                    <a:pt x="149" y="851"/>
                  </a:lnTo>
                  <a:lnTo>
                    <a:pt x="137" y="851"/>
                  </a:lnTo>
                  <a:lnTo>
                    <a:pt x="125" y="851"/>
                  </a:lnTo>
                  <a:lnTo>
                    <a:pt x="119" y="857"/>
                  </a:lnTo>
                  <a:lnTo>
                    <a:pt x="113" y="857"/>
                  </a:lnTo>
                  <a:lnTo>
                    <a:pt x="107" y="857"/>
                  </a:lnTo>
                  <a:lnTo>
                    <a:pt x="101" y="863"/>
                  </a:lnTo>
                  <a:lnTo>
                    <a:pt x="101" y="869"/>
                  </a:lnTo>
                  <a:lnTo>
                    <a:pt x="101" y="875"/>
                  </a:lnTo>
                  <a:lnTo>
                    <a:pt x="95" y="875"/>
                  </a:lnTo>
                  <a:lnTo>
                    <a:pt x="95" y="881"/>
                  </a:lnTo>
                  <a:lnTo>
                    <a:pt x="89" y="881"/>
                  </a:lnTo>
                  <a:lnTo>
                    <a:pt x="83" y="887"/>
                  </a:lnTo>
                  <a:lnTo>
                    <a:pt x="77" y="887"/>
                  </a:lnTo>
                  <a:lnTo>
                    <a:pt x="60" y="893"/>
                  </a:lnTo>
                  <a:lnTo>
                    <a:pt x="54" y="899"/>
                  </a:lnTo>
                  <a:lnTo>
                    <a:pt x="48" y="899"/>
                  </a:lnTo>
                  <a:lnTo>
                    <a:pt x="48" y="905"/>
                  </a:lnTo>
                  <a:lnTo>
                    <a:pt x="0" y="953"/>
                  </a:lnTo>
                  <a:lnTo>
                    <a:pt x="2780" y="953"/>
                  </a:lnTo>
                  <a:lnTo>
                    <a:pt x="2780" y="24"/>
                  </a:lnTo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b="1">
                <a:solidFill>
                  <a:srgbClr val="EAEAEA"/>
                </a:solidFill>
                <a:latin typeface="Comic Sans MS" pitchFamily="66" charset="0"/>
              </a:endParaRPr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ltGray">
            <a:xfrm>
              <a:off x="4602" y="4014"/>
              <a:ext cx="12" cy="18"/>
            </a:xfrm>
            <a:custGeom>
              <a:avLst/>
              <a:gdLst>
                <a:gd name="T0" fmla="*/ 12 w 12"/>
                <a:gd name="T1" fmla="*/ 18 h 18"/>
                <a:gd name="T2" fmla="*/ 12 w 12"/>
                <a:gd name="T3" fmla="*/ 12 h 18"/>
                <a:gd name="T4" fmla="*/ 6 w 12"/>
                <a:gd name="T5" fmla="*/ 6 h 18"/>
                <a:gd name="T6" fmla="*/ 6 w 12"/>
                <a:gd name="T7" fmla="*/ 6 h 18"/>
                <a:gd name="T8" fmla="*/ 0 w 12"/>
                <a:gd name="T9" fmla="*/ 0 h 18"/>
                <a:gd name="T10" fmla="*/ 12 w 12"/>
                <a:gd name="T11" fmla="*/ 18 h 18"/>
                <a:gd name="T12" fmla="*/ 12 w 12"/>
                <a:gd name="T13" fmla="*/ 18 h 18"/>
                <a:gd name="T14" fmla="*/ 12 w 12"/>
                <a:gd name="T15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18">
                  <a:moveTo>
                    <a:pt x="12" y="18"/>
                  </a:moveTo>
                  <a:lnTo>
                    <a:pt x="12" y="12"/>
                  </a:lnTo>
                  <a:lnTo>
                    <a:pt x="6" y="6"/>
                  </a:lnTo>
                  <a:lnTo>
                    <a:pt x="6" y="6"/>
                  </a:lnTo>
                  <a:lnTo>
                    <a:pt x="0" y="0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12" y="18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b="1">
                <a:solidFill>
                  <a:srgbClr val="EAEAEA"/>
                </a:solidFill>
                <a:latin typeface="Comic Sans MS" pitchFamily="66" charset="0"/>
              </a:endParaRPr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ltGray">
            <a:xfrm>
              <a:off x="4596" y="3996"/>
              <a:ext cx="6" cy="18"/>
            </a:xfrm>
            <a:custGeom>
              <a:avLst/>
              <a:gdLst>
                <a:gd name="T0" fmla="*/ 0 w 6"/>
                <a:gd name="T1" fmla="*/ 12 h 18"/>
                <a:gd name="T2" fmla="*/ 6 w 6"/>
                <a:gd name="T3" fmla="*/ 18 h 18"/>
                <a:gd name="T4" fmla="*/ 0 w 6"/>
                <a:gd name="T5" fmla="*/ 0 h 18"/>
                <a:gd name="T6" fmla="*/ 0 w 6"/>
                <a:gd name="T7" fmla="*/ 12 h 18"/>
                <a:gd name="T8" fmla="*/ 0 w 6"/>
                <a:gd name="T9" fmla="*/ 12 h 18"/>
                <a:gd name="T10" fmla="*/ 0 w 6"/>
                <a:gd name="T11" fmla="*/ 12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18">
                  <a:moveTo>
                    <a:pt x="0" y="12"/>
                  </a:moveTo>
                  <a:lnTo>
                    <a:pt x="6" y="1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b="1">
                <a:solidFill>
                  <a:srgbClr val="EAEAEA"/>
                </a:solidFill>
                <a:latin typeface="Comic Sans MS" pitchFamily="66" charset="0"/>
              </a:endParaRPr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ltGray">
            <a:xfrm>
              <a:off x="5180" y="3577"/>
              <a:ext cx="304" cy="741"/>
            </a:xfrm>
            <a:custGeom>
              <a:avLst/>
              <a:gdLst>
                <a:gd name="T0" fmla="*/ 280 w 304"/>
                <a:gd name="T1" fmla="*/ 42 h 741"/>
                <a:gd name="T2" fmla="*/ 274 w 304"/>
                <a:gd name="T3" fmla="*/ 42 h 741"/>
                <a:gd name="T4" fmla="*/ 268 w 304"/>
                <a:gd name="T5" fmla="*/ 42 h 741"/>
                <a:gd name="T6" fmla="*/ 256 w 304"/>
                <a:gd name="T7" fmla="*/ 42 h 741"/>
                <a:gd name="T8" fmla="*/ 238 w 304"/>
                <a:gd name="T9" fmla="*/ 48 h 741"/>
                <a:gd name="T10" fmla="*/ 214 w 304"/>
                <a:gd name="T11" fmla="*/ 12 h 741"/>
                <a:gd name="T12" fmla="*/ 196 w 304"/>
                <a:gd name="T13" fmla="*/ 0 h 741"/>
                <a:gd name="T14" fmla="*/ 196 w 304"/>
                <a:gd name="T15" fmla="*/ 0 h 741"/>
                <a:gd name="T16" fmla="*/ 164 w 304"/>
                <a:gd name="T17" fmla="*/ 167 h 741"/>
                <a:gd name="T18" fmla="*/ 144 w 304"/>
                <a:gd name="T19" fmla="*/ 217 h 741"/>
                <a:gd name="T20" fmla="*/ 110 w 304"/>
                <a:gd name="T21" fmla="*/ 281 h 741"/>
                <a:gd name="T22" fmla="*/ 96 w 304"/>
                <a:gd name="T23" fmla="*/ 327 h 741"/>
                <a:gd name="T24" fmla="*/ 124 w 304"/>
                <a:gd name="T25" fmla="*/ 405 h 741"/>
                <a:gd name="T26" fmla="*/ 100 w 304"/>
                <a:gd name="T27" fmla="*/ 463 h 741"/>
                <a:gd name="T28" fmla="*/ 68 w 304"/>
                <a:gd name="T29" fmla="*/ 503 h 741"/>
                <a:gd name="T30" fmla="*/ 30 w 304"/>
                <a:gd name="T31" fmla="*/ 539 h 741"/>
                <a:gd name="T32" fmla="*/ 24 w 304"/>
                <a:gd name="T33" fmla="*/ 613 h 741"/>
                <a:gd name="T34" fmla="*/ 0 w 304"/>
                <a:gd name="T35" fmla="*/ 741 h 741"/>
                <a:gd name="T36" fmla="*/ 202 w 304"/>
                <a:gd name="T37" fmla="*/ 741 h 741"/>
                <a:gd name="T38" fmla="*/ 180 w 304"/>
                <a:gd name="T39" fmla="*/ 639 h 741"/>
                <a:gd name="T40" fmla="*/ 192 w 304"/>
                <a:gd name="T41" fmla="*/ 589 h 741"/>
                <a:gd name="T42" fmla="*/ 178 w 304"/>
                <a:gd name="T43" fmla="*/ 539 h 741"/>
                <a:gd name="T44" fmla="*/ 190 w 304"/>
                <a:gd name="T45" fmla="*/ 499 h 741"/>
                <a:gd name="T46" fmla="*/ 184 w 304"/>
                <a:gd name="T47" fmla="*/ 465 h 741"/>
                <a:gd name="T48" fmla="*/ 192 w 304"/>
                <a:gd name="T49" fmla="*/ 391 h 741"/>
                <a:gd name="T50" fmla="*/ 216 w 304"/>
                <a:gd name="T51" fmla="*/ 313 h 741"/>
                <a:gd name="T52" fmla="*/ 238 w 304"/>
                <a:gd name="T53" fmla="*/ 249 h 741"/>
                <a:gd name="T54" fmla="*/ 268 w 304"/>
                <a:gd name="T55" fmla="*/ 185 h 741"/>
                <a:gd name="T56" fmla="*/ 284 w 304"/>
                <a:gd name="T57" fmla="*/ 159 h 741"/>
                <a:gd name="T58" fmla="*/ 304 w 304"/>
                <a:gd name="T59" fmla="*/ 12 h 741"/>
                <a:gd name="T60" fmla="*/ 298 w 304"/>
                <a:gd name="T61" fmla="*/ 24 h 741"/>
                <a:gd name="T62" fmla="*/ 292 w 304"/>
                <a:gd name="T63" fmla="*/ 30 h 741"/>
                <a:gd name="T64" fmla="*/ 292 w 304"/>
                <a:gd name="T65" fmla="*/ 36 h 741"/>
                <a:gd name="T66" fmla="*/ 286 w 304"/>
                <a:gd name="T67" fmla="*/ 36 h 741"/>
                <a:gd name="T68" fmla="*/ 286 w 304"/>
                <a:gd name="T69" fmla="*/ 42 h 741"/>
                <a:gd name="T70" fmla="*/ 280 w 304"/>
                <a:gd name="T71" fmla="*/ 42 h 741"/>
                <a:gd name="T72" fmla="*/ 280 w 304"/>
                <a:gd name="T73" fmla="*/ 42 h 741"/>
                <a:gd name="T74" fmla="*/ 280 w 304"/>
                <a:gd name="T75" fmla="*/ 42 h 7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04" h="741">
                  <a:moveTo>
                    <a:pt x="280" y="42"/>
                  </a:moveTo>
                  <a:lnTo>
                    <a:pt x="274" y="42"/>
                  </a:lnTo>
                  <a:lnTo>
                    <a:pt x="268" y="42"/>
                  </a:lnTo>
                  <a:lnTo>
                    <a:pt x="256" y="42"/>
                  </a:lnTo>
                  <a:lnTo>
                    <a:pt x="238" y="48"/>
                  </a:lnTo>
                  <a:lnTo>
                    <a:pt x="214" y="12"/>
                  </a:lnTo>
                  <a:lnTo>
                    <a:pt x="196" y="0"/>
                  </a:lnTo>
                  <a:lnTo>
                    <a:pt x="196" y="0"/>
                  </a:lnTo>
                  <a:lnTo>
                    <a:pt x="164" y="167"/>
                  </a:lnTo>
                  <a:lnTo>
                    <a:pt x="144" y="217"/>
                  </a:lnTo>
                  <a:lnTo>
                    <a:pt x="110" y="281"/>
                  </a:lnTo>
                  <a:lnTo>
                    <a:pt x="96" y="327"/>
                  </a:lnTo>
                  <a:lnTo>
                    <a:pt x="124" y="405"/>
                  </a:lnTo>
                  <a:lnTo>
                    <a:pt x="100" y="463"/>
                  </a:lnTo>
                  <a:lnTo>
                    <a:pt x="68" y="503"/>
                  </a:lnTo>
                  <a:lnTo>
                    <a:pt x="30" y="539"/>
                  </a:lnTo>
                  <a:lnTo>
                    <a:pt x="24" y="613"/>
                  </a:lnTo>
                  <a:lnTo>
                    <a:pt x="0" y="741"/>
                  </a:lnTo>
                  <a:lnTo>
                    <a:pt x="202" y="741"/>
                  </a:lnTo>
                  <a:lnTo>
                    <a:pt x="180" y="639"/>
                  </a:lnTo>
                  <a:lnTo>
                    <a:pt x="192" y="589"/>
                  </a:lnTo>
                  <a:lnTo>
                    <a:pt x="178" y="539"/>
                  </a:lnTo>
                  <a:lnTo>
                    <a:pt x="190" y="499"/>
                  </a:lnTo>
                  <a:lnTo>
                    <a:pt x="184" y="465"/>
                  </a:lnTo>
                  <a:lnTo>
                    <a:pt x="192" y="391"/>
                  </a:lnTo>
                  <a:lnTo>
                    <a:pt x="216" y="313"/>
                  </a:lnTo>
                  <a:lnTo>
                    <a:pt x="238" y="249"/>
                  </a:lnTo>
                  <a:lnTo>
                    <a:pt x="268" y="185"/>
                  </a:lnTo>
                  <a:lnTo>
                    <a:pt x="284" y="159"/>
                  </a:lnTo>
                  <a:lnTo>
                    <a:pt x="304" y="12"/>
                  </a:lnTo>
                  <a:lnTo>
                    <a:pt x="298" y="24"/>
                  </a:lnTo>
                  <a:lnTo>
                    <a:pt x="292" y="30"/>
                  </a:lnTo>
                  <a:lnTo>
                    <a:pt x="292" y="36"/>
                  </a:lnTo>
                  <a:lnTo>
                    <a:pt x="286" y="36"/>
                  </a:lnTo>
                  <a:lnTo>
                    <a:pt x="286" y="42"/>
                  </a:lnTo>
                  <a:lnTo>
                    <a:pt x="280" y="42"/>
                  </a:lnTo>
                  <a:lnTo>
                    <a:pt x="280" y="42"/>
                  </a:lnTo>
                  <a:lnTo>
                    <a:pt x="280" y="4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b="1">
                <a:solidFill>
                  <a:srgbClr val="EAEAEA"/>
                </a:solidFill>
                <a:latin typeface="Comic Sans MS" pitchFamily="66" charset="0"/>
              </a:endParaRPr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ltGray">
            <a:xfrm>
              <a:off x="4918" y="3553"/>
              <a:ext cx="314" cy="767"/>
            </a:xfrm>
            <a:custGeom>
              <a:avLst/>
              <a:gdLst>
                <a:gd name="T0" fmla="*/ 284 w 314"/>
                <a:gd name="T1" fmla="*/ 6 h 767"/>
                <a:gd name="T2" fmla="*/ 278 w 314"/>
                <a:gd name="T3" fmla="*/ 6 h 767"/>
                <a:gd name="T4" fmla="*/ 272 w 314"/>
                <a:gd name="T5" fmla="*/ 12 h 767"/>
                <a:gd name="T6" fmla="*/ 254 w 314"/>
                <a:gd name="T7" fmla="*/ 18 h 767"/>
                <a:gd name="T8" fmla="*/ 230 w 314"/>
                <a:gd name="T9" fmla="*/ 24 h 767"/>
                <a:gd name="T10" fmla="*/ 206 w 314"/>
                <a:gd name="T11" fmla="*/ 42 h 767"/>
                <a:gd name="T12" fmla="*/ 188 w 314"/>
                <a:gd name="T13" fmla="*/ 48 h 767"/>
                <a:gd name="T14" fmla="*/ 176 w 314"/>
                <a:gd name="T15" fmla="*/ 54 h 767"/>
                <a:gd name="T16" fmla="*/ 170 w 314"/>
                <a:gd name="T17" fmla="*/ 54 h 767"/>
                <a:gd name="T18" fmla="*/ 150 w 314"/>
                <a:gd name="T19" fmla="*/ 169 h 767"/>
                <a:gd name="T20" fmla="*/ 110 w 314"/>
                <a:gd name="T21" fmla="*/ 225 h 767"/>
                <a:gd name="T22" fmla="*/ 54 w 314"/>
                <a:gd name="T23" fmla="*/ 383 h 767"/>
                <a:gd name="T24" fmla="*/ 82 w 314"/>
                <a:gd name="T25" fmla="*/ 555 h 767"/>
                <a:gd name="T26" fmla="*/ 40 w 314"/>
                <a:gd name="T27" fmla="*/ 679 h 767"/>
                <a:gd name="T28" fmla="*/ 0 w 314"/>
                <a:gd name="T29" fmla="*/ 767 h 767"/>
                <a:gd name="T30" fmla="*/ 108 w 314"/>
                <a:gd name="T31" fmla="*/ 767 h 767"/>
                <a:gd name="T32" fmla="*/ 120 w 314"/>
                <a:gd name="T33" fmla="*/ 611 h 767"/>
                <a:gd name="T34" fmla="*/ 148 w 314"/>
                <a:gd name="T35" fmla="*/ 499 h 767"/>
                <a:gd name="T36" fmla="*/ 160 w 314"/>
                <a:gd name="T37" fmla="*/ 367 h 767"/>
                <a:gd name="T38" fmla="*/ 218 w 314"/>
                <a:gd name="T39" fmla="*/ 327 h 767"/>
                <a:gd name="T40" fmla="*/ 238 w 314"/>
                <a:gd name="T41" fmla="*/ 221 h 767"/>
                <a:gd name="T42" fmla="*/ 296 w 314"/>
                <a:gd name="T43" fmla="*/ 135 h 767"/>
                <a:gd name="T44" fmla="*/ 314 w 314"/>
                <a:gd name="T45" fmla="*/ 0 h 767"/>
                <a:gd name="T46" fmla="*/ 302 w 314"/>
                <a:gd name="T47" fmla="*/ 0 h 767"/>
                <a:gd name="T48" fmla="*/ 296 w 314"/>
                <a:gd name="T49" fmla="*/ 0 h 767"/>
                <a:gd name="T50" fmla="*/ 290 w 314"/>
                <a:gd name="T51" fmla="*/ 0 h 767"/>
                <a:gd name="T52" fmla="*/ 284 w 314"/>
                <a:gd name="T53" fmla="*/ 6 h 767"/>
                <a:gd name="T54" fmla="*/ 284 w 314"/>
                <a:gd name="T55" fmla="*/ 6 h 767"/>
                <a:gd name="T56" fmla="*/ 284 w 314"/>
                <a:gd name="T57" fmla="*/ 6 h 767"/>
                <a:gd name="T58" fmla="*/ 284 w 314"/>
                <a:gd name="T59" fmla="*/ 6 h 7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14" h="767">
                  <a:moveTo>
                    <a:pt x="284" y="6"/>
                  </a:moveTo>
                  <a:lnTo>
                    <a:pt x="278" y="6"/>
                  </a:lnTo>
                  <a:lnTo>
                    <a:pt x="272" y="12"/>
                  </a:lnTo>
                  <a:lnTo>
                    <a:pt x="254" y="18"/>
                  </a:lnTo>
                  <a:lnTo>
                    <a:pt x="230" y="24"/>
                  </a:lnTo>
                  <a:lnTo>
                    <a:pt x="206" y="42"/>
                  </a:lnTo>
                  <a:lnTo>
                    <a:pt x="188" y="48"/>
                  </a:lnTo>
                  <a:lnTo>
                    <a:pt x="176" y="54"/>
                  </a:lnTo>
                  <a:lnTo>
                    <a:pt x="170" y="54"/>
                  </a:lnTo>
                  <a:lnTo>
                    <a:pt x="150" y="169"/>
                  </a:lnTo>
                  <a:lnTo>
                    <a:pt x="110" y="225"/>
                  </a:lnTo>
                  <a:lnTo>
                    <a:pt x="54" y="383"/>
                  </a:lnTo>
                  <a:lnTo>
                    <a:pt x="82" y="555"/>
                  </a:lnTo>
                  <a:lnTo>
                    <a:pt x="40" y="679"/>
                  </a:lnTo>
                  <a:lnTo>
                    <a:pt x="0" y="767"/>
                  </a:lnTo>
                  <a:lnTo>
                    <a:pt x="108" y="767"/>
                  </a:lnTo>
                  <a:lnTo>
                    <a:pt x="120" y="611"/>
                  </a:lnTo>
                  <a:lnTo>
                    <a:pt x="148" y="499"/>
                  </a:lnTo>
                  <a:lnTo>
                    <a:pt x="160" y="367"/>
                  </a:lnTo>
                  <a:lnTo>
                    <a:pt x="218" y="327"/>
                  </a:lnTo>
                  <a:lnTo>
                    <a:pt x="238" y="221"/>
                  </a:lnTo>
                  <a:lnTo>
                    <a:pt x="296" y="135"/>
                  </a:lnTo>
                  <a:lnTo>
                    <a:pt x="314" y="0"/>
                  </a:lnTo>
                  <a:lnTo>
                    <a:pt x="302" y="0"/>
                  </a:lnTo>
                  <a:lnTo>
                    <a:pt x="296" y="0"/>
                  </a:lnTo>
                  <a:lnTo>
                    <a:pt x="290" y="0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b="1">
                <a:solidFill>
                  <a:srgbClr val="EAEAEA"/>
                </a:solidFill>
                <a:latin typeface="Comic Sans MS" pitchFamily="66" charset="0"/>
              </a:endParaRPr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ltGray">
            <a:xfrm>
              <a:off x="4700" y="3697"/>
              <a:ext cx="275" cy="623"/>
            </a:xfrm>
            <a:custGeom>
              <a:avLst/>
              <a:gdLst>
                <a:gd name="T0" fmla="*/ 257 w 275"/>
                <a:gd name="T1" fmla="*/ 12 h 623"/>
                <a:gd name="T2" fmla="*/ 239 w 275"/>
                <a:gd name="T3" fmla="*/ 6 h 623"/>
                <a:gd name="T4" fmla="*/ 203 w 275"/>
                <a:gd name="T5" fmla="*/ 6 h 623"/>
                <a:gd name="T6" fmla="*/ 203 w 275"/>
                <a:gd name="T7" fmla="*/ 6 h 623"/>
                <a:gd name="T8" fmla="*/ 197 w 275"/>
                <a:gd name="T9" fmla="*/ 6 h 623"/>
                <a:gd name="T10" fmla="*/ 185 w 275"/>
                <a:gd name="T11" fmla="*/ 0 h 623"/>
                <a:gd name="T12" fmla="*/ 173 w 275"/>
                <a:gd name="T13" fmla="*/ 0 h 623"/>
                <a:gd name="T14" fmla="*/ 166 w 275"/>
                <a:gd name="T15" fmla="*/ 0 h 623"/>
                <a:gd name="T16" fmla="*/ 160 w 275"/>
                <a:gd name="T17" fmla="*/ 0 h 623"/>
                <a:gd name="T18" fmla="*/ 144 w 275"/>
                <a:gd name="T19" fmla="*/ 117 h 623"/>
                <a:gd name="T20" fmla="*/ 128 w 275"/>
                <a:gd name="T21" fmla="*/ 185 h 623"/>
                <a:gd name="T22" fmla="*/ 58 w 275"/>
                <a:gd name="T23" fmla="*/ 299 h 623"/>
                <a:gd name="T24" fmla="*/ 54 w 275"/>
                <a:gd name="T25" fmla="*/ 441 h 623"/>
                <a:gd name="T26" fmla="*/ 24 w 275"/>
                <a:gd name="T27" fmla="*/ 523 h 623"/>
                <a:gd name="T28" fmla="*/ 0 w 275"/>
                <a:gd name="T29" fmla="*/ 623 h 623"/>
                <a:gd name="T30" fmla="*/ 78 w 275"/>
                <a:gd name="T31" fmla="*/ 623 h 623"/>
                <a:gd name="T32" fmla="*/ 92 w 275"/>
                <a:gd name="T33" fmla="*/ 555 h 623"/>
                <a:gd name="T34" fmla="*/ 134 w 275"/>
                <a:gd name="T35" fmla="*/ 447 h 623"/>
                <a:gd name="T36" fmla="*/ 158 w 275"/>
                <a:gd name="T37" fmla="*/ 315 h 623"/>
                <a:gd name="T38" fmla="*/ 184 w 275"/>
                <a:gd name="T39" fmla="*/ 257 h 623"/>
                <a:gd name="T40" fmla="*/ 216 w 275"/>
                <a:gd name="T41" fmla="*/ 211 h 623"/>
                <a:gd name="T42" fmla="*/ 222 w 275"/>
                <a:gd name="T43" fmla="*/ 145 h 623"/>
                <a:gd name="T44" fmla="*/ 240 w 275"/>
                <a:gd name="T45" fmla="*/ 111 h 623"/>
                <a:gd name="T46" fmla="*/ 262 w 275"/>
                <a:gd name="T47" fmla="*/ 79 h 623"/>
                <a:gd name="T48" fmla="*/ 275 w 275"/>
                <a:gd name="T49" fmla="*/ 6 h 623"/>
                <a:gd name="T50" fmla="*/ 263 w 275"/>
                <a:gd name="T51" fmla="*/ 12 h 623"/>
                <a:gd name="T52" fmla="*/ 257 w 275"/>
                <a:gd name="T53" fmla="*/ 12 h 623"/>
                <a:gd name="T54" fmla="*/ 257 w 275"/>
                <a:gd name="T55" fmla="*/ 12 h 623"/>
                <a:gd name="T56" fmla="*/ 257 w 275"/>
                <a:gd name="T57" fmla="*/ 12 h 6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75" h="623">
                  <a:moveTo>
                    <a:pt x="257" y="12"/>
                  </a:moveTo>
                  <a:lnTo>
                    <a:pt x="239" y="6"/>
                  </a:lnTo>
                  <a:lnTo>
                    <a:pt x="203" y="6"/>
                  </a:lnTo>
                  <a:lnTo>
                    <a:pt x="203" y="6"/>
                  </a:lnTo>
                  <a:lnTo>
                    <a:pt x="197" y="6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6" y="0"/>
                  </a:lnTo>
                  <a:lnTo>
                    <a:pt x="160" y="0"/>
                  </a:lnTo>
                  <a:lnTo>
                    <a:pt x="144" y="117"/>
                  </a:lnTo>
                  <a:lnTo>
                    <a:pt x="128" y="185"/>
                  </a:lnTo>
                  <a:lnTo>
                    <a:pt x="58" y="299"/>
                  </a:lnTo>
                  <a:lnTo>
                    <a:pt x="54" y="441"/>
                  </a:lnTo>
                  <a:lnTo>
                    <a:pt x="24" y="523"/>
                  </a:lnTo>
                  <a:lnTo>
                    <a:pt x="0" y="623"/>
                  </a:lnTo>
                  <a:lnTo>
                    <a:pt x="78" y="623"/>
                  </a:lnTo>
                  <a:lnTo>
                    <a:pt x="92" y="555"/>
                  </a:lnTo>
                  <a:lnTo>
                    <a:pt x="134" y="447"/>
                  </a:lnTo>
                  <a:lnTo>
                    <a:pt x="158" y="315"/>
                  </a:lnTo>
                  <a:lnTo>
                    <a:pt x="184" y="257"/>
                  </a:lnTo>
                  <a:lnTo>
                    <a:pt x="216" y="211"/>
                  </a:lnTo>
                  <a:lnTo>
                    <a:pt x="222" y="145"/>
                  </a:lnTo>
                  <a:lnTo>
                    <a:pt x="240" y="111"/>
                  </a:lnTo>
                  <a:lnTo>
                    <a:pt x="262" y="79"/>
                  </a:lnTo>
                  <a:lnTo>
                    <a:pt x="275" y="6"/>
                  </a:lnTo>
                  <a:lnTo>
                    <a:pt x="263" y="12"/>
                  </a:lnTo>
                  <a:lnTo>
                    <a:pt x="257" y="12"/>
                  </a:lnTo>
                  <a:lnTo>
                    <a:pt x="257" y="12"/>
                  </a:lnTo>
                  <a:lnTo>
                    <a:pt x="257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b="1">
                <a:solidFill>
                  <a:srgbClr val="EAEAEA"/>
                </a:solidFill>
                <a:latin typeface="Comic Sans MS" pitchFamily="66" charset="0"/>
              </a:endParaRPr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ltGray">
            <a:xfrm>
              <a:off x="4522" y="3709"/>
              <a:ext cx="213" cy="611"/>
            </a:xfrm>
            <a:custGeom>
              <a:avLst/>
              <a:gdLst>
                <a:gd name="T0" fmla="*/ 171 w 213"/>
                <a:gd name="T1" fmla="*/ 12 h 611"/>
                <a:gd name="T2" fmla="*/ 159 w 213"/>
                <a:gd name="T3" fmla="*/ 24 h 611"/>
                <a:gd name="T4" fmla="*/ 153 w 213"/>
                <a:gd name="T5" fmla="*/ 36 h 611"/>
                <a:gd name="T6" fmla="*/ 128 w 213"/>
                <a:gd name="T7" fmla="*/ 60 h 611"/>
                <a:gd name="T8" fmla="*/ 110 w 213"/>
                <a:gd name="T9" fmla="*/ 83 h 611"/>
                <a:gd name="T10" fmla="*/ 86 w 213"/>
                <a:gd name="T11" fmla="*/ 119 h 611"/>
                <a:gd name="T12" fmla="*/ 68 w 213"/>
                <a:gd name="T13" fmla="*/ 167 h 611"/>
                <a:gd name="T14" fmla="*/ 68 w 213"/>
                <a:gd name="T15" fmla="*/ 221 h 611"/>
                <a:gd name="T16" fmla="*/ 68 w 213"/>
                <a:gd name="T17" fmla="*/ 227 h 611"/>
                <a:gd name="T18" fmla="*/ 68 w 213"/>
                <a:gd name="T19" fmla="*/ 233 h 611"/>
                <a:gd name="T20" fmla="*/ 68 w 213"/>
                <a:gd name="T21" fmla="*/ 239 h 611"/>
                <a:gd name="T22" fmla="*/ 68 w 213"/>
                <a:gd name="T23" fmla="*/ 245 h 611"/>
                <a:gd name="T24" fmla="*/ 68 w 213"/>
                <a:gd name="T25" fmla="*/ 251 h 611"/>
                <a:gd name="T26" fmla="*/ 68 w 213"/>
                <a:gd name="T27" fmla="*/ 251 h 611"/>
                <a:gd name="T28" fmla="*/ 68 w 213"/>
                <a:gd name="T29" fmla="*/ 257 h 611"/>
                <a:gd name="T30" fmla="*/ 68 w 213"/>
                <a:gd name="T31" fmla="*/ 269 h 611"/>
                <a:gd name="T32" fmla="*/ 74 w 213"/>
                <a:gd name="T33" fmla="*/ 287 h 611"/>
                <a:gd name="T34" fmla="*/ 80 w 213"/>
                <a:gd name="T35" fmla="*/ 305 h 611"/>
                <a:gd name="T36" fmla="*/ 86 w 213"/>
                <a:gd name="T37" fmla="*/ 311 h 611"/>
                <a:gd name="T38" fmla="*/ 86 w 213"/>
                <a:gd name="T39" fmla="*/ 311 h 611"/>
                <a:gd name="T40" fmla="*/ 92 w 213"/>
                <a:gd name="T41" fmla="*/ 317 h 611"/>
                <a:gd name="T42" fmla="*/ 92 w 213"/>
                <a:gd name="T43" fmla="*/ 323 h 611"/>
                <a:gd name="T44" fmla="*/ 92 w 213"/>
                <a:gd name="T45" fmla="*/ 323 h 611"/>
                <a:gd name="T46" fmla="*/ 24 w 213"/>
                <a:gd name="T47" fmla="*/ 437 h 611"/>
                <a:gd name="T48" fmla="*/ 18 w 213"/>
                <a:gd name="T49" fmla="*/ 471 h 611"/>
                <a:gd name="T50" fmla="*/ 0 w 213"/>
                <a:gd name="T51" fmla="*/ 547 h 611"/>
                <a:gd name="T52" fmla="*/ 50 w 213"/>
                <a:gd name="T53" fmla="*/ 611 h 611"/>
                <a:gd name="T54" fmla="*/ 114 w 213"/>
                <a:gd name="T55" fmla="*/ 611 h 611"/>
                <a:gd name="T56" fmla="*/ 104 w 213"/>
                <a:gd name="T57" fmla="*/ 555 h 611"/>
                <a:gd name="T58" fmla="*/ 120 w 213"/>
                <a:gd name="T59" fmla="*/ 515 h 611"/>
                <a:gd name="T60" fmla="*/ 150 w 213"/>
                <a:gd name="T61" fmla="*/ 449 h 611"/>
                <a:gd name="T62" fmla="*/ 166 w 213"/>
                <a:gd name="T63" fmla="*/ 377 h 611"/>
                <a:gd name="T64" fmla="*/ 156 w 213"/>
                <a:gd name="T65" fmla="*/ 295 h 611"/>
                <a:gd name="T66" fmla="*/ 170 w 213"/>
                <a:gd name="T67" fmla="*/ 203 h 611"/>
                <a:gd name="T68" fmla="*/ 212 w 213"/>
                <a:gd name="T69" fmla="*/ 95 h 611"/>
                <a:gd name="T70" fmla="*/ 213 w 213"/>
                <a:gd name="T71" fmla="*/ 0 h 611"/>
                <a:gd name="T72" fmla="*/ 207 w 213"/>
                <a:gd name="T73" fmla="*/ 0 h 611"/>
                <a:gd name="T74" fmla="*/ 201 w 213"/>
                <a:gd name="T75" fmla="*/ 0 h 611"/>
                <a:gd name="T76" fmla="*/ 195 w 213"/>
                <a:gd name="T77" fmla="*/ 0 h 611"/>
                <a:gd name="T78" fmla="*/ 189 w 213"/>
                <a:gd name="T79" fmla="*/ 0 h 611"/>
                <a:gd name="T80" fmla="*/ 183 w 213"/>
                <a:gd name="T81" fmla="*/ 6 h 611"/>
                <a:gd name="T82" fmla="*/ 177 w 213"/>
                <a:gd name="T83" fmla="*/ 6 h 611"/>
                <a:gd name="T84" fmla="*/ 171 w 213"/>
                <a:gd name="T85" fmla="*/ 12 h 611"/>
                <a:gd name="T86" fmla="*/ 171 w 213"/>
                <a:gd name="T87" fmla="*/ 12 h 611"/>
                <a:gd name="T88" fmla="*/ 171 w 213"/>
                <a:gd name="T89" fmla="*/ 12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13" h="611">
                  <a:moveTo>
                    <a:pt x="171" y="12"/>
                  </a:moveTo>
                  <a:lnTo>
                    <a:pt x="159" y="24"/>
                  </a:lnTo>
                  <a:lnTo>
                    <a:pt x="153" y="36"/>
                  </a:lnTo>
                  <a:lnTo>
                    <a:pt x="128" y="60"/>
                  </a:lnTo>
                  <a:lnTo>
                    <a:pt x="110" y="83"/>
                  </a:lnTo>
                  <a:lnTo>
                    <a:pt x="86" y="119"/>
                  </a:lnTo>
                  <a:lnTo>
                    <a:pt x="68" y="167"/>
                  </a:lnTo>
                  <a:lnTo>
                    <a:pt x="68" y="221"/>
                  </a:lnTo>
                  <a:lnTo>
                    <a:pt x="68" y="227"/>
                  </a:lnTo>
                  <a:lnTo>
                    <a:pt x="68" y="233"/>
                  </a:lnTo>
                  <a:lnTo>
                    <a:pt x="68" y="239"/>
                  </a:lnTo>
                  <a:lnTo>
                    <a:pt x="68" y="245"/>
                  </a:lnTo>
                  <a:lnTo>
                    <a:pt x="68" y="251"/>
                  </a:lnTo>
                  <a:lnTo>
                    <a:pt x="68" y="251"/>
                  </a:lnTo>
                  <a:lnTo>
                    <a:pt x="68" y="257"/>
                  </a:lnTo>
                  <a:lnTo>
                    <a:pt x="68" y="269"/>
                  </a:lnTo>
                  <a:lnTo>
                    <a:pt x="74" y="287"/>
                  </a:lnTo>
                  <a:lnTo>
                    <a:pt x="80" y="305"/>
                  </a:lnTo>
                  <a:lnTo>
                    <a:pt x="86" y="311"/>
                  </a:lnTo>
                  <a:lnTo>
                    <a:pt x="86" y="311"/>
                  </a:lnTo>
                  <a:lnTo>
                    <a:pt x="92" y="317"/>
                  </a:lnTo>
                  <a:lnTo>
                    <a:pt x="92" y="323"/>
                  </a:lnTo>
                  <a:lnTo>
                    <a:pt x="92" y="323"/>
                  </a:lnTo>
                  <a:lnTo>
                    <a:pt x="24" y="437"/>
                  </a:lnTo>
                  <a:lnTo>
                    <a:pt x="18" y="471"/>
                  </a:lnTo>
                  <a:lnTo>
                    <a:pt x="0" y="547"/>
                  </a:lnTo>
                  <a:lnTo>
                    <a:pt x="50" y="611"/>
                  </a:lnTo>
                  <a:lnTo>
                    <a:pt x="114" y="611"/>
                  </a:lnTo>
                  <a:lnTo>
                    <a:pt x="104" y="555"/>
                  </a:lnTo>
                  <a:lnTo>
                    <a:pt x="120" y="515"/>
                  </a:lnTo>
                  <a:lnTo>
                    <a:pt x="150" y="449"/>
                  </a:lnTo>
                  <a:lnTo>
                    <a:pt x="166" y="377"/>
                  </a:lnTo>
                  <a:lnTo>
                    <a:pt x="156" y="295"/>
                  </a:lnTo>
                  <a:lnTo>
                    <a:pt x="170" y="203"/>
                  </a:lnTo>
                  <a:lnTo>
                    <a:pt x="212" y="95"/>
                  </a:lnTo>
                  <a:lnTo>
                    <a:pt x="213" y="0"/>
                  </a:lnTo>
                  <a:lnTo>
                    <a:pt x="207" y="0"/>
                  </a:lnTo>
                  <a:lnTo>
                    <a:pt x="201" y="0"/>
                  </a:lnTo>
                  <a:lnTo>
                    <a:pt x="195" y="0"/>
                  </a:lnTo>
                  <a:lnTo>
                    <a:pt x="189" y="0"/>
                  </a:lnTo>
                  <a:lnTo>
                    <a:pt x="183" y="6"/>
                  </a:lnTo>
                  <a:lnTo>
                    <a:pt x="177" y="6"/>
                  </a:lnTo>
                  <a:lnTo>
                    <a:pt x="171" y="12"/>
                  </a:lnTo>
                  <a:lnTo>
                    <a:pt x="171" y="12"/>
                  </a:lnTo>
                  <a:lnTo>
                    <a:pt x="171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b="1">
                <a:solidFill>
                  <a:srgbClr val="EAEAEA"/>
                </a:solidFill>
                <a:latin typeface="Comic Sans MS" pitchFamily="66" charset="0"/>
              </a:endParaRPr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ltGray">
            <a:xfrm>
              <a:off x="4292" y="3936"/>
              <a:ext cx="167" cy="384"/>
            </a:xfrm>
            <a:custGeom>
              <a:avLst/>
              <a:gdLst>
                <a:gd name="T0" fmla="*/ 149 w 167"/>
                <a:gd name="T1" fmla="*/ 60 h 384"/>
                <a:gd name="T2" fmla="*/ 119 w 167"/>
                <a:gd name="T3" fmla="*/ 30 h 384"/>
                <a:gd name="T4" fmla="*/ 89 w 167"/>
                <a:gd name="T5" fmla="*/ 12 h 384"/>
                <a:gd name="T6" fmla="*/ 59 w 167"/>
                <a:gd name="T7" fmla="*/ 0 h 384"/>
                <a:gd name="T8" fmla="*/ 54 w 167"/>
                <a:gd name="T9" fmla="*/ 70 h 384"/>
                <a:gd name="T10" fmla="*/ 46 w 167"/>
                <a:gd name="T11" fmla="*/ 112 h 384"/>
                <a:gd name="T12" fmla="*/ 52 w 167"/>
                <a:gd name="T13" fmla="*/ 168 h 384"/>
                <a:gd name="T14" fmla="*/ 24 w 167"/>
                <a:gd name="T15" fmla="*/ 194 h 384"/>
                <a:gd name="T16" fmla="*/ 16 w 167"/>
                <a:gd name="T17" fmla="*/ 258 h 384"/>
                <a:gd name="T18" fmla="*/ 2 w 167"/>
                <a:gd name="T19" fmla="*/ 300 h 384"/>
                <a:gd name="T20" fmla="*/ 0 w 167"/>
                <a:gd name="T21" fmla="*/ 352 h 384"/>
                <a:gd name="T22" fmla="*/ 47 w 167"/>
                <a:gd name="T23" fmla="*/ 384 h 384"/>
                <a:gd name="T24" fmla="*/ 149 w 167"/>
                <a:gd name="T25" fmla="*/ 384 h 384"/>
                <a:gd name="T26" fmla="*/ 134 w 167"/>
                <a:gd name="T27" fmla="*/ 350 h 384"/>
                <a:gd name="T28" fmla="*/ 104 w 167"/>
                <a:gd name="T29" fmla="*/ 324 h 384"/>
                <a:gd name="T30" fmla="*/ 138 w 167"/>
                <a:gd name="T31" fmla="*/ 274 h 384"/>
                <a:gd name="T32" fmla="*/ 122 w 167"/>
                <a:gd name="T33" fmla="*/ 220 h 384"/>
                <a:gd name="T34" fmla="*/ 132 w 167"/>
                <a:gd name="T35" fmla="*/ 186 h 384"/>
                <a:gd name="T36" fmla="*/ 140 w 167"/>
                <a:gd name="T37" fmla="*/ 154 h 384"/>
                <a:gd name="T38" fmla="*/ 167 w 167"/>
                <a:gd name="T39" fmla="*/ 90 h 384"/>
                <a:gd name="T40" fmla="*/ 149 w 167"/>
                <a:gd name="T41" fmla="*/ 60 h 384"/>
                <a:gd name="T42" fmla="*/ 149 w 167"/>
                <a:gd name="T43" fmla="*/ 60 h 384"/>
                <a:gd name="T44" fmla="*/ 149 w 167"/>
                <a:gd name="T45" fmla="*/ 60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67" h="384">
                  <a:moveTo>
                    <a:pt x="149" y="60"/>
                  </a:moveTo>
                  <a:lnTo>
                    <a:pt x="119" y="30"/>
                  </a:lnTo>
                  <a:lnTo>
                    <a:pt x="89" y="12"/>
                  </a:lnTo>
                  <a:lnTo>
                    <a:pt x="59" y="0"/>
                  </a:lnTo>
                  <a:lnTo>
                    <a:pt x="54" y="70"/>
                  </a:lnTo>
                  <a:lnTo>
                    <a:pt x="46" y="112"/>
                  </a:lnTo>
                  <a:lnTo>
                    <a:pt x="52" y="168"/>
                  </a:lnTo>
                  <a:lnTo>
                    <a:pt x="24" y="194"/>
                  </a:lnTo>
                  <a:lnTo>
                    <a:pt x="16" y="258"/>
                  </a:lnTo>
                  <a:lnTo>
                    <a:pt x="2" y="300"/>
                  </a:lnTo>
                  <a:lnTo>
                    <a:pt x="0" y="352"/>
                  </a:lnTo>
                  <a:lnTo>
                    <a:pt x="47" y="384"/>
                  </a:lnTo>
                  <a:lnTo>
                    <a:pt x="149" y="384"/>
                  </a:lnTo>
                  <a:lnTo>
                    <a:pt x="134" y="350"/>
                  </a:lnTo>
                  <a:lnTo>
                    <a:pt x="104" y="324"/>
                  </a:lnTo>
                  <a:lnTo>
                    <a:pt x="138" y="274"/>
                  </a:lnTo>
                  <a:lnTo>
                    <a:pt x="122" y="220"/>
                  </a:lnTo>
                  <a:lnTo>
                    <a:pt x="132" y="186"/>
                  </a:lnTo>
                  <a:lnTo>
                    <a:pt x="140" y="154"/>
                  </a:lnTo>
                  <a:lnTo>
                    <a:pt x="167" y="90"/>
                  </a:lnTo>
                  <a:lnTo>
                    <a:pt x="149" y="60"/>
                  </a:lnTo>
                  <a:lnTo>
                    <a:pt x="149" y="60"/>
                  </a:lnTo>
                  <a:lnTo>
                    <a:pt x="149" y="6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b="1">
                <a:solidFill>
                  <a:srgbClr val="EAEAEA"/>
                </a:solidFill>
                <a:latin typeface="Comic Sans MS" pitchFamily="66" charset="0"/>
              </a:endParaRPr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ltGray">
            <a:xfrm>
              <a:off x="4100" y="4020"/>
              <a:ext cx="166" cy="300"/>
            </a:xfrm>
            <a:custGeom>
              <a:avLst/>
              <a:gdLst>
                <a:gd name="T0" fmla="*/ 136 w 166"/>
                <a:gd name="T1" fmla="*/ 12 h 300"/>
                <a:gd name="T2" fmla="*/ 100 w 166"/>
                <a:gd name="T3" fmla="*/ 0 h 300"/>
                <a:gd name="T4" fmla="*/ 78 w 166"/>
                <a:gd name="T5" fmla="*/ 64 h 300"/>
                <a:gd name="T6" fmla="*/ 70 w 166"/>
                <a:gd name="T7" fmla="*/ 126 h 300"/>
                <a:gd name="T8" fmla="*/ 46 w 166"/>
                <a:gd name="T9" fmla="*/ 184 h 300"/>
                <a:gd name="T10" fmla="*/ 58 w 166"/>
                <a:gd name="T11" fmla="*/ 232 h 300"/>
                <a:gd name="T12" fmla="*/ 38 w 166"/>
                <a:gd name="T13" fmla="*/ 268 h 300"/>
                <a:gd name="T14" fmla="*/ 0 w 166"/>
                <a:gd name="T15" fmla="*/ 300 h 300"/>
                <a:gd name="T16" fmla="*/ 160 w 166"/>
                <a:gd name="T17" fmla="*/ 300 h 300"/>
                <a:gd name="T18" fmla="*/ 136 w 166"/>
                <a:gd name="T19" fmla="*/ 272 h 300"/>
                <a:gd name="T20" fmla="*/ 98 w 166"/>
                <a:gd name="T21" fmla="*/ 234 h 300"/>
                <a:gd name="T22" fmla="*/ 130 w 166"/>
                <a:gd name="T23" fmla="*/ 188 h 300"/>
                <a:gd name="T24" fmla="*/ 138 w 166"/>
                <a:gd name="T25" fmla="*/ 134 h 300"/>
                <a:gd name="T26" fmla="*/ 144 w 166"/>
                <a:gd name="T27" fmla="*/ 94 h 300"/>
                <a:gd name="T28" fmla="*/ 164 w 166"/>
                <a:gd name="T29" fmla="*/ 60 h 300"/>
                <a:gd name="T30" fmla="*/ 166 w 166"/>
                <a:gd name="T31" fmla="*/ 0 h 300"/>
                <a:gd name="T32" fmla="*/ 136 w 166"/>
                <a:gd name="T33" fmla="*/ 12 h 300"/>
                <a:gd name="T34" fmla="*/ 136 w 166"/>
                <a:gd name="T35" fmla="*/ 12 h 300"/>
                <a:gd name="T36" fmla="*/ 136 w 166"/>
                <a:gd name="T37" fmla="*/ 12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6" h="300">
                  <a:moveTo>
                    <a:pt x="136" y="12"/>
                  </a:moveTo>
                  <a:lnTo>
                    <a:pt x="100" y="0"/>
                  </a:lnTo>
                  <a:lnTo>
                    <a:pt x="78" y="64"/>
                  </a:lnTo>
                  <a:lnTo>
                    <a:pt x="70" y="126"/>
                  </a:lnTo>
                  <a:lnTo>
                    <a:pt x="46" y="184"/>
                  </a:lnTo>
                  <a:lnTo>
                    <a:pt x="58" y="232"/>
                  </a:lnTo>
                  <a:lnTo>
                    <a:pt x="38" y="268"/>
                  </a:lnTo>
                  <a:lnTo>
                    <a:pt x="0" y="300"/>
                  </a:lnTo>
                  <a:lnTo>
                    <a:pt x="160" y="300"/>
                  </a:lnTo>
                  <a:lnTo>
                    <a:pt x="136" y="272"/>
                  </a:lnTo>
                  <a:lnTo>
                    <a:pt x="98" y="234"/>
                  </a:lnTo>
                  <a:lnTo>
                    <a:pt x="130" y="188"/>
                  </a:lnTo>
                  <a:lnTo>
                    <a:pt x="138" y="134"/>
                  </a:lnTo>
                  <a:lnTo>
                    <a:pt x="144" y="94"/>
                  </a:lnTo>
                  <a:lnTo>
                    <a:pt x="164" y="60"/>
                  </a:lnTo>
                  <a:lnTo>
                    <a:pt x="166" y="0"/>
                  </a:lnTo>
                  <a:lnTo>
                    <a:pt x="136" y="12"/>
                  </a:lnTo>
                  <a:lnTo>
                    <a:pt x="136" y="12"/>
                  </a:lnTo>
                  <a:lnTo>
                    <a:pt x="136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b="1">
                <a:solidFill>
                  <a:srgbClr val="EAEAEA"/>
                </a:solidFill>
                <a:latin typeface="Comic Sans MS" pitchFamily="66" charset="0"/>
              </a:endParaRPr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ltGray">
            <a:xfrm>
              <a:off x="3910" y="4038"/>
              <a:ext cx="237" cy="282"/>
            </a:xfrm>
            <a:custGeom>
              <a:avLst/>
              <a:gdLst>
                <a:gd name="T0" fmla="*/ 201 w 237"/>
                <a:gd name="T1" fmla="*/ 0 h 282"/>
                <a:gd name="T2" fmla="*/ 183 w 237"/>
                <a:gd name="T3" fmla="*/ 0 h 282"/>
                <a:gd name="T4" fmla="*/ 158 w 237"/>
                <a:gd name="T5" fmla="*/ 50 h 282"/>
                <a:gd name="T6" fmla="*/ 148 w 237"/>
                <a:gd name="T7" fmla="*/ 92 h 282"/>
                <a:gd name="T8" fmla="*/ 120 w 237"/>
                <a:gd name="T9" fmla="*/ 144 h 282"/>
                <a:gd name="T10" fmla="*/ 82 w 237"/>
                <a:gd name="T11" fmla="*/ 182 h 282"/>
                <a:gd name="T12" fmla="*/ 60 w 237"/>
                <a:gd name="T13" fmla="*/ 232 h 282"/>
                <a:gd name="T14" fmla="*/ 0 w 237"/>
                <a:gd name="T15" fmla="*/ 282 h 282"/>
                <a:gd name="T16" fmla="*/ 128 w 237"/>
                <a:gd name="T17" fmla="*/ 282 h 282"/>
                <a:gd name="T18" fmla="*/ 154 w 237"/>
                <a:gd name="T19" fmla="*/ 254 h 282"/>
                <a:gd name="T20" fmla="*/ 158 w 237"/>
                <a:gd name="T21" fmla="*/ 196 h 282"/>
                <a:gd name="T22" fmla="*/ 188 w 237"/>
                <a:gd name="T23" fmla="*/ 148 h 282"/>
                <a:gd name="T24" fmla="*/ 196 w 237"/>
                <a:gd name="T25" fmla="*/ 70 h 282"/>
                <a:gd name="T26" fmla="*/ 237 w 237"/>
                <a:gd name="T27" fmla="*/ 0 h 282"/>
                <a:gd name="T28" fmla="*/ 201 w 237"/>
                <a:gd name="T29" fmla="*/ 0 h 282"/>
                <a:gd name="T30" fmla="*/ 201 w 237"/>
                <a:gd name="T31" fmla="*/ 0 h 282"/>
                <a:gd name="T32" fmla="*/ 201 w 237"/>
                <a:gd name="T33" fmla="*/ 0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7" h="282">
                  <a:moveTo>
                    <a:pt x="201" y="0"/>
                  </a:moveTo>
                  <a:lnTo>
                    <a:pt x="183" y="0"/>
                  </a:lnTo>
                  <a:lnTo>
                    <a:pt x="158" y="50"/>
                  </a:lnTo>
                  <a:lnTo>
                    <a:pt x="148" y="92"/>
                  </a:lnTo>
                  <a:lnTo>
                    <a:pt x="120" y="144"/>
                  </a:lnTo>
                  <a:lnTo>
                    <a:pt x="82" y="182"/>
                  </a:lnTo>
                  <a:lnTo>
                    <a:pt x="60" y="232"/>
                  </a:lnTo>
                  <a:lnTo>
                    <a:pt x="0" y="282"/>
                  </a:lnTo>
                  <a:lnTo>
                    <a:pt x="128" y="282"/>
                  </a:lnTo>
                  <a:lnTo>
                    <a:pt x="154" y="254"/>
                  </a:lnTo>
                  <a:lnTo>
                    <a:pt x="158" y="196"/>
                  </a:lnTo>
                  <a:lnTo>
                    <a:pt x="188" y="148"/>
                  </a:lnTo>
                  <a:lnTo>
                    <a:pt x="196" y="70"/>
                  </a:lnTo>
                  <a:lnTo>
                    <a:pt x="237" y="0"/>
                  </a:lnTo>
                  <a:lnTo>
                    <a:pt x="201" y="0"/>
                  </a:lnTo>
                  <a:lnTo>
                    <a:pt x="201" y="0"/>
                  </a:lnTo>
                  <a:lnTo>
                    <a:pt x="20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b="1">
                <a:solidFill>
                  <a:srgbClr val="EAEAEA"/>
                </a:solidFill>
                <a:latin typeface="Comic Sans MS" pitchFamily="66" charset="0"/>
              </a:endParaRPr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ltGray">
            <a:xfrm>
              <a:off x="3674" y="4086"/>
              <a:ext cx="196" cy="234"/>
            </a:xfrm>
            <a:custGeom>
              <a:avLst/>
              <a:gdLst>
                <a:gd name="T0" fmla="*/ 167 w 196"/>
                <a:gd name="T1" fmla="*/ 54 h 234"/>
                <a:gd name="T2" fmla="*/ 113 w 196"/>
                <a:gd name="T3" fmla="*/ 24 h 234"/>
                <a:gd name="T4" fmla="*/ 83 w 196"/>
                <a:gd name="T5" fmla="*/ 0 h 234"/>
                <a:gd name="T6" fmla="*/ 80 w 196"/>
                <a:gd name="T7" fmla="*/ 62 h 234"/>
                <a:gd name="T8" fmla="*/ 58 w 196"/>
                <a:gd name="T9" fmla="*/ 100 h 234"/>
                <a:gd name="T10" fmla="*/ 54 w 196"/>
                <a:gd name="T11" fmla="*/ 160 h 234"/>
                <a:gd name="T12" fmla="*/ 36 w 196"/>
                <a:gd name="T13" fmla="*/ 202 h 234"/>
                <a:gd name="T14" fmla="*/ 0 w 196"/>
                <a:gd name="T15" fmla="*/ 234 h 234"/>
                <a:gd name="T16" fmla="*/ 146 w 196"/>
                <a:gd name="T17" fmla="*/ 234 h 234"/>
                <a:gd name="T18" fmla="*/ 170 w 196"/>
                <a:gd name="T19" fmla="*/ 198 h 234"/>
                <a:gd name="T20" fmla="*/ 158 w 196"/>
                <a:gd name="T21" fmla="*/ 138 h 234"/>
                <a:gd name="T22" fmla="*/ 196 w 196"/>
                <a:gd name="T23" fmla="*/ 100 h 234"/>
                <a:gd name="T24" fmla="*/ 191 w 196"/>
                <a:gd name="T25" fmla="*/ 54 h 234"/>
                <a:gd name="T26" fmla="*/ 167 w 196"/>
                <a:gd name="T27" fmla="*/ 54 h 234"/>
                <a:gd name="T28" fmla="*/ 167 w 196"/>
                <a:gd name="T29" fmla="*/ 54 h 234"/>
                <a:gd name="T30" fmla="*/ 167 w 196"/>
                <a:gd name="T31" fmla="*/ 54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96" h="234">
                  <a:moveTo>
                    <a:pt x="167" y="54"/>
                  </a:moveTo>
                  <a:lnTo>
                    <a:pt x="113" y="24"/>
                  </a:lnTo>
                  <a:lnTo>
                    <a:pt x="83" y="0"/>
                  </a:lnTo>
                  <a:lnTo>
                    <a:pt x="80" y="62"/>
                  </a:lnTo>
                  <a:lnTo>
                    <a:pt x="58" y="100"/>
                  </a:lnTo>
                  <a:lnTo>
                    <a:pt x="54" y="160"/>
                  </a:lnTo>
                  <a:lnTo>
                    <a:pt x="36" y="202"/>
                  </a:lnTo>
                  <a:lnTo>
                    <a:pt x="0" y="234"/>
                  </a:lnTo>
                  <a:lnTo>
                    <a:pt x="146" y="234"/>
                  </a:lnTo>
                  <a:lnTo>
                    <a:pt x="170" y="198"/>
                  </a:lnTo>
                  <a:lnTo>
                    <a:pt x="158" y="138"/>
                  </a:lnTo>
                  <a:lnTo>
                    <a:pt x="196" y="100"/>
                  </a:lnTo>
                  <a:lnTo>
                    <a:pt x="191" y="54"/>
                  </a:lnTo>
                  <a:lnTo>
                    <a:pt x="167" y="54"/>
                  </a:lnTo>
                  <a:lnTo>
                    <a:pt x="167" y="54"/>
                  </a:lnTo>
                  <a:lnTo>
                    <a:pt x="167" y="5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b="1">
                <a:solidFill>
                  <a:srgbClr val="EAEAEA"/>
                </a:solidFill>
                <a:latin typeface="Comic Sans MS" pitchFamily="66" charset="0"/>
              </a:endParaRPr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ltGray">
            <a:xfrm>
              <a:off x="3476" y="4068"/>
              <a:ext cx="190" cy="252"/>
            </a:xfrm>
            <a:custGeom>
              <a:avLst/>
              <a:gdLst>
                <a:gd name="T0" fmla="*/ 190 w 190"/>
                <a:gd name="T1" fmla="*/ 0 h 252"/>
                <a:gd name="T2" fmla="*/ 166 w 190"/>
                <a:gd name="T3" fmla="*/ 0 h 252"/>
                <a:gd name="T4" fmla="*/ 158 w 190"/>
                <a:gd name="T5" fmla="*/ 38 h 252"/>
                <a:gd name="T6" fmla="*/ 138 w 190"/>
                <a:gd name="T7" fmla="*/ 120 h 252"/>
                <a:gd name="T8" fmla="*/ 94 w 190"/>
                <a:gd name="T9" fmla="*/ 180 h 252"/>
                <a:gd name="T10" fmla="*/ 62 w 190"/>
                <a:gd name="T11" fmla="*/ 234 h 252"/>
                <a:gd name="T12" fmla="*/ 0 w 190"/>
                <a:gd name="T13" fmla="*/ 252 h 252"/>
                <a:gd name="T14" fmla="*/ 128 w 190"/>
                <a:gd name="T15" fmla="*/ 252 h 252"/>
                <a:gd name="T16" fmla="*/ 142 w 190"/>
                <a:gd name="T17" fmla="*/ 188 h 252"/>
                <a:gd name="T18" fmla="*/ 186 w 190"/>
                <a:gd name="T19" fmla="*/ 90 h 252"/>
                <a:gd name="T20" fmla="*/ 190 w 190"/>
                <a:gd name="T21" fmla="*/ 38 h 252"/>
                <a:gd name="T22" fmla="*/ 190 w 190"/>
                <a:gd name="T23" fmla="*/ 0 h 252"/>
                <a:gd name="T24" fmla="*/ 190 w 190"/>
                <a:gd name="T25" fmla="*/ 0 h 252"/>
                <a:gd name="T26" fmla="*/ 190 w 190"/>
                <a:gd name="T27" fmla="*/ 0 h 252"/>
                <a:gd name="T28" fmla="*/ 190 w 190"/>
                <a:gd name="T29" fmla="*/ 0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90" h="252">
                  <a:moveTo>
                    <a:pt x="190" y="0"/>
                  </a:moveTo>
                  <a:lnTo>
                    <a:pt x="166" y="0"/>
                  </a:lnTo>
                  <a:lnTo>
                    <a:pt x="158" y="38"/>
                  </a:lnTo>
                  <a:lnTo>
                    <a:pt x="138" y="120"/>
                  </a:lnTo>
                  <a:lnTo>
                    <a:pt x="94" y="180"/>
                  </a:lnTo>
                  <a:lnTo>
                    <a:pt x="62" y="234"/>
                  </a:lnTo>
                  <a:lnTo>
                    <a:pt x="0" y="252"/>
                  </a:lnTo>
                  <a:lnTo>
                    <a:pt x="128" y="252"/>
                  </a:lnTo>
                  <a:lnTo>
                    <a:pt x="142" y="188"/>
                  </a:lnTo>
                  <a:lnTo>
                    <a:pt x="186" y="90"/>
                  </a:lnTo>
                  <a:lnTo>
                    <a:pt x="190" y="38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b="1">
                <a:solidFill>
                  <a:srgbClr val="EAEAEA"/>
                </a:solidFill>
                <a:latin typeface="Comic Sans MS" pitchFamily="66" charset="0"/>
              </a:endParaRPr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ltGray">
            <a:xfrm>
              <a:off x="3170" y="4188"/>
              <a:ext cx="230" cy="132"/>
            </a:xfrm>
            <a:custGeom>
              <a:avLst/>
              <a:gdLst>
                <a:gd name="T0" fmla="*/ 197 w 230"/>
                <a:gd name="T1" fmla="*/ 0 h 132"/>
                <a:gd name="T2" fmla="*/ 191 w 230"/>
                <a:gd name="T3" fmla="*/ 0 h 132"/>
                <a:gd name="T4" fmla="*/ 185 w 230"/>
                <a:gd name="T5" fmla="*/ 0 h 132"/>
                <a:gd name="T6" fmla="*/ 173 w 230"/>
                <a:gd name="T7" fmla="*/ 0 h 132"/>
                <a:gd name="T8" fmla="*/ 161 w 230"/>
                <a:gd name="T9" fmla="*/ 0 h 132"/>
                <a:gd name="T10" fmla="*/ 155 w 230"/>
                <a:gd name="T11" fmla="*/ 0 h 132"/>
                <a:gd name="T12" fmla="*/ 138 w 230"/>
                <a:gd name="T13" fmla="*/ 6 h 132"/>
                <a:gd name="T14" fmla="*/ 132 w 230"/>
                <a:gd name="T15" fmla="*/ 6 h 132"/>
                <a:gd name="T16" fmla="*/ 35 w 230"/>
                <a:gd name="T17" fmla="*/ 18 h 132"/>
                <a:gd name="T18" fmla="*/ 11 w 230"/>
                <a:gd name="T19" fmla="*/ 30 h 132"/>
                <a:gd name="T20" fmla="*/ 23 w 230"/>
                <a:gd name="T21" fmla="*/ 54 h 132"/>
                <a:gd name="T22" fmla="*/ 0 w 230"/>
                <a:gd name="T23" fmla="*/ 100 h 132"/>
                <a:gd name="T24" fmla="*/ 0 w 230"/>
                <a:gd name="T25" fmla="*/ 132 h 132"/>
                <a:gd name="T26" fmla="*/ 162 w 230"/>
                <a:gd name="T27" fmla="*/ 132 h 132"/>
                <a:gd name="T28" fmla="*/ 204 w 230"/>
                <a:gd name="T29" fmla="*/ 88 h 132"/>
                <a:gd name="T30" fmla="*/ 230 w 230"/>
                <a:gd name="T31" fmla="*/ 46 h 132"/>
                <a:gd name="T32" fmla="*/ 214 w 230"/>
                <a:gd name="T33" fmla="*/ 24 h 132"/>
                <a:gd name="T34" fmla="*/ 215 w 230"/>
                <a:gd name="T35" fmla="*/ 0 h 132"/>
                <a:gd name="T36" fmla="*/ 209 w 230"/>
                <a:gd name="T37" fmla="*/ 0 h 132"/>
                <a:gd name="T38" fmla="*/ 203 w 230"/>
                <a:gd name="T39" fmla="*/ 0 h 132"/>
                <a:gd name="T40" fmla="*/ 203 w 230"/>
                <a:gd name="T41" fmla="*/ 0 h 132"/>
                <a:gd name="T42" fmla="*/ 197 w 230"/>
                <a:gd name="T43" fmla="*/ 0 h 132"/>
                <a:gd name="T44" fmla="*/ 197 w 230"/>
                <a:gd name="T45" fmla="*/ 0 h 132"/>
                <a:gd name="T46" fmla="*/ 197 w 230"/>
                <a:gd name="T47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30" h="132">
                  <a:moveTo>
                    <a:pt x="197" y="0"/>
                  </a:moveTo>
                  <a:lnTo>
                    <a:pt x="191" y="0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1" y="0"/>
                  </a:lnTo>
                  <a:lnTo>
                    <a:pt x="155" y="0"/>
                  </a:lnTo>
                  <a:lnTo>
                    <a:pt x="138" y="6"/>
                  </a:lnTo>
                  <a:lnTo>
                    <a:pt x="132" y="6"/>
                  </a:lnTo>
                  <a:lnTo>
                    <a:pt x="35" y="18"/>
                  </a:lnTo>
                  <a:lnTo>
                    <a:pt x="11" y="30"/>
                  </a:lnTo>
                  <a:lnTo>
                    <a:pt x="23" y="54"/>
                  </a:lnTo>
                  <a:lnTo>
                    <a:pt x="0" y="100"/>
                  </a:lnTo>
                  <a:lnTo>
                    <a:pt x="0" y="132"/>
                  </a:lnTo>
                  <a:lnTo>
                    <a:pt x="162" y="132"/>
                  </a:lnTo>
                  <a:lnTo>
                    <a:pt x="204" y="88"/>
                  </a:lnTo>
                  <a:lnTo>
                    <a:pt x="230" y="46"/>
                  </a:lnTo>
                  <a:lnTo>
                    <a:pt x="214" y="24"/>
                  </a:lnTo>
                  <a:lnTo>
                    <a:pt x="215" y="0"/>
                  </a:lnTo>
                  <a:lnTo>
                    <a:pt x="209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197" y="0"/>
                  </a:lnTo>
                  <a:lnTo>
                    <a:pt x="197" y="0"/>
                  </a:lnTo>
                  <a:lnTo>
                    <a:pt x="197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b="1">
                <a:solidFill>
                  <a:srgbClr val="EAEAEA"/>
                </a:solidFill>
                <a:latin typeface="Comic Sans MS" pitchFamily="66" charset="0"/>
              </a:endParaRPr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ltGray">
            <a:xfrm>
              <a:off x="3044" y="4218"/>
              <a:ext cx="89" cy="102"/>
            </a:xfrm>
            <a:custGeom>
              <a:avLst/>
              <a:gdLst>
                <a:gd name="T0" fmla="*/ 71 w 89"/>
                <a:gd name="T1" fmla="*/ 0 h 102"/>
                <a:gd name="T2" fmla="*/ 66 w 89"/>
                <a:gd name="T3" fmla="*/ 48 h 102"/>
                <a:gd name="T4" fmla="*/ 30 w 89"/>
                <a:gd name="T5" fmla="*/ 72 h 102"/>
                <a:gd name="T6" fmla="*/ 0 w 89"/>
                <a:gd name="T7" fmla="*/ 102 h 102"/>
                <a:gd name="T8" fmla="*/ 66 w 89"/>
                <a:gd name="T9" fmla="*/ 102 h 102"/>
                <a:gd name="T10" fmla="*/ 88 w 89"/>
                <a:gd name="T11" fmla="*/ 56 h 102"/>
                <a:gd name="T12" fmla="*/ 89 w 89"/>
                <a:gd name="T13" fmla="*/ 6 h 102"/>
                <a:gd name="T14" fmla="*/ 71 w 89"/>
                <a:gd name="T15" fmla="*/ 0 h 102"/>
                <a:gd name="T16" fmla="*/ 71 w 89"/>
                <a:gd name="T17" fmla="*/ 0 h 102"/>
                <a:gd name="T18" fmla="*/ 71 w 89"/>
                <a:gd name="T19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9" h="102">
                  <a:moveTo>
                    <a:pt x="71" y="0"/>
                  </a:moveTo>
                  <a:lnTo>
                    <a:pt x="66" y="48"/>
                  </a:lnTo>
                  <a:lnTo>
                    <a:pt x="30" y="72"/>
                  </a:lnTo>
                  <a:lnTo>
                    <a:pt x="0" y="102"/>
                  </a:lnTo>
                  <a:lnTo>
                    <a:pt x="66" y="102"/>
                  </a:lnTo>
                  <a:lnTo>
                    <a:pt x="88" y="56"/>
                  </a:lnTo>
                  <a:lnTo>
                    <a:pt x="89" y="6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b="1">
                <a:solidFill>
                  <a:srgbClr val="EAEAEA"/>
                </a:solidFill>
                <a:latin typeface="Comic Sans MS" pitchFamily="66" charset="0"/>
              </a:endParaRPr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ltGray">
            <a:xfrm>
              <a:off x="5482" y="3367"/>
              <a:ext cx="278" cy="953"/>
            </a:xfrm>
            <a:custGeom>
              <a:avLst/>
              <a:gdLst>
                <a:gd name="T0" fmla="*/ 278 w 278"/>
                <a:gd name="T1" fmla="*/ 24 h 953"/>
                <a:gd name="T2" fmla="*/ 272 w 278"/>
                <a:gd name="T3" fmla="*/ 24 h 953"/>
                <a:gd name="T4" fmla="*/ 272 w 278"/>
                <a:gd name="T5" fmla="*/ 18 h 953"/>
                <a:gd name="T6" fmla="*/ 266 w 278"/>
                <a:gd name="T7" fmla="*/ 18 h 953"/>
                <a:gd name="T8" fmla="*/ 254 w 278"/>
                <a:gd name="T9" fmla="*/ 12 h 953"/>
                <a:gd name="T10" fmla="*/ 236 w 278"/>
                <a:gd name="T11" fmla="*/ 6 h 953"/>
                <a:gd name="T12" fmla="*/ 212 w 278"/>
                <a:gd name="T13" fmla="*/ 0 h 953"/>
                <a:gd name="T14" fmla="*/ 206 w 278"/>
                <a:gd name="T15" fmla="*/ 6 h 953"/>
                <a:gd name="T16" fmla="*/ 198 w 278"/>
                <a:gd name="T17" fmla="*/ 129 h 953"/>
                <a:gd name="T18" fmla="*/ 184 w 278"/>
                <a:gd name="T19" fmla="*/ 209 h 953"/>
                <a:gd name="T20" fmla="*/ 182 w 278"/>
                <a:gd name="T21" fmla="*/ 249 h 953"/>
                <a:gd name="T22" fmla="*/ 200 w 278"/>
                <a:gd name="T23" fmla="*/ 339 h 953"/>
                <a:gd name="T24" fmla="*/ 186 w 278"/>
                <a:gd name="T25" fmla="*/ 481 h 953"/>
                <a:gd name="T26" fmla="*/ 176 w 278"/>
                <a:gd name="T27" fmla="*/ 521 h 953"/>
                <a:gd name="T28" fmla="*/ 156 w 278"/>
                <a:gd name="T29" fmla="*/ 601 h 953"/>
                <a:gd name="T30" fmla="*/ 172 w 278"/>
                <a:gd name="T31" fmla="*/ 681 h 953"/>
                <a:gd name="T32" fmla="*/ 138 w 278"/>
                <a:gd name="T33" fmla="*/ 765 h 953"/>
                <a:gd name="T34" fmla="*/ 96 w 278"/>
                <a:gd name="T35" fmla="*/ 847 h 953"/>
                <a:gd name="T36" fmla="*/ 50 w 278"/>
                <a:gd name="T37" fmla="*/ 899 h 953"/>
                <a:gd name="T38" fmla="*/ 0 w 278"/>
                <a:gd name="T39" fmla="*/ 953 h 953"/>
                <a:gd name="T40" fmla="*/ 278 w 278"/>
                <a:gd name="T41" fmla="*/ 953 h 953"/>
                <a:gd name="T42" fmla="*/ 278 w 278"/>
                <a:gd name="T43" fmla="*/ 24 h 953"/>
                <a:gd name="T44" fmla="*/ 278 w 278"/>
                <a:gd name="T45" fmla="*/ 24 h 953"/>
                <a:gd name="T46" fmla="*/ 278 w 278"/>
                <a:gd name="T47" fmla="*/ 24 h 9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78" h="953">
                  <a:moveTo>
                    <a:pt x="278" y="24"/>
                  </a:moveTo>
                  <a:lnTo>
                    <a:pt x="272" y="24"/>
                  </a:lnTo>
                  <a:lnTo>
                    <a:pt x="272" y="18"/>
                  </a:lnTo>
                  <a:lnTo>
                    <a:pt x="266" y="18"/>
                  </a:lnTo>
                  <a:lnTo>
                    <a:pt x="254" y="12"/>
                  </a:lnTo>
                  <a:lnTo>
                    <a:pt x="236" y="6"/>
                  </a:lnTo>
                  <a:lnTo>
                    <a:pt x="212" y="0"/>
                  </a:lnTo>
                  <a:lnTo>
                    <a:pt x="206" y="6"/>
                  </a:lnTo>
                  <a:lnTo>
                    <a:pt x="198" y="129"/>
                  </a:lnTo>
                  <a:lnTo>
                    <a:pt x="184" y="209"/>
                  </a:lnTo>
                  <a:lnTo>
                    <a:pt x="182" y="249"/>
                  </a:lnTo>
                  <a:lnTo>
                    <a:pt x="200" y="339"/>
                  </a:lnTo>
                  <a:lnTo>
                    <a:pt x="186" y="481"/>
                  </a:lnTo>
                  <a:lnTo>
                    <a:pt x="176" y="521"/>
                  </a:lnTo>
                  <a:lnTo>
                    <a:pt x="156" y="601"/>
                  </a:lnTo>
                  <a:lnTo>
                    <a:pt x="172" y="681"/>
                  </a:lnTo>
                  <a:lnTo>
                    <a:pt x="138" y="765"/>
                  </a:lnTo>
                  <a:lnTo>
                    <a:pt x="96" y="847"/>
                  </a:lnTo>
                  <a:lnTo>
                    <a:pt x="50" y="899"/>
                  </a:lnTo>
                  <a:lnTo>
                    <a:pt x="0" y="953"/>
                  </a:lnTo>
                  <a:lnTo>
                    <a:pt x="278" y="953"/>
                  </a:lnTo>
                  <a:lnTo>
                    <a:pt x="278" y="24"/>
                  </a:lnTo>
                  <a:lnTo>
                    <a:pt x="278" y="24"/>
                  </a:lnTo>
                  <a:lnTo>
                    <a:pt x="278" y="2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b="1">
                <a:solidFill>
                  <a:srgbClr val="EAEAEA"/>
                </a:solidFill>
                <a:latin typeface="Comic Sans MS" pitchFamily="66" charset="0"/>
              </a:endParaRPr>
            </a:p>
          </p:txBody>
        </p:sp>
      </p:grpSp>
      <p:sp>
        <p:nvSpPr>
          <p:cNvPr id="341010" name="Rectangle 18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00200"/>
            <a:ext cx="7772400" cy="1828800"/>
          </a:xfrm>
        </p:spPr>
        <p:txBody>
          <a:bodyPr anchor="b"/>
          <a:lstStyle>
            <a:lvl1pPr>
              <a:defRPr sz="5700"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341011" name="Rectangle 19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7338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3600"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20" name="Rectangle 20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21" name="Rectangle 21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22" name="Rectangle 22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229282B-2F05-4CF7-A292-3F26B09AA0F0}" type="slidenum">
              <a:rPr lang="ru-RU">
                <a:solidFill>
                  <a:srgbClr val="EAEAEA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3341119"/>
      </p:ext>
    </p:extLst>
  </p:cSld>
  <p:clrMapOvr>
    <a:masterClrMapping/>
  </p:clrMapOvr>
  <p:transition spd="med">
    <p:wheel spokes="1"/>
  </p:transition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D5D377-D488-4E46-800C-43D7B252EB0C}" type="slidenum">
              <a:rPr lang="ru-RU">
                <a:solidFill>
                  <a:srgbClr val="EAEAEA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60191322"/>
      </p:ext>
    </p:extLst>
  </p:cSld>
  <p:clrMapOvr>
    <a:masterClrMapping/>
  </p:clrMapOvr>
  <p:transition spd="med">
    <p:wheel spokes="1"/>
  </p:transition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62AED4-890B-43DF-A9BE-1B7F62693929}" type="slidenum">
              <a:rPr lang="ru-RU">
                <a:solidFill>
                  <a:srgbClr val="EAEAEA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63430826"/>
      </p:ext>
    </p:extLst>
  </p:cSld>
  <p:clrMapOvr>
    <a:masterClrMapping/>
  </p:clrMapOvr>
  <p:transition spd="med">
    <p:wheel spokes="1"/>
  </p:transition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6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7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805735-BC0F-4923-8369-8447D7174434}" type="slidenum">
              <a:rPr lang="ru-RU">
                <a:solidFill>
                  <a:srgbClr val="EAEAEA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54777872"/>
      </p:ext>
    </p:extLst>
  </p:cSld>
  <p:clrMapOvr>
    <a:masterClrMapping/>
  </p:clrMapOvr>
  <p:transition spd="med">
    <p:wheel spokes="1"/>
  </p:transition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8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9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4357BA-1FA5-46DB-AA22-0E225ACBB84A}" type="slidenum">
              <a:rPr lang="ru-RU">
                <a:solidFill>
                  <a:srgbClr val="EAEAEA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3836828"/>
      </p:ext>
    </p:extLst>
  </p:cSld>
  <p:clrMapOvr>
    <a:masterClrMapping/>
  </p:clrMapOvr>
  <p:transition spd="med">
    <p:wheel spokes="1"/>
  </p:transition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4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5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6F7EE5-CCE8-4F11-A184-F271C523EC0D}" type="slidenum">
              <a:rPr lang="ru-RU">
                <a:solidFill>
                  <a:srgbClr val="EAEAEA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07511083"/>
      </p:ext>
    </p:extLst>
  </p:cSld>
  <p:clrMapOvr>
    <a:masterClrMapping/>
  </p:clrMapOvr>
  <p:transition spd="med">
    <p:wheel spokes="1"/>
  </p:transition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3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4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67FCEC-3AF0-4E6E-8324-7B5E9A541AF1}" type="slidenum">
              <a:rPr lang="ru-RU">
                <a:solidFill>
                  <a:srgbClr val="EAEAEA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40105446"/>
      </p:ext>
    </p:extLst>
  </p:cSld>
  <p:clrMapOvr>
    <a:masterClrMapping/>
  </p:clrMapOvr>
  <p:transition spd="med">
    <p:wheel spokes="1"/>
  </p:transition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6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7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2C2F8C-0B80-4211-A446-F5D0CE200C22}" type="slidenum">
              <a:rPr lang="ru-RU">
                <a:solidFill>
                  <a:srgbClr val="EAEAEA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84142890"/>
      </p:ext>
    </p:extLst>
  </p:cSld>
  <p:clrMapOvr>
    <a:masterClrMapping/>
  </p:clrMapOvr>
  <p:transition spd="med">
    <p:wheel spokes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BC191E-1976-483B-A407-097C4ED9DE68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64855526"/>
      </p:ext>
    </p:extLst>
  </p:cSld>
  <p:clrMapOvr>
    <a:masterClrMapping/>
  </p:clrMapOvr>
  <p:transition spd="med">
    <p:wheel spokes="1"/>
  </p:transition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6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7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4F8F03-3694-46DF-91CC-0EB05001EF2A}" type="slidenum">
              <a:rPr lang="ru-RU">
                <a:solidFill>
                  <a:srgbClr val="EAEAEA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75756204"/>
      </p:ext>
    </p:extLst>
  </p:cSld>
  <p:clrMapOvr>
    <a:masterClrMapping/>
  </p:clrMapOvr>
  <p:transition spd="med">
    <p:wheel spokes="1"/>
  </p:transition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82ACC2-9700-4F17-B34D-9370B8CD45D8}" type="slidenum">
              <a:rPr lang="ru-RU">
                <a:solidFill>
                  <a:srgbClr val="EAEAEA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39969427"/>
      </p:ext>
    </p:extLst>
  </p:cSld>
  <p:clrMapOvr>
    <a:masterClrMapping/>
  </p:clrMapOvr>
  <p:transition spd="med">
    <p:wheel spokes="1"/>
  </p:transition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B14A3C-401C-457F-B019-E3615020DEC6}" type="slidenum">
              <a:rPr lang="ru-RU">
                <a:solidFill>
                  <a:srgbClr val="EAEAEA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8171373"/>
      </p:ext>
    </p:extLst>
  </p:cSld>
  <p:clrMapOvr>
    <a:masterClrMapping/>
  </p:clrMapOvr>
  <p:transition spd="med">
    <p:wheel spokes="1"/>
  </p:transition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30725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F8EFFD-4AD7-4B5C-9A3D-BE0492C8261E}" type="slidenum">
              <a:rPr lang="ru-RU">
                <a:solidFill>
                  <a:srgbClr val="EAEAEA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68720048"/>
      </p:ext>
    </p:extLst>
  </p:cSld>
  <p:clrMapOvr>
    <a:masterClrMapping/>
  </p:clrMapOvr>
  <p:transition spd="med">
    <p:wheel spokes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5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4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49.xml"/><Relationship Id="rId7" Type="http://schemas.openxmlformats.org/officeDocument/2006/relationships/slideLayout" Target="../slideLayouts/slideLayout53.xml"/><Relationship Id="rId12" Type="http://schemas.openxmlformats.org/officeDocument/2006/relationships/slideLayout" Target="../slideLayouts/slideLayout58.xml"/><Relationship Id="rId2" Type="http://schemas.openxmlformats.org/officeDocument/2006/relationships/slideLayout" Target="../slideLayouts/slideLayout48.xml"/><Relationship Id="rId1" Type="http://schemas.openxmlformats.org/officeDocument/2006/relationships/slideLayout" Target="../slideLayouts/slideLayout47.xml"/><Relationship Id="rId6" Type="http://schemas.openxmlformats.org/officeDocument/2006/relationships/slideLayout" Target="../slideLayouts/slideLayout52.xml"/><Relationship Id="rId11" Type="http://schemas.openxmlformats.org/officeDocument/2006/relationships/slideLayout" Target="../slideLayouts/slideLayout57.xml"/><Relationship Id="rId5" Type="http://schemas.openxmlformats.org/officeDocument/2006/relationships/slideLayout" Target="../slideLayouts/slideLayout51.xml"/><Relationship Id="rId10" Type="http://schemas.openxmlformats.org/officeDocument/2006/relationships/slideLayout" Target="../slideLayouts/slideLayout56.xml"/><Relationship Id="rId4" Type="http://schemas.openxmlformats.org/officeDocument/2006/relationships/slideLayout" Target="../slideLayouts/slideLayout50.xml"/><Relationship Id="rId9" Type="http://schemas.openxmlformats.org/officeDocument/2006/relationships/slideLayout" Target="../slideLayouts/slideLayout55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6.xml"/><Relationship Id="rId3" Type="http://schemas.openxmlformats.org/officeDocument/2006/relationships/slideLayout" Target="../slideLayouts/slideLayout61.xml"/><Relationship Id="rId7" Type="http://schemas.openxmlformats.org/officeDocument/2006/relationships/slideLayout" Target="../slideLayouts/slideLayout65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60.xml"/><Relationship Id="rId1" Type="http://schemas.openxmlformats.org/officeDocument/2006/relationships/slideLayout" Target="../slideLayouts/slideLayout59.xml"/><Relationship Id="rId6" Type="http://schemas.openxmlformats.org/officeDocument/2006/relationships/slideLayout" Target="../slideLayouts/slideLayout64.xml"/><Relationship Id="rId11" Type="http://schemas.openxmlformats.org/officeDocument/2006/relationships/slideLayout" Target="../slideLayouts/slideLayout69.xml"/><Relationship Id="rId5" Type="http://schemas.openxmlformats.org/officeDocument/2006/relationships/slideLayout" Target="../slideLayouts/slideLayout63.xml"/><Relationship Id="rId10" Type="http://schemas.openxmlformats.org/officeDocument/2006/relationships/slideLayout" Target="../slideLayouts/slideLayout68.xml"/><Relationship Id="rId4" Type="http://schemas.openxmlformats.org/officeDocument/2006/relationships/slideLayout" Target="../slideLayouts/slideLayout62.xml"/><Relationship Id="rId9" Type="http://schemas.openxmlformats.org/officeDocument/2006/relationships/slideLayout" Target="../slideLayouts/slideLayout67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7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2.xml"/><Relationship Id="rId7" Type="http://schemas.openxmlformats.org/officeDocument/2006/relationships/slideLayout" Target="../slideLayouts/slideLayout76.xml"/><Relationship Id="rId12" Type="http://schemas.openxmlformats.org/officeDocument/2006/relationships/slideLayout" Target="../slideLayouts/slideLayout81.xml"/><Relationship Id="rId2" Type="http://schemas.openxmlformats.org/officeDocument/2006/relationships/slideLayout" Target="../slideLayouts/slideLayout71.xml"/><Relationship Id="rId1" Type="http://schemas.openxmlformats.org/officeDocument/2006/relationships/slideLayout" Target="../slideLayouts/slideLayout70.xml"/><Relationship Id="rId6" Type="http://schemas.openxmlformats.org/officeDocument/2006/relationships/slideLayout" Target="../slideLayouts/slideLayout75.xml"/><Relationship Id="rId11" Type="http://schemas.openxmlformats.org/officeDocument/2006/relationships/slideLayout" Target="../slideLayouts/slideLayout80.xml"/><Relationship Id="rId5" Type="http://schemas.openxmlformats.org/officeDocument/2006/relationships/slideLayout" Target="../slideLayouts/slideLayout74.xml"/><Relationship Id="rId10" Type="http://schemas.openxmlformats.org/officeDocument/2006/relationships/slideLayout" Target="../slideLayouts/slideLayout79.xml"/><Relationship Id="rId4" Type="http://schemas.openxmlformats.org/officeDocument/2006/relationships/slideLayout" Target="../slideLayouts/slideLayout73.xml"/><Relationship Id="rId9" Type="http://schemas.openxmlformats.org/officeDocument/2006/relationships/slideLayout" Target="../slideLayouts/slideLayout78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9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4.xml"/><Relationship Id="rId7" Type="http://schemas.openxmlformats.org/officeDocument/2006/relationships/slideLayout" Target="../slideLayouts/slideLayout88.xml"/><Relationship Id="rId12" Type="http://schemas.openxmlformats.org/officeDocument/2006/relationships/slideLayout" Target="../slideLayouts/slideLayout93.xml"/><Relationship Id="rId2" Type="http://schemas.openxmlformats.org/officeDocument/2006/relationships/slideLayout" Target="../slideLayouts/slideLayout83.xml"/><Relationship Id="rId1" Type="http://schemas.openxmlformats.org/officeDocument/2006/relationships/slideLayout" Target="../slideLayouts/slideLayout82.xml"/><Relationship Id="rId6" Type="http://schemas.openxmlformats.org/officeDocument/2006/relationships/slideLayout" Target="../slideLayouts/slideLayout87.xml"/><Relationship Id="rId11" Type="http://schemas.openxmlformats.org/officeDocument/2006/relationships/slideLayout" Target="../slideLayouts/slideLayout92.xml"/><Relationship Id="rId5" Type="http://schemas.openxmlformats.org/officeDocument/2006/relationships/slideLayout" Target="../slideLayouts/slideLayout86.xml"/><Relationship Id="rId10" Type="http://schemas.openxmlformats.org/officeDocument/2006/relationships/slideLayout" Target="../slideLayouts/slideLayout91.xml"/><Relationship Id="rId4" Type="http://schemas.openxmlformats.org/officeDocument/2006/relationships/slideLayout" Target="../slideLayouts/slideLayout85.xml"/><Relationship Id="rId9" Type="http://schemas.openxmlformats.org/officeDocument/2006/relationships/slideLayout" Target="../slideLayouts/slideLayout9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FFCC"/>
            </a:gs>
            <a:gs pos="100000">
              <a:srgbClr val="FFFF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202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 b="0" smtClean="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79203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 smtClean="0">
                <a:latin typeface="Arial Black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88B38E2-3F8E-4616-B898-390919BE6606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grpSp>
        <p:nvGrpSpPr>
          <p:cNvPr id="1028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1032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3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4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666699"/>
                </a:solidFill>
              </a:endParaRPr>
            </a:p>
          </p:txBody>
        </p:sp>
        <p:sp>
          <p:nvSpPr>
            <p:cNvPr id="1035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666699"/>
                </a:solidFill>
              </a:endParaRPr>
            </a:p>
          </p:txBody>
        </p:sp>
        <p:sp>
          <p:nvSpPr>
            <p:cNvPr id="1036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9999CC"/>
                </a:solidFill>
              </a:endParaRPr>
            </a:p>
          </p:txBody>
        </p:sp>
        <p:sp>
          <p:nvSpPr>
            <p:cNvPr id="1037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666699"/>
                </a:solidFill>
              </a:endParaRPr>
            </a:p>
          </p:txBody>
        </p:sp>
        <p:sp>
          <p:nvSpPr>
            <p:cNvPr id="1038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9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9999CC"/>
                </a:solidFill>
              </a:endParaRPr>
            </a:p>
          </p:txBody>
        </p:sp>
        <p:sp>
          <p:nvSpPr>
            <p:cNvPr id="1040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9999CC"/>
                </a:solidFill>
              </a:endParaRPr>
            </a:p>
          </p:txBody>
        </p:sp>
      </p:grpSp>
      <p:sp>
        <p:nvSpPr>
          <p:cNvPr id="1029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30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79216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 smtClean="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581248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>
    <p:wheel spokes="1"/>
  </p:transition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¨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FFCC"/>
            </a:gs>
            <a:gs pos="100000">
              <a:srgbClr val="FFFF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2"/>
          <p:cNvGrpSpPr>
            <a:grpSpLocks/>
          </p:cNvGrpSpPr>
          <p:nvPr/>
        </p:nvGrpSpPr>
        <p:grpSpPr bwMode="auto">
          <a:xfrm>
            <a:off x="4716463" y="5345113"/>
            <a:ext cx="4427537" cy="1512887"/>
            <a:chOff x="2971" y="3367"/>
            <a:chExt cx="2789" cy="953"/>
          </a:xfrm>
        </p:grpSpPr>
        <p:sp>
          <p:nvSpPr>
            <p:cNvPr id="3080" name="Freeform 3"/>
            <p:cNvSpPr>
              <a:spLocks/>
            </p:cNvSpPr>
            <p:nvPr/>
          </p:nvSpPr>
          <p:spPr bwMode="ltGray">
            <a:xfrm>
              <a:off x="2971" y="3367"/>
              <a:ext cx="2789" cy="953"/>
            </a:xfrm>
            <a:custGeom>
              <a:avLst/>
              <a:gdLst>
                <a:gd name="T0" fmla="*/ 2777 w 2780"/>
                <a:gd name="T1" fmla="*/ 18 h 953"/>
                <a:gd name="T2" fmla="*/ 2687 w 2780"/>
                <a:gd name="T3" fmla="*/ 24 h 953"/>
                <a:gd name="T4" fmla="*/ 2621 w 2780"/>
                <a:gd name="T5" fmla="*/ 102 h 953"/>
                <a:gd name="T6" fmla="*/ 2519 w 2780"/>
                <a:gd name="T7" fmla="*/ 156 h 953"/>
                <a:gd name="T8" fmla="*/ 2513 w 2780"/>
                <a:gd name="T9" fmla="*/ 222 h 953"/>
                <a:gd name="T10" fmla="*/ 2495 w 2780"/>
                <a:gd name="T11" fmla="*/ 246 h 953"/>
                <a:gd name="T12" fmla="*/ 2477 w 2780"/>
                <a:gd name="T13" fmla="*/ 252 h 953"/>
                <a:gd name="T14" fmla="*/ 2405 w 2780"/>
                <a:gd name="T15" fmla="*/ 210 h 953"/>
                <a:gd name="T16" fmla="*/ 2267 w 2780"/>
                <a:gd name="T17" fmla="*/ 192 h 953"/>
                <a:gd name="T18" fmla="*/ 2243 w 2780"/>
                <a:gd name="T19" fmla="*/ 186 h 953"/>
                <a:gd name="T20" fmla="*/ 2225 w 2780"/>
                <a:gd name="T21" fmla="*/ 192 h 953"/>
                <a:gd name="T22" fmla="*/ 2153 w 2780"/>
                <a:gd name="T23" fmla="*/ 228 h 953"/>
                <a:gd name="T24" fmla="*/ 2117 w 2780"/>
                <a:gd name="T25" fmla="*/ 240 h 953"/>
                <a:gd name="T26" fmla="*/ 2093 w 2780"/>
                <a:gd name="T27" fmla="*/ 246 h 953"/>
                <a:gd name="T28" fmla="*/ 2081 w 2780"/>
                <a:gd name="T29" fmla="*/ 258 h 953"/>
                <a:gd name="T30" fmla="*/ 2081 w 2780"/>
                <a:gd name="T31" fmla="*/ 276 h 953"/>
                <a:gd name="T32" fmla="*/ 2058 w 2780"/>
                <a:gd name="T33" fmla="*/ 300 h 953"/>
                <a:gd name="T34" fmla="*/ 2040 w 2780"/>
                <a:gd name="T35" fmla="*/ 312 h 953"/>
                <a:gd name="T36" fmla="*/ 2028 w 2780"/>
                <a:gd name="T37" fmla="*/ 324 h 953"/>
                <a:gd name="T38" fmla="*/ 2016 w 2780"/>
                <a:gd name="T39" fmla="*/ 336 h 953"/>
                <a:gd name="T40" fmla="*/ 1985 w 2780"/>
                <a:gd name="T41" fmla="*/ 342 h 953"/>
                <a:gd name="T42" fmla="*/ 1919 w 2780"/>
                <a:gd name="T43" fmla="*/ 336 h 953"/>
                <a:gd name="T44" fmla="*/ 1883 w 2780"/>
                <a:gd name="T45" fmla="*/ 330 h 953"/>
                <a:gd name="T46" fmla="*/ 1871 w 2780"/>
                <a:gd name="T47" fmla="*/ 342 h 953"/>
                <a:gd name="T48" fmla="*/ 1859 w 2780"/>
                <a:gd name="T49" fmla="*/ 354 h 953"/>
                <a:gd name="T50" fmla="*/ 1829 w 2780"/>
                <a:gd name="T51" fmla="*/ 360 h 953"/>
                <a:gd name="T52" fmla="*/ 1770 w 2780"/>
                <a:gd name="T53" fmla="*/ 342 h 953"/>
                <a:gd name="T54" fmla="*/ 1746 w 2780"/>
                <a:gd name="T55" fmla="*/ 342 h 953"/>
                <a:gd name="T56" fmla="*/ 1722 w 2780"/>
                <a:gd name="T57" fmla="*/ 354 h 953"/>
                <a:gd name="T58" fmla="*/ 1661 w 2780"/>
                <a:gd name="T59" fmla="*/ 425 h 953"/>
                <a:gd name="T60" fmla="*/ 1619 w 2780"/>
                <a:gd name="T61" fmla="*/ 569 h 953"/>
                <a:gd name="T62" fmla="*/ 1619 w 2780"/>
                <a:gd name="T63" fmla="*/ 593 h 953"/>
                <a:gd name="T64" fmla="*/ 1625 w 2780"/>
                <a:gd name="T65" fmla="*/ 641 h 953"/>
                <a:gd name="T66" fmla="*/ 1643 w 2780"/>
                <a:gd name="T67" fmla="*/ 659 h 953"/>
                <a:gd name="T68" fmla="*/ 1637 w 2780"/>
                <a:gd name="T69" fmla="*/ 671 h 953"/>
                <a:gd name="T70" fmla="*/ 1625 w 2780"/>
                <a:gd name="T71" fmla="*/ 683 h 953"/>
                <a:gd name="T72" fmla="*/ 1547 w 2780"/>
                <a:gd name="T73" fmla="*/ 689 h 953"/>
                <a:gd name="T74" fmla="*/ 1470 w 2780"/>
                <a:gd name="T75" fmla="*/ 629 h 953"/>
                <a:gd name="T76" fmla="*/ 1337 w 2780"/>
                <a:gd name="T77" fmla="*/ 587 h 953"/>
                <a:gd name="T78" fmla="*/ 1188 w 2780"/>
                <a:gd name="T79" fmla="*/ 671 h 953"/>
                <a:gd name="T80" fmla="*/ 1019 w 2780"/>
                <a:gd name="T81" fmla="*/ 731 h 953"/>
                <a:gd name="T82" fmla="*/ 816 w 2780"/>
                <a:gd name="T83" fmla="*/ 743 h 953"/>
                <a:gd name="T84" fmla="*/ 630 w 2780"/>
                <a:gd name="T85" fmla="*/ 701 h 953"/>
                <a:gd name="T86" fmla="*/ 570 w 2780"/>
                <a:gd name="T87" fmla="*/ 695 h 953"/>
                <a:gd name="T88" fmla="*/ 558 w 2780"/>
                <a:gd name="T89" fmla="*/ 701 h 953"/>
                <a:gd name="T90" fmla="*/ 522 w 2780"/>
                <a:gd name="T91" fmla="*/ 731 h 953"/>
                <a:gd name="T92" fmla="*/ 437 w 2780"/>
                <a:gd name="T93" fmla="*/ 809 h 953"/>
                <a:gd name="T94" fmla="*/ 407 w 2780"/>
                <a:gd name="T95" fmla="*/ 821 h 953"/>
                <a:gd name="T96" fmla="*/ 383 w 2780"/>
                <a:gd name="T97" fmla="*/ 821 h 953"/>
                <a:gd name="T98" fmla="*/ 336 w 2780"/>
                <a:gd name="T99" fmla="*/ 827 h 953"/>
                <a:gd name="T100" fmla="*/ 210 w 2780"/>
                <a:gd name="T101" fmla="*/ 851 h 953"/>
                <a:gd name="T102" fmla="*/ 174 w 2780"/>
                <a:gd name="T103" fmla="*/ 857 h 953"/>
                <a:gd name="T104" fmla="*/ 125 w 2780"/>
                <a:gd name="T105" fmla="*/ 851 h 953"/>
                <a:gd name="T106" fmla="*/ 107 w 2780"/>
                <a:gd name="T107" fmla="*/ 857 h 953"/>
                <a:gd name="T108" fmla="*/ 101 w 2780"/>
                <a:gd name="T109" fmla="*/ 875 h 953"/>
                <a:gd name="T110" fmla="*/ 83 w 2780"/>
                <a:gd name="T111" fmla="*/ 887 h 953"/>
                <a:gd name="T112" fmla="*/ 48 w 2780"/>
                <a:gd name="T113" fmla="*/ 899 h 953"/>
                <a:gd name="T114" fmla="*/ 2789 w 2780"/>
                <a:gd name="T115" fmla="*/ 24 h 953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2780" h="953">
                  <a:moveTo>
                    <a:pt x="2780" y="24"/>
                  </a:moveTo>
                  <a:lnTo>
                    <a:pt x="2774" y="24"/>
                  </a:lnTo>
                  <a:lnTo>
                    <a:pt x="2774" y="18"/>
                  </a:lnTo>
                  <a:lnTo>
                    <a:pt x="2768" y="18"/>
                  </a:lnTo>
                  <a:lnTo>
                    <a:pt x="2756" y="12"/>
                  </a:lnTo>
                  <a:lnTo>
                    <a:pt x="2738" y="6"/>
                  </a:lnTo>
                  <a:lnTo>
                    <a:pt x="2714" y="0"/>
                  </a:lnTo>
                  <a:lnTo>
                    <a:pt x="2678" y="24"/>
                  </a:lnTo>
                  <a:lnTo>
                    <a:pt x="2643" y="54"/>
                  </a:lnTo>
                  <a:lnTo>
                    <a:pt x="2619" y="90"/>
                  </a:lnTo>
                  <a:lnTo>
                    <a:pt x="2613" y="96"/>
                  </a:lnTo>
                  <a:lnTo>
                    <a:pt x="2613" y="102"/>
                  </a:lnTo>
                  <a:lnTo>
                    <a:pt x="2601" y="108"/>
                  </a:lnTo>
                  <a:lnTo>
                    <a:pt x="2583" y="120"/>
                  </a:lnTo>
                  <a:lnTo>
                    <a:pt x="2541" y="132"/>
                  </a:lnTo>
                  <a:lnTo>
                    <a:pt x="2511" y="156"/>
                  </a:lnTo>
                  <a:lnTo>
                    <a:pt x="2511" y="204"/>
                  </a:lnTo>
                  <a:lnTo>
                    <a:pt x="2511" y="210"/>
                  </a:lnTo>
                  <a:lnTo>
                    <a:pt x="2505" y="216"/>
                  </a:lnTo>
                  <a:lnTo>
                    <a:pt x="2505" y="222"/>
                  </a:lnTo>
                  <a:lnTo>
                    <a:pt x="2499" y="228"/>
                  </a:lnTo>
                  <a:lnTo>
                    <a:pt x="2499" y="240"/>
                  </a:lnTo>
                  <a:lnTo>
                    <a:pt x="2493" y="246"/>
                  </a:lnTo>
                  <a:lnTo>
                    <a:pt x="2487" y="246"/>
                  </a:lnTo>
                  <a:lnTo>
                    <a:pt x="2487" y="252"/>
                  </a:lnTo>
                  <a:lnTo>
                    <a:pt x="2481" y="252"/>
                  </a:lnTo>
                  <a:lnTo>
                    <a:pt x="2475" y="252"/>
                  </a:lnTo>
                  <a:lnTo>
                    <a:pt x="2469" y="252"/>
                  </a:lnTo>
                  <a:lnTo>
                    <a:pt x="2457" y="252"/>
                  </a:lnTo>
                  <a:lnTo>
                    <a:pt x="2439" y="258"/>
                  </a:lnTo>
                  <a:lnTo>
                    <a:pt x="2415" y="222"/>
                  </a:lnTo>
                  <a:lnTo>
                    <a:pt x="2397" y="210"/>
                  </a:lnTo>
                  <a:lnTo>
                    <a:pt x="2373" y="216"/>
                  </a:lnTo>
                  <a:lnTo>
                    <a:pt x="2332" y="216"/>
                  </a:lnTo>
                  <a:lnTo>
                    <a:pt x="2296" y="204"/>
                  </a:lnTo>
                  <a:lnTo>
                    <a:pt x="2260" y="192"/>
                  </a:lnTo>
                  <a:lnTo>
                    <a:pt x="2248" y="186"/>
                  </a:lnTo>
                  <a:lnTo>
                    <a:pt x="2242" y="186"/>
                  </a:lnTo>
                  <a:lnTo>
                    <a:pt x="2236" y="186"/>
                  </a:lnTo>
                  <a:lnTo>
                    <a:pt x="2230" y="186"/>
                  </a:lnTo>
                  <a:lnTo>
                    <a:pt x="2224" y="192"/>
                  </a:lnTo>
                  <a:lnTo>
                    <a:pt x="2218" y="192"/>
                  </a:lnTo>
                  <a:lnTo>
                    <a:pt x="2212" y="198"/>
                  </a:lnTo>
                  <a:lnTo>
                    <a:pt x="2194" y="204"/>
                  </a:lnTo>
                  <a:lnTo>
                    <a:pt x="2170" y="210"/>
                  </a:lnTo>
                  <a:lnTo>
                    <a:pt x="2146" y="228"/>
                  </a:lnTo>
                  <a:lnTo>
                    <a:pt x="2122" y="240"/>
                  </a:lnTo>
                  <a:lnTo>
                    <a:pt x="2116" y="240"/>
                  </a:lnTo>
                  <a:lnTo>
                    <a:pt x="2110" y="240"/>
                  </a:lnTo>
                  <a:lnTo>
                    <a:pt x="2104" y="240"/>
                  </a:lnTo>
                  <a:lnTo>
                    <a:pt x="2098" y="246"/>
                  </a:lnTo>
                  <a:lnTo>
                    <a:pt x="2092" y="246"/>
                  </a:lnTo>
                  <a:lnTo>
                    <a:pt x="2086" y="246"/>
                  </a:lnTo>
                  <a:lnTo>
                    <a:pt x="2080" y="252"/>
                  </a:lnTo>
                  <a:lnTo>
                    <a:pt x="2080" y="258"/>
                  </a:lnTo>
                  <a:lnTo>
                    <a:pt x="2074" y="258"/>
                  </a:lnTo>
                  <a:lnTo>
                    <a:pt x="2074" y="264"/>
                  </a:lnTo>
                  <a:lnTo>
                    <a:pt x="2074" y="270"/>
                  </a:lnTo>
                  <a:lnTo>
                    <a:pt x="2074" y="276"/>
                  </a:lnTo>
                  <a:lnTo>
                    <a:pt x="2069" y="288"/>
                  </a:lnTo>
                  <a:lnTo>
                    <a:pt x="2057" y="300"/>
                  </a:lnTo>
                  <a:lnTo>
                    <a:pt x="2051" y="300"/>
                  </a:lnTo>
                  <a:lnTo>
                    <a:pt x="2045" y="300"/>
                  </a:lnTo>
                  <a:lnTo>
                    <a:pt x="2039" y="306"/>
                  </a:lnTo>
                  <a:lnTo>
                    <a:pt x="2033" y="306"/>
                  </a:lnTo>
                  <a:lnTo>
                    <a:pt x="2033" y="312"/>
                  </a:lnTo>
                  <a:lnTo>
                    <a:pt x="2027" y="312"/>
                  </a:lnTo>
                  <a:lnTo>
                    <a:pt x="2027" y="318"/>
                  </a:lnTo>
                  <a:lnTo>
                    <a:pt x="2021" y="324"/>
                  </a:lnTo>
                  <a:lnTo>
                    <a:pt x="2015" y="330"/>
                  </a:lnTo>
                  <a:lnTo>
                    <a:pt x="2009" y="336"/>
                  </a:lnTo>
                  <a:lnTo>
                    <a:pt x="1997" y="336"/>
                  </a:lnTo>
                  <a:lnTo>
                    <a:pt x="1991" y="342"/>
                  </a:lnTo>
                  <a:lnTo>
                    <a:pt x="1985" y="342"/>
                  </a:lnTo>
                  <a:lnTo>
                    <a:pt x="1979" y="342"/>
                  </a:lnTo>
                  <a:lnTo>
                    <a:pt x="1961" y="336"/>
                  </a:lnTo>
                  <a:lnTo>
                    <a:pt x="1925" y="336"/>
                  </a:lnTo>
                  <a:lnTo>
                    <a:pt x="1919" y="336"/>
                  </a:lnTo>
                  <a:lnTo>
                    <a:pt x="1913" y="336"/>
                  </a:lnTo>
                  <a:lnTo>
                    <a:pt x="1895" y="330"/>
                  </a:lnTo>
                  <a:lnTo>
                    <a:pt x="1889" y="330"/>
                  </a:lnTo>
                  <a:lnTo>
                    <a:pt x="1883" y="330"/>
                  </a:lnTo>
                  <a:lnTo>
                    <a:pt x="1877" y="330"/>
                  </a:lnTo>
                  <a:lnTo>
                    <a:pt x="1871" y="336"/>
                  </a:lnTo>
                  <a:lnTo>
                    <a:pt x="1865" y="342"/>
                  </a:lnTo>
                  <a:lnTo>
                    <a:pt x="1859" y="348"/>
                  </a:lnTo>
                  <a:lnTo>
                    <a:pt x="1853" y="354"/>
                  </a:lnTo>
                  <a:lnTo>
                    <a:pt x="1847" y="354"/>
                  </a:lnTo>
                  <a:lnTo>
                    <a:pt x="1835" y="360"/>
                  </a:lnTo>
                  <a:lnTo>
                    <a:pt x="1829" y="360"/>
                  </a:lnTo>
                  <a:lnTo>
                    <a:pt x="1823" y="360"/>
                  </a:lnTo>
                  <a:lnTo>
                    <a:pt x="1817" y="360"/>
                  </a:lnTo>
                  <a:lnTo>
                    <a:pt x="1776" y="342"/>
                  </a:lnTo>
                  <a:lnTo>
                    <a:pt x="1770" y="342"/>
                  </a:lnTo>
                  <a:lnTo>
                    <a:pt x="1764" y="342"/>
                  </a:lnTo>
                  <a:lnTo>
                    <a:pt x="1758" y="342"/>
                  </a:lnTo>
                  <a:lnTo>
                    <a:pt x="1746" y="342"/>
                  </a:lnTo>
                  <a:lnTo>
                    <a:pt x="1740" y="342"/>
                  </a:lnTo>
                  <a:lnTo>
                    <a:pt x="1734" y="342"/>
                  </a:lnTo>
                  <a:lnTo>
                    <a:pt x="1728" y="348"/>
                  </a:lnTo>
                  <a:lnTo>
                    <a:pt x="1722" y="348"/>
                  </a:lnTo>
                  <a:lnTo>
                    <a:pt x="1716" y="354"/>
                  </a:lnTo>
                  <a:lnTo>
                    <a:pt x="1704" y="366"/>
                  </a:lnTo>
                  <a:lnTo>
                    <a:pt x="1698" y="378"/>
                  </a:lnTo>
                  <a:lnTo>
                    <a:pt x="1674" y="402"/>
                  </a:lnTo>
                  <a:lnTo>
                    <a:pt x="1656" y="425"/>
                  </a:lnTo>
                  <a:lnTo>
                    <a:pt x="1632" y="461"/>
                  </a:lnTo>
                  <a:lnTo>
                    <a:pt x="1614" y="509"/>
                  </a:lnTo>
                  <a:lnTo>
                    <a:pt x="1614" y="563"/>
                  </a:lnTo>
                  <a:lnTo>
                    <a:pt x="1614" y="569"/>
                  </a:lnTo>
                  <a:lnTo>
                    <a:pt x="1614" y="575"/>
                  </a:lnTo>
                  <a:lnTo>
                    <a:pt x="1614" y="581"/>
                  </a:lnTo>
                  <a:lnTo>
                    <a:pt x="1614" y="587"/>
                  </a:lnTo>
                  <a:lnTo>
                    <a:pt x="1614" y="593"/>
                  </a:lnTo>
                  <a:lnTo>
                    <a:pt x="1614" y="599"/>
                  </a:lnTo>
                  <a:lnTo>
                    <a:pt x="1614" y="605"/>
                  </a:lnTo>
                  <a:lnTo>
                    <a:pt x="1614" y="617"/>
                  </a:lnTo>
                  <a:lnTo>
                    <a:pt x="1620" y="641"/>
                  </a:lnTo>
                  <a:lnTo>
                    <a:pt x="1626" y="641"/>
                  </a:lnTo>
                  <a:lnTo>
                    <a:pt x="1632" y="647"/>
                  </a:lnTo>
                  <a:lnTo>
                    <a:pt x="1632" y="659"/>
                  </a:lnTo>
                  <a:lnTo>
                    <a:pt x="1638" y="659"/>
                  </a:lnTo>
                  <a:lnTo>
                    <a:pt x="1638" y="665"/>
                  </a:lnTo>
                  <a:lnTo>
                    <a:pt x="1638" y="671"/>
                  </a:lnTo>
                  <a:lnTo>
                    <a:pt x="1632" y="671"/>
                  </a:lnTo>
                  <a:lnTo>
                    <a:pt x="1632" y="677"/>
                  </a:lnTo>
                  <a:lnTo>
                    <a:pt x="1626" y="677"/>
                  </a:lnTo>
                  <a:lnTo>
                    <a:pt x="1620" y="683"/>
                  </a:lnTo>
                  <a:lnTo>
                    <a:pt x="1596" y="689"/>
                  </a:lnTo>
                  <a:lnTo>
                    <a:pt x="1572" y="689"/>
                  </a:lnTo>
                  <a:lnTo>
                    <a:pt x="1548" y="689"/>
                  </a:lnTo>
                  <a:lnTo>
                    <a:pt x="1542" y="689"/>
                  </a:lnTo>
                  <a:lnTo>
                    <a:pt x="1536" y="689"/>
                  </a:lnTo>
                  <a:lnTo>
                    <a:pt x="1518" y="683"/>
                  </a:lnTo>
                  <a:lnTo>
                    <a:pt x="1495" y="671"/>
                  </a:lnTo>
                  <a:lnTo>
                    <a:pt x="1465" y="629"/>
                  </a:lnTo>
                  <a:lnTo>
                    <a:pt x="1435" y="599"/>
                  </a:lnTo>
                  <a:lnTo>
                    <a:pt x="1405" y="581"/>
                  </a:lnTo>
                  <a:lnTo>
                    <a:pt x="1375" y="563"/>
                  </a:lnTo>
                  <a:lnTo>
                    <a:pt x="1333" y="587"/>
                  </a:lnTo>
                  <a:lnTo>
                    <a:pt x="1303" y="653"/>
                  </a:lnTo>
                  <a:lnTo>
                    <a:pt x="1261" y="665"/>
                  </a:lnTo>
                  <a:lnTo>
                    <a:pt x="1219" y="653"/>
                  </a:lnTo>
                  <a:lnTo>
                    <a:pt x="1184" y="671"/>
                  </a:lnTo>
                  <a:lnTo>
                    <a:pt x="1136" y="671"/>
                  </a:lnTo>
                  <a:lnTo>
                    <a:pt x="1106" y="671"/>
                  </a:lnTo>
                  <a:lnTo>
                    <a:pt x="1076" y="707"/>
                  </a:lnTo>
                  <a:lnTo>
                    <a:pt x="1016" y="731"/>
                  </a:lnTo>
                  <a:lnTo>
                    <a:pt x="944" y="761"/>
                  </a:lnTo>
                  <a:lnTo>
                    <a:pt x="921" y="773"/>
                  </a:lnTo>
                  <a:lnTo>
                    <a:pt x="867" y="773"/>
                  </a:lnTo>
                  <a:lnTo>
                    <a:pt x="813" y="743"/>
                  </a:lnTo>
                  <a:lnTo>
                    <a:pt x="783" y="719"/>
                  </a:lnTo>
                  <a:lnTo>
                    <a:pt x="741" y="713"/>
                  </a:lnTo>
                  <a:lnTo>
                    <a:pt x="693" y="701"/>
                  </a:lnTo>
                  <a:lnTo>
                    <a:pt x="628" y="701"/>
                  </a:lnTo>
                  <a:lnTo>
                    <a:pt x="616" y="701"/>
                  </a:lnTo>
                  <a:lnTo>
                    <a:pt x="598" y="695"/>
                  </a:lnTo>
                  <a:lnTo>
                    <a:pt x="580" y="695"/>
                  </a:lnTo>
                  <a:lnTo>
                    <a:pt x="568" y="695"/>
                  </a:lnTo>
                  <a:lnTo>
                    <a:pt x="562" y="701"/>
                  </a:lnTo>
                  <a:lnTo>
                    <a:pt x="556" y="701"/>
                  </a:lnTo>
                  <a:lnTo>
                    <a:pt x="550" y="707"/>
                  </a:lnTo>
                  <a:lnTo>
                    <a:pt x="544" y="713"/>
                  </a:lnTo>
                  <a:lnTo>
                    <a:pt x="520" y="731"/>
                  </a:lnTo>
                  <a:lnTo>
                    <a:pt x="496" y="749"/>
                  </a:lnTo>
                  <a:lnTo>
                    <a:pt x="460" y="785"/>
                  </a:lnTo>
                  <a:lnTo>
                    <a:pt x="454" y="791"/>
                  </a:lnTo>
                  <a:lnTo>
                    <a:pt x="436" y="809"/>
                  </a:lnTo>
                  <a:lnTo>
                    <a:pt x="424" y="815"/>
                  </a:lnTo>
                  <a:lnTo>
                    <a:pt x="418" y="821"/>
                  </a:lnTo>
                  <a:lnTo>
                    <a:pt x="412" y="821"/>
                  </a:lnTo>
                  <a:lnTo>
                    <a:pt x="406" y="821"/>
                  </a:lnTo>
                  <a:lnTo>
                    <a:pt x="400" y="821"/>
                  </a:lnTo>
                  <a:lnTo>
                    <a:pt x="394" y="821"/>
                  </a:lnTo>
                  <a:lnTo>
                    <a:pt x="388" y="821"/>
                  </a:lnTo>
                  <a:lnTo>
                    <a:pt x="382" y="821"/>
                  </a:lnTo>
                  <a:lnTo>
                    <a:pt x="370" y="821"/>
                  </a:lnTo>
                  <a:lnTo>
                    <a:pt x="358" y="821"/>
                  </a:lnTo>
                  <a:lnTo>
                    <a:pt x="352" y="821"/>
                  </a:lnTo>
                  <a:lnTo>
                    <a:pt x="335" y="827"/>
                  </a:lnTo>
                  <a:lnTo>
                    <a:pt x="329" y="827"/>
                  </a:lnTo>
                  <a:lnTo>
                    <a:pt x="233" y="839"/>
                  </a:lnTo>
                  <a:lnTo>
                    <a:pt x="227" y="845"/>
                  </a:lnTo>
                  <a:lnTo>
                    <a:pt x="209" y="851"/>
                  </a:lnTo>
                  <a:lnTo>
                    <a:pt x="197" y="851"/>
                  </a:lnTo>
                  <a:lnTo>
                    <a:pt x="185" y="857"/>
                  </a:lnTo>
                  <a:lnTo>
                    <a:pt x="179" y="857"/>
                  </a:lnTo>
                  <a:lnTo>
                    <a:pt x="173" y="857"/>
                  </a:lnTo>
                  <a:lnTo>
                    <a:pt x="167" y="857"/>
                  </a:lnTo>
                  <a:lnTo>
                    <a:pt x="149" y="851"/>
                  </a:lnTo>
                  <a:lnTo>
                    <a:pt x="137" y="851"/>
                  </a:lnTo>
                  <a:lnTo>
                    <a:pt x="125" y="851"/>
                  </a:lnTo>
                  <a:lnTo>
                    <a:pt x="119" y="857"/>
                  </a:lnTo>
                  <a:lnTo>
                    <a:pt x="113" y="857"/>
                  </a:lnTo>
                  <a:lnTo>
                    <a:pt x="107" y="857"/>
                  </a:lnTo>
                  <a:lnTo>
                    <a:pt x="101" y="863"/>
                  </a:lnTo>
                  <a:lnTo>
                    <a:pt x="101" y="869"/>
                  </a:lnTo>
                  <a:lnTo>
                    <a:pt x="101" y="875"/>
                  </a:lnTo>
                  <a:lnTo>
                    <a:pt x="95" y="875"/>
                  </a:lnTo>
                  <a:lnTo>
                    <a:pt x="95" y="881"/>
                  </a:lnTo>
                  <a:lnTo>
                    <a:pt x="89" y="881"/>
                  </a:lnTo>
                  <a:lnTo>
                    <a:pt x="83" y="887"/>
                  </a:lnTo>
                  <a:lnTo>
                    <a:pt x="77" y="887"/>
                  </a:lnTo>
                  <a:lnTo>
                    <a:pt x="60" y="893"/>
                  </a:lnTo>
                  <a:lnTo>
                    <a:pt x="54" y="899"/>
                  </a:lnTo>
                  <a:lnTo>
                    <a:pt x="48" y="899"/>
                  </a:lnTo>
                  <a:lnTo>
                    <a:pt x="48" y="905"/>
                  </a:lnTo>
                  <a:lnTo>
                    <a:pt x="0" y="953"/>
                  </a:lnTo>
                  <a:lnTo>
                    <a:pt x="2780" y="953"/>
                  </a:lnTo>
                  <a:lnTo>
                    <a:pt x="2780" y="24"/>
                  </a:lnTo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b="1">
                <a:solidFill>
                  <a:srgbClr val="EAEAEA"/>
                </a:solidFill>
                <a:latin typeface="Comic Sans MS" pitchFamily="66" charset="0"/>
              </a:endParaRPr>
            </a:p>
          </p:txBody>
        </p:sp>
        <p:sp>
          <p:nvSpPr>
            <p:cNvPr id="339972" name="Freeform 4"/>
            <p:cNvSpPr>
              <a:spLocks/>
            </p:cNvSpPr>
            <p:nvPr/>
          </p:nvSpPr>
          <p:spPr bwMode="ltGray">
            <a:xfrm>
              <a:off x="4602" y="4014"/>
              <a:ext cx="12" cy="18"/>
            </a:xfrm>
            <a:custGeom>
              <a:avLst/>
              <a:gdLst>
                <a:gd name="T0" fmla="*/ 12 w 12"/>
                <a:gd name="T1" fmla="*/ 18 h 18"/>
                <a:gd name="T2" fmla="*/ 12 w 12"/>
                <a:gd name="T3" fmla="*/ 12 h 18"/>
                <a:gd name="T4" fmla="*/ 6 w 12"/>
                <a:gd name="T5" fmla="*/ 6 h 18"/>
                <a:gd name="T6" fmla="*/ 6 w 12"/>
                <a:gd name="T7" fmla="*/ 6 h 18"/>
                <a:gd name="T8" fmla="*/ 0 w 12"/>
                <a:gd name="T9" fmla="*/ 0 h 18"/>
                <a:gd name="T10" fmla="*/ 12 w 12"/>
                <a:gd name="T11" fmla="*/ 18 h 18"/>
                <a:gd name="T12" fmla="*/ 12 w 12"/>
                <a:gd name="T13" fmla="*/ 18 h 18"/>
                <a:gd name="T14" fmla="*/ 12 w 12"/>
                <a:gd name="T15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18">
                  <a:moveTo>
                    <a:pt x="12" y="18"/>
                  </a:moveTo>
                  <a:lnTo>
                    <a:pt x="12" y="12"/>
                  </a:lnTo>
                  <a:lnTo>
                    <a:pt x="6" y="6"/>
                  </a:lnTo>
                  <a:lnTo>
                    <a:pt x="6" y="6"/>
                  </a:lnTo>
                  <a:lnTo>
                    <a:pt x="0" y="0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12" y="18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b="1">
                <a:solidFill>
                  <a:srgbClr val="EAEAEA"/>
                </a:solidFill>
                <a:latin typeface="Comic Sans MS" pitchFamily="66" charset="0"/>
              </a:endParaRPr>
            </a:p>
          </p:txBody>
        </p:sp>
        <p:sp>
          <p:nvSpPr>
            <p:cNvPr id="339973" name="Freeform 5"/>
            <p:cNvSpPr>
              <a:spLocks/>
            </p:cNvSpPr>
            <p:nvPr/>
          </p:nvSpPr>
          <p:spPr bwMode="ltGray">
            <a:xfrm>
              <a:off x="4596" y="3996"/>
              <a:ext cx="6" cy="18"/>
            </a:xfrm>
            <a:custGeom>
              <a:avLst/>
              <a:gdLst>
                <a:gd name="T0" fmla="*/ 0 w 6"/>
                <a:gd name="T1" fmla="*/ 12 h 18"/>
                <a:gd name="T2" fmla="*/ 6 w 6"/>
                <a:gd name="T3" fmla="*/ 18 h 18"/>
                <a:gd name="T4" fmla="*/ 0 w 6"/>
                <a:gd name="T5" fmla="*/ 0 h 18"/>
                <a:gd name="T6" fmla="*/ 0 w 6"/>
                <a:gd name="T7" fmla="*/ 12 h 18"/>
                <a:gd name="T8" fmla="*/ 0 w 6"/>
                <a:gd name="T9" fmla="*/ 12 h 18"/>
                <a:gd name="T10" fmla="*/ 0 w 6"/>
                <a:gd name="T11" fmla="*/ 12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18">
                  <a:moveTo>
                    <a:pt x="0" y="12"/>
                  </a:moveTo>
                  <a:lnTo>
                    <a:pt x="6" y="1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b="1">
                <a:solidFill>
                  <a:srgbClr val="EAEAEA"/>
                </a:solidFill>
                <a:latin typeface="Comic Sans MS" pitchFamily="66" charset="0"/>
              </a:endParaRPr>
            </a:p>
          </p:txBody>
        </p:sp>
        <p:sp>
          <p:nvSpPr>
            <p:cNvPr id="339974" name="Freeform 6"/>
            <p:cNvSpPr>
              <a:spLocks/>
            </p:cNvSpPr>
            <p:nvPr/>
          </p:nvSpPr>
          <p:spPr bwMode="ltGray">
            <a:xfrm>
              <a:off x="5180" y="3577"/>
              <a:ext cx="304" cy="741"/>
            </a:xfrm>
            <a:custGeom>
              <a:avLst/>
              <a:gdLst>
                <a:gd name="T0" fmla="*/ 280 w 304"/>
                <a:gd name="T1" fmla="*/ 42 h 741"/>
                <a:gd name="T2" fmla="*/ 274 w 304"/>
                <a:gd name="T3" fmla="*/ 42 h 741"/>
                <a:gd name="T4" fmla="*/ 268 w 304"/>
                <a:gd name="T5" fmla="*/ 42 h 741"/>
                <a:gd name="T6" fmla="*/ 256 w 304"/>
                <a:gd name="T7" fmla="*/ 42 h 741"/>
                <a:gd name="T8" fmla="*/ 238 w 304"/>
                <a:gd name="T9" fmla="*/ 48 h 741"/>
                <a:gd name="T10" fmla="*/ 214 w 304"/>
                <a:gd name="T11" fmla="*/ 12 h 741"/>
                <a:gd name="T12" fmla="*/ 196 w 304"/>
                <a:gd name="T13" fmla="*/ 0 h 741"/>
                <a:gd name="T14" fmla="*/ 196 w 304"/>
                <a:gd name="T15" fmla="*/ 0 h 741"/>
                <a:gd name="T16" fmla="*/ 164 w 304"/>
                <a:gd name="T17" fmla="*/ 167 h 741"/>
                <a:gd name="T18" fmla="*/ 144 w 304"/>
                <a:gd name="T19" fmla="*/ 217 h 741"/>
                <a:gd name="T20" fmla="*/ 110 w 304"/>
                <a:gd name="T21" fmla="*/ 281 h 741"/>
                <a:gd name="T22" fmla="*/ 96 w 304"/>
                <a:gd name="T23" fmla="*/ 327 h 741"/>
                <a:gd name="T24" fmla="*/ 124 w 304"/>
                <a:gd name="T25" fmla="*/ 405 h 741"/>
                <a:gd name="T26" fmla="*/ 100 w 304"/>
                <a:gd name="T27" fmla="*/ 463 h 741"/>
                <a:gd name="T28" fmla="*/ 68 w 304"/>
                <a:gd name="T29" fmla="*/ 503 h 741"/>
                <a:gd name="T30" fmla="*/ 30 w 304"/>
                <a:gd name="T31" fmla="*/ 539 h 741"/>
                <a:gd name="T32" fmla="*/ 24 w 304"/>
                <a:gd name="T33" fmla="*/ 613 h 741"/>
                <a:gd name="T34" fmla="*/ 0 w 304"/>
                <a:gd name="T35" fmla="*/ 741 h 741"/>
                <a:gd name="T36" fmla="*/ 202 w 304"/>
                <a:gd name="T37" fmla="*/ 741 h 741"/>
                <a:gd name="T38" fmla="*/ 180 w 304"/>
                <a:gd name="T39" fmla="*/ 639 h 741"/>
                <a:gd name="T40" fmla="*/ 192 w 304"/>
                <a:gd name="T41" fmla="*/ 589 h 741"/>
                <a:gd name="T42" fmla="*/ 178 w 304"/>
                <a:gd name="T43" fmla="*/ 539 h 741"/>
                <a:gd name="T44" fmla="*/ 190 w 304"/>
                <a:gd name="T45" fmla="*/ 499 h 741"/>
                <a:gd name="T46" fmla="*/ 184 w 304"/>
                <a:gd name="T47" fmla="*/ 465 h 741"/>
                <a:gd name="T48" fmla="*/ 192 w 304"/>
                <a:gd name="T49" fmla="*/ 391 h 741"/>
                <a:gd name="T50" fmla="*/ 216 w 304"/>
                <a:gd name="T51" fmla="*/ 313 h 741"/>
                <a:gd name="T52" fmla="*/ 238 w 304"/>
                <a:gd name="T53" fmla="*/ 249 h 741"/>
                <a:gd name="T54" fmla="*/ 268 w 304"/>
                <a:gd name="T55" fmla="*/ 185 h 741"/>
                <a:gd name="T56" fmla="*/ 284 w 304"/>
                <a:gd name="T57" fmla="*/ 159 h 741"/>
                <a:gd name="T58" fmla="*/ 304 w 304"/>
                <a:gd name="T59" fmla="*/ 12 h 741"/>
                <a:gd name="T60" fmla="*/ 298 w 304"/>
                <a:gd name="T61" fmla="*/ 24 h 741"/>
                <a:gd name="T62" fmla="*/ 292 w 304"/>
                <a:gd name="T63" fmla="*/ 30 h 741"/>
                <a:gd name="T64" fmla="*/ 292 w 304"/>
                <a:gd name="T65" fmla="*/ 36 h 741"/>
                <a:gd name="T66" fmla="*/ 286 w 304"/>
                <a:gd name="T67" fmla="*/ 36 h 741"/>
                <a:gd name="T68" fmla="*/ 286 w 304"/>
                <a:gd name="T69" fmla="*/ 42 h 741"/>
                <a:gd name="T70" fmla="*/ 280 w 304"/>
                <a:gd name="T71" fmla="*/ 42 h 741"/>
                <a:gd name="T72" fmla="*/ 280 w 304"/>
                <a:gd name="T73" fmla="*/ 42 h 741"/>
                <a:gd name="T74" fmla="*/ 280 w 304"/>
                <a:gd name="T75" fmla="*/ 42 h 7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04" h="741">
                  <a:moveTo>
                    <a:pt x="280" y="42"/>
                  </a:moveTo>
                  <a:lnTo>
                    <a:pt x="274" y="42"/>
                  </a:lnTo>
                  <a:lnTo>
                    <a:pt x="268" y="42"/>
                  </a:lnTo>
                  <a:lnTo>
                    <a:pt x="256" y="42"/>
                  </a:lnTo>
                  <a:lnTo>
                    <a:pt x="238" y="48"/>
                  </a:lnTo>
                  <a:lnTo>
                    <a:pt x="214" y="12"/>
                  </a:lnTo>
                  <a:lnTo>
                    <a:pt x="196" y="0"/>
                  </a:lnTo>
                  <a:lnTo>
                    <a:pt x="196" y="0"/>
                  </a:lnTo>
                  <a:lnTo>
                    <a:pt x="164" y="167"/>
                  </a:lnTo>
                  <a:lnTo>
                    <a:pt x="144" y="217"/>
                  </a:lnTo>
                  <a:lnTo>
                    <a:pt x="110" y="281"/>
                  </a:lnTo>
                  <a:lnTo>
                    <a:pt x="96" y="327"/>
                  </a:lnTo>
                  <a:lnTo>
                    <a:pt x="124" y="405"/>
                  </a:lnTo>
                  <a:lnTo>
                    <a:pt x="100" y="463"/>
                  </a:lnTo>
                  <a:lnTo>
                    <a:pt x="68" y="503"/>
                  </a:lnTo>
                  <a:lnTo>
                    <a:pt x="30" y="539"/>
                  </a:lnTo>
                  <a:lnTo>
                    <a:pt x="24" y="613"/>
                  </a:lnTo>
                  <a:lnTo>
                    <a:pt x="0" y="741"/>
                  </a:lnTo>
                  <a:lnTo>
                    <a:pt x="202" y="741"/>
                  </a:lnTo>
                  <a:lnTo>
                    <a:pt x="180" y="639"/>
                  </a:lnTo>
                  <a:lnTo>
                    <a:pt x="192" y="589"/>
                  </a:lnTo>
                  <a:lnTo>
                    <a:pt x="178" y="539"/>
                  </a:lnTo>
                  <a:lnTo>
                    <a:pt x="190" y="499"/>
                  </a:lnTo>
                  <a:lnTo>
                    <a:pt x="184" y="465"/>
                  </a:lnTo>
                  <a:lnTo>
                    <a:pt x="192" y="391"/>
                  </a:lnTo>
                  <a:lnTo>
                    <a:pt x="216" y="313"/>
                  </a:lnTo>
                  <a:lnTo>
                    <a:pt x="238" y="249"/>
                  </a:lnTo>
                  <a:lnTo>
                    <a:pt x="268" y="185"/>
                  </a:lnTo>
                  <a:lnTo>
                    <a:pt x="284" y="159"/>
                  </a:lnTo>
                  <a:lnTo>
                    <a:pt x="304" y="12"/>
                  </a:lnTo>
                  <a:lnTo>
                    <a:pt x="298" y="24"/>
                  </a:lnTo>
                  <a:lnTo>
                    <a:pt x="292" y="30"/>
                  </a:lnTo>
                  <a:lnTo>
                    <a:pt x="292" y="36"/>
                  </a:lnTo>
                  <a:lnTo>
                    <a:pt x="286" y="36"/>
                  </a:lnTo>
                  <a:lnTo>
                    <a:pt x="286" y="42"/>
                  </a:lnTo>
                  <a:lnTo>
                    <a:pt x="280" y="42"/>
                  </a:lnTo>
                  <a:lnTo>
                    <a:pt x="280" y="42"/>
                  </a:lnTo>
                  <a:lnTo>
                    <a:pt x="280" y="4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b="1">
                <a:solidFill>
                  <a:srgbClr val="EAEAEA"/>
                </a:solidFill>
                <a:latin typeface="Comic Sans MS" pitchFamily="66" charset="0"/>
              </a:endParaRPr>
            </a:p>
          </p:txBody>
        </p:sp>
        <p:sp>
          <p:nvSpPr>
            <p:cNvPr id="339975" name="Freeform 7"/>
            <p:cNvSpPr>
              <a:spLocks/>
            </p:cNvSpPr>
            <p:nvPr/>
          </p:nvSpPr>
          <p:spPr bwMode="ltGray">
            <a:xfrm>
              <a:off x="4918" y="3553"/>
              <a:ext cx="314" cy="767"/>
            </a:xfrm>
            <a:custGeom>
              <a:avLst/>
              <a:gdLst>
                <a:gd name="T0" fmla="*/ 284 w 314"/>
                <a:gd name="T1" fmla="*/ 6 h 767"/>
                <a:gd name="T2" fmla="*/ 278 w 314"/>
                <a:gd name="T3" fmla="*/ 6 h 767"/>
                <a:gd name="T4" fmla="*/ 272 w 314"/>
                <a:gd name="T5" fmla="*/ 12 h 767"/>
                <a:gd name="T6" fmla="*/ 254 w 314"/>
                <a:gd name="T7" fmla="*/ 18 h 767"/>
                <a:gd name="T8" fmla="*/ 230 w 314"/>
                <a:gd name="T9" fmla="*/ 24 h 767"/>
                <a:gd name="T10" fmla="*/ 206 w 314"/>
                <a:gd name="T11" fmla="*/ 42 h 767"/>
                <a:gd name="T12" fmla="*/ 188 w 314"/>
                <a:gd name="T13" fmla="*/ 48 h 767"/>
                <a:gd name="T14" fmla="*/ 176 w 314"/>
                <a:gd name="T15" fmla="*/ 54 h 767"/>
                <a:gd name="T16" fmla="*/ 170 w 314"/>
                <a:gd name="T17" fmla="*/ 54 h 767"/>
                <a:gd name="T18" fmla="*/ 150 w 314"/>
                <a:gd name="T19" fmla="*/ 169 h 767"/>
                <a:gd name="T20" fmla="*/ 110 w 314"/>
                <a:gd name="T21" fmla="*/ 225 h 767"/>
                <a:gd name="T22" fmla="*/ 54 w 314"/>
                <a:gd name="T23" fmla="*/ 383 h 767"/>
                <a:gd name="T24" fmla="*/ 82 w 314"/>
                <a:gd name="T25" fmla="*/ 555 h 767"/>
                <a:gd name="T26" fmla="*/ 40 w 314"/>
                <a:gd name="T27" fmla="*/ 679 h 767"/>
                <a:gd name="T28" fmla="*/ 0 w 314"/>
                <a:gd name="T29" fmla="*/ 767 h 767"/>
                <a:gd name="T30" fmla="*/ 108 w 314"/>
                <a:gd name="T31" fmla="*/ 767 h 767"/>
                <a:gd name="T32" fmla="*/ 120 w 314"/>
                <a:gd name="T33" fmla="*/ 611 h 767"/>
                <a:gd name="T34" fmla="*/ 148 w 314"/>
                <a:gd name="T35" fmla="*/ 499 h 767"/>
                <a:gd name="T36" fmla="*/ 160 w 314"/>
                <a:gd name="T37" fmla="*/ 367 h 767"/>
                <a:gd name="T38" fmla="*/ 218 w 314"/>
                <a:gd name="T39" fmla="*/ 327 h 767"/>
                <a:gd name="T40" fmla="*/ 238 w 314"/>
                <a:gd name="T41" fmla="*/ 221 h 767"/>
                <a:gd name="T42" fmla="*/ 296 w 314"/>
                <a:gd name="T43" fmla="*/ 135 h 767"/>
                <a:gd name="T44" fmla="*/ 314 w 314"/>
                <a:gd name="T45" fmla="*/ 0 h 767"/>
                <a:gd name="T46" fmla="*/ 302 w 314"/>
                <a:gd name="T47" fmla="*/ 0 h 767"/>
                <a:gd name="T48" fmla="*/ 296 w 314"/>
                <a:gd name="T49" fmla="*/ 0 h 767"/>
                <a:gd name="T50" fmla="*/ 290 w 314"/>
                <a:gd name="T51" fmla="*/ 0 h 767"/>
                <a:gd name="T52" fmla="*/ 284 w 314"/>
                <a:gd name="T53" fmla="*/ 6 h 767"/>
                <a:gd name="T54" fmla="*/ 284 w 314"/>
                <a:gd name="T55" fmla="*/ 6 h 767"/>
                <a:gd name="T56" fmla="*/ 284 w 314"/>
                <a:gd name="T57" fmla="*/ 6 h 767"/>
                <a:gd name="T58" fmla="*/ 284 w 314"/>
                <a:gd name="T59" fmla="*/ 6 h 7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14" h="767">
                  <a:moveTo>
                    <a:pt x="284" y="6"/>
                  </a:moveTo>
                  <a:lnTo>
                    <a:pt x="278" y="6"/>
                  </a:lnTo>
                  <a:lnTo>
                    <a:pt x="272" y="12"/>
                  </a:lnTo>
                  <a:lnTo>
                    <a:pt x="254" y="18"/>
                  </a:lnTo>
                  <a:lnTo>
                    <a:pt x="230" y="24"/>
                  </a:lnTo>
                  <a:lnTo>
                    <a:pt x="206" y="42"/>
                  </a:lnTo>
                  <a:lnTo>
                    <a:pt x="188" y="48"/>
                  </a:lnTo>
                  <a:lnTo>
                    <a:pt x="176" y="54"/>
                  </a:lnTo>
                  <a:lnTo>
                    <a:pt x="170" y="54"/>
                  </a:lnTo>
                  <a:lnTo>
                    <a:pt x="150" y="169"/>
                  </a:lnTo>
                  <a:lnTo>
                    <a:pt x="110" y="225"/>
                  </a:lnTo>
                  <a:lnTo>
                    <a:pt x="54" y="383"/>
                  </a:lnTo>
                  <a:lnTo>
                    <a:pt x="82" y="555"/>
                  </a:lnTo>
                  <a:lnTo>
                    <a:pt x="40" y="679"/>
                  </a:lnTo>
                  <a:lnTo>
                    <a:pt x="0" y="767"/>
                  </a:lnTo>
                  <a:lnTo>
                    <a:pt x="108" y="767"/>
                  </a:lnTo>
                  <a:lnTo>
                    <a:pt x="120" y="611"/>
                  </a:lnTo>
                  <a:lnTo>
                    <a:pt x="148" y="499"/>
                  </a:lnTo>
                  <a:lnTo>
                    <a:pt x="160" y="367"/>
                  </a:lnTo>
                  <a:lnTo>
                    <a:pt x="218" y="327"/>
                  </a:lnTo>
                  <a:lnTo>
                    <a:pt x="238" y="221"/>
                  </a:lnTo>
                  <a:lnTo>
                    <a:pt x="296" y="135"/>
                  </a:lnTo>
                  <a:lnTo>
                    <a:pt x="314" y="0"/>
                  </a:lnTo>
                  <a:lnTo>
                    <a:pt x="302" y="0"/>
                  </a:lnTo>
                  <a:lnTo>
                    <a:pt x="296" y="0"/>
                  </a:lnTo>
                  <a:lnTo>
                    <a:pt x="290" y="0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b="1">
                <a:solidFill>
                  <a:srgbClr val="EAEAEA"/>
                </a:solidFill>
                <a:latin typeface="Comic Sans MS" pitchFamily="66" charset="0"/>
              </a:endParaRPr>
            </a:p>
          </p:txBody>
        </p:sp>
        <p:sp>
          <p:nvSpPr>
            <p:cNvPr id="339976" name="Freeform 8"/>
            <p:cNvSpPr>
              <a:spLocks/>
            </p:cNvSpPr>
            <p:nvPr/>
          </p:nvSpPr>
          <p:spPr bwMode="ltGray">
            <a:xfrm>
              <a:off x="4700" y="3697"/>
              <a:ext cx="275" cy="623"/>
            </a:xfrm>
            <a:custGeom>
              <a:avLst/>
              <a:gdLst>
                <a:gd name="T0" fmla="*/ 257 w 275"/>
                <a:gd name="T1" fmla="*/ 12 h 623"/>
                <a:gd name="T2" fmla="*/ 239 w 275"/>
                <a:gd name="T3" fmla="*/ 6 h 623"/>
                <a:gd name="T4" fmla="*/ 203 w 275"/>
                <a:gd name="T5" fmla="*/ 6 h 623"/>
                <a:gd name="T6" fmla="*/ 203 w 275"/>
                <a:gd name="T7" fmla="*/ 6 h 623"/>
                <a:gd name="T8" fmla="*/ 197 w 275"/>
                <a:gd name="T9" fmla="*/ 6 h 623"/>
                <a:gd name="T10" fmla="*/ 185 w 275"/>
                <a:gd name="T11" fmla="*/ 0 h 623"/>
                <a:gd name="T12" fmla="*/ 173 w 275"/>
                <a:gd name="T13" fmla="*/ 0 h 623"/>
                <a:gd name="T14" fmla="*/ 166 w 275"/>
                <a:gd name="T15" fmla="*/ 0 h 623"/>
                <a:gd name="T16" fmla="*/ 160 w 275"/>
                <a:gd name="T17" fmla="*/ 0 h 623"/>
                <a:gd name="T18" fmla="*/ 144 w 275"/>
                <a:gd name="T19" fmla="*/ 117 h 623"/>
                <a:gd name="T20" fmla="*/ 128 w 275"/>
                <a:gd name="T21" fmla="*/ 185 h 623"/>
                <a:gd name="T22" fmla="*/ 58 w 275"/>
                <a:gd name="T23" fmla="*/ 299 h 623"/>
                <a:gd name="T24" fmla="*/ 54 w 275"/>
                <a:gd name="T25" fmla="*/ 441 h 623"/>
                <a:gd name="T26" fmla="*/ 24 w 275"/>
                <a:gd name="T27" fmla="*/ 523 h 623"/>
                <a:gd name="T28" fmla="*/ 0 w 275"/>
                <a:gd name="T29" fmla="*/ 623 h 623"/>
                <a:gd name="T30" fmla="*/ 78 w 275"/>
                <a:gd name="T31" fmla="*/ 623 h 623"/>
                <a:gd name="T32" fmla="*/ 92 w 275"/>
                <a:gd name="T33" fmla="*/ 555 h 623"/>
                <a:gd name="T34" fmla="*/ 134 w 275"/>
                <a:gd name="T35" fmla="*/ 447 h 623"/>
                <a:gd name="T36" fmla="*/ 158 w 275"/>
                <a:gd name="T37" fmla="*/ 315 h 623"/>
                <a:gd name="T38" fmla="*/ 184 w 275"/>
                <a:gd name="T39" fmla="*/ 257 h 623"/>
                <a:gd name="T40" fmla="*/ 216 w 275"/>
                <a:gd name="T41" fmla="*/ 211 h 623"/>
                <a:gd name="T42" fmla="*/ 222 w 275"/>
                <a:gd name="T43" fmla="*/ 145 h 623"/>
                <a:gd name="T44" fmla="*/ 240 w 275"/>
                <a:gd name="T45" fmla="*/ 111 h 623"/>
                <a:gd name="T46" fmla="*/ 262 w 275"/>
                <a:gd name="T47" fmla="*/ 79 h 623"/>
                <a:gd name="T48" fmla="*/ 275 w 275"/>
                <a:gd name="T49" fmla="*/ 6 h 623"/>
                <a:gd name="T50" fmla="*/ 263 w 275"/>
                <a:gd name="T51" fmla="*/ 12 h 623"/>
                <a:gd name="T52" fmla="*/ 257 w 275"/>
                <a:gd name="T53" fmla="*/ 12 h 623"/>
                <a:gd name="T54" fmla="*/ 257 w 275"/>
                <a:gd name="T55" fmla="*/ 12 h 623"/>
                <a:gd name="T56" fmla="*/ 257 w 275"/>
                <a:gd name="T57" fmla="*/ 12 h 6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75" h="623">
                  <a:moveTo>
                    <a:pt x="257" y="12"/>
                  </a:moveTo>
                  <a:lnTo>
                    <a:pt x="239" y="6"/>
                  </a:lnTo>
                  <a:lnTo>
                    <a:pt x="203" y="6"/>
                  </a:lnTo>
                  <a:lnTo>
                    <a:pt x="203" y="6"/>
                  </a:lnTo>
                  <a:lnTo>
                    <a:pt x="197" y="6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6" y="0"/>
                  </a:lnTo>
                  <a:lnTo>
                    <a:pt x="160" y="0"/>
                  </a:lnTo>
                  <a:lnTo>
                    <a:pt x="144" y="117"/>
                  </a:lnTo>
                  <a:lnTo>
                    <a:pt x="128" y="185"/>
                  </a:lnTo>
                  <a:lnTo>
                    <a:pt x="58" y="299"/>
                  </a:lnTo>
                  <a:lnTo>
                    <a:pt x="54" y="441"/>
                  </a:lnTo>
                  <a:lnTo>
                    <a:pt x="24" y="523"/>
                  </a:lnTo>
                  <a:lnTo>
                    <a:pt x="0" y="623"/>
                  </a:lnTo>
                  <a:lnTo>
                    <a:pt x="78" y="623"/>
                  </a:lnTo>
                  <a:lnTo>
                    <a:pt x="92" y="555"/>
                  </a:lnTo>
                  <a:lnTo>
                    <a:pt x="134" y="447"/>
                  </a:lnTo>
                  <a:lnTo>
                    <a:pt x="158" y="315"/>
                  </a:lnTo>
                  <a:lnTo>
                    <a:pt x="184" y="257"/>
                  </a:lnTo>
                  <a:lnTo>
                    <a:pt x="216" y="211"/>
                  </a:lnTo>
                  <a:lnTo>
                    <a:pt x="222" y="145"/>
                  </a:lnTo>
                  <a:lnTo>
                    <a:pt x="240" y="111"/>
                  </a:lnTo>
                  <a:lnTo>
                    <a:pt x="262" y="79"/>
                  </a:lnTo>
                  <a:lnTo>
                    <a:pt x="275" y="6"/>
                  </a:lnTo>
                  <a:lnTo>
                    <a:pt x="263" y="12"/>
                  </a:lnTo>
                  <a:lnTo>
                    <a:pt x="257" y="12"/>
                  </a:lnTo>
                  <a:lnTo>
                    <a:pt x="257" y="12"/>
                  </a:lnTo>
                  <a:lnTo>
                    <a:pt x="257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b="1">
                <a:solidFill>
                  <a:srgbClr val="EAEAEA"/>
                </a:solidFill>
                <a:latin typeface="Comic Sans MS" pitchFamily="66" charset="0"/>
              </a:endParaRPr>
            </a:p>
          </p:txBody>
        </p:sp>
        <p:sp>
          <p:nvSpPr>
            <p:cNvPr id="339977" name="Freeform 9"/>
            <p:cNvSpPr>
              <a:spLocks/>
            </p:cNvSpPr>
            <p:nvPr/>
          </p:nvSpPr>
          <p:spPr bwMode="ltGray">
            <a:xfrm>
              <a:off x="4522" y="3709"/>
              <a:ext cx="213" cy="611"/>
            </a:xfrm>
            <a:custGeom>
              <a:avLst/>
              <a:gdLst>
                <a:gd name="T0" fmla="*/ 171 w 213"/>
                <a:gd name="T1" fmla="*/ 12 h 611"/>
                <a:gd name="T2" fmla="*/ 159 w 213"/>
                <a:gd name="T3" fmla="*/ 24 h 611"/>
                <a:gd name="T4" fmla="*/ 153 w 213"/>
                <a:gd name="T5" fmla="*/ 36 h 611"/>
                <a:gd name="T6" fmla="*/ 128 w 213"/>
                <a:gd name="T7" fmla="*/ 60 h 611"/>
                <a:gd name="T8" fmla="*/ 110 w 213"/>
                <a:gd name="T9" fmla="*/ 83 h 611"/>
                <a:gd name="T10" fmla="*/ 86 w 213"/>
                <a:gd name="T11" fmla="*/ 119 h 611"/>
                <a:gd name="T12" fmla="*/ 68 w 213"/>
                <a:gd name="T13" fmla="*/ 167 h 611"/>
                <a:gd name="T14" fmla="*/ 68 w 213"/>
                <a:gd name="T15" fmla="*/ 221 h 611"/>
                <a:gd name="T16" fmla="*/ 68 w 213"/>
                <a:gd name="T17" fmla="*/ 227 h 611"/>
                <a:gd name="T18" fmla="*/ 68 w 213"/>
                <a:gd name="T19" fmla="*/ 233 h 611"/>
                <a:gd name="T20" fmla="*/ 68 w 213"/>
                <a:gd name="T21" fmla="*/ 239 h 611"/>
                <a:gd name="T22" fmla="*/ 68 w 213"/>
                <a:gd name="T23" fmla="*/ 245 h 611"/>
                <a:gd name="T24" fmla="*/ 68 w 213"/>
                <a:gd name="T25" fmla="*/ 251 h 611"/>
                <a:gd name="T26" fmla="*/ 68 w 213"/>
                <a:gd name="T27" fmla="*/ 251 h 611"/>
                <a:gd name="T28" fmla="*/ 68 w 213"/>
                <a:gd name="T29" fmla="*/ 257 h 611"/>
                <a:gd name="T30" fmla="*/ 68 w 213"/>
                <a:gd name="T31" fmla="*/ 269 h 611"/>
                <a:gd name="T32" fmla="*/ 74 w 213"/>
                <a:gd name="T33" fmla="*/ 287 h 611"/>
                <a:gd name="T34" fmla="*/ 80 w 213"/>
                <a:gd name="T35" fmla="*/ 305 h 611"/>
                <a:gd name="T36" fmla="*/ 86 w 213"/>
                <a:gd name="T37" fmla="*/ 311 h 611"/>
                <a:gd name="T38" fmla="*/ 86 w 213"/>
                <a:gd name="T39" fmla="*/ 311 h 611"/>
                <a:gd name="T40" fmla="*/ 92 w 213"/>
                <a:gd name="T41" fmla="*/ 317 h 611"/>
                <a:gd name="T42" fmla="*/ 92 w 213"/>
                <a:gd name="T43" fmla="*/ 323 h 611"/>
                <a:gd name="T44" fmla="*/ 92 w 213"/>
                <a:gd name="T45" fmla="*/ 323 h 611"/>
                <a:gd name="T46" fmla="*/ 24 w 213"/>
                <a:gd name="T47" fmla="*/ 437 h 611"/>
                <a:gd name="T48" fmla="*/ 18 w 213"/>
                <a:gd name="T49" fmla="*/ 471 h 611"/>
                <a:gd name="T50" fmla="*/ 0 w 213"/>
                <a:gd name="T51" fmla="*/ 547 h 611"/>
                <a:gd name="T52" fmla="*/ 50 w 213"/>
                <a:gd name="T53" fmla="*/ 611 h 611"/>
                <a:gd name="T54" fmla="*/ 114 w 213"/>
                <a:gd name="T55" fmla="*/ 611 h 611"/>
                <a:gd name="T56" fmla="*/ 104 w 213"/>
                <a:gd name="T57" fmla="*/ 555 h 611"/>
                <a:gd name="T58" fmla="*/ 120 w 213"/>
                <a:gd name="T59" fmla="*/ 515 h 611"/>
                <a:gd name="T60" fmla="*/ 150 w 213"/>
                <a:gd name="T61" fmla="*/ 449 h 611"/>
                <a:gd name="T62" fmla="*/ 166 w 213"/>
                <a:gd name="T63" fmla="*/ 377 h 611"/>
                <a:gd name="T64" fmla="*/ 156 w 213"/>
                <a:gd name="T65" fmla="*/ 295 h 611"/>
                <a:gd name="T66" fmla="*/ 170 w 213"/>
                <a:gd name="T67" fmla="*/ 203 h 611"/>
                <a:gd name="T68" fmla="*/ 212 w 213"/>
                <a:gd name="T69" fmla="*/ 95 h 611"/>
                <a:gd name="T70" fmla="*/ 213 w 213"/>
                <a:gd name="T71" fmla="*/ 0 h 611"/>
                <a:gd name="T72" fmla="*/ 207 w 213"/>
                <a:gd name="T73" fmla="*/ 0 h 611"/>
                <a:gd name="T74" fmla="*/ 201 w 213"/>
                <a:gd name="T75" fmla="*/ 0 h 611"/>
                <a:gd name="T76" fmla="*/ 195 w 213"/>
                <a:gd name="T77" fmla="*/ 0 h 611"/>
                <a:gd name="T78" fmla="*/ 189 w 213"/>
                <a:gd name="T79" fmla="*/ 0 h 611"/>
                <a:gd name="T80" fmla="*/ 183 w 213"/>
                <a:gd name="T81" fmla="*/ 6 h 611"/>
                <a:gd name="T82" fmla="*/ 177 w 213"/>
                <a:gd name="T83" fmla="*/ 6 h 611"/>
                <a:gd name="T84" fmla="*/ 171 w 213"/>
                <a:gd name="T85" fmla="*/ 12 h 611"/>
                <a:gd name="T86" fmla="*/ 171 w 213"/>
                <a:gd name="T87" fmla="*/ 12 h 611"/>
                <a:gd name="T88" fmla="*/ 171 w 213"/>
                <a:gd name="T89" fmla="*/ 12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13" h="611">
                  <a:moveTo>
                    <a:pt x="171" y="12"/>
                  </a:moveTo>
                  <a:lnTo>
                    <a:pt x="159" y="24"/>
                  </a:lnTo>
                  <a:lnTo>
                    <a:pt x="153" y="36"/>
                  </a:lnTo>
                  <a:lnTo>
                    <a:pt x="128" y="60"/>
                  </a:lnTo>
                  <a:lnTo>
                    <a:pt x="110" y="83"/>
                  </a:lnTo>
                  <a:lnTo>
                    <a:pt x="86" y="119"/>
                  </a:lnTo>
                  <a:lnTo>
                    <a:pt x="68" y="167"/>
                  </a:lnTo>
                  <a:lnTo>
                    <a:pt x="68" y="221"/>
                  </a:lnTo>
                  <a:lnTo>
                    <a:pt x="68" y="227"/>
                  </a:lnTo>
                  <a:lnTo>
                    <a:pt x="68" y="233"/>
                  </a:lnTo>
                  <a:lnTo>
                    <a:pt x="68" y="239"/>
                  </a:lnTo>
                  <a:lnTo>
                    <a:pt x="68" y="245"/>
                  </a:lnTo>
                  <a:lnTo>
                    <a:pt x="68" y="251"/>
                  </a:lnTo>
                  <a:lnTo>
                    <a:pt x="68" y="251"/>
                  </a:lnTo>
                  <a:lnTo>
                    <a:pt x="68" y="257"/>
                  </a:lnTo>
                  <a:lnTo>
                    <a:pt x="68" y="269"/>
                  </a:lnTo>
                  <a:lnTo>
                    <a:pt x="74" y="287"/>
                  </a:lnTo>
                  <a:lnTo>
                    <a:pt x="80" y="305"/>
                  </a:lnTo>
                  <a:lnTo>
                    <a:pt x="86" y="311"/>
                  </a:lnTo>
                  <a:lnTo>
                    <a:pt x="86" y="311"/>
                  </a:lnTo>
                  <a:lnTo>
                    <a:pt x="92" y="317"/>
                  </a:lnTo>
                  <a:lnTo>
                    <a:pt x="92" y="323"/>
                  </a:lnTo>
                  <a:lnTo>
                    <a:pt x="92" y="323"/>
                  </a:lnTo>
                  <a:lnTo>
                    <a:pt x="24" y="437"/>
                  </a:lnTo>
                  <a:lnTo>
                    <a:pt x="18" y="471"/>
                  </a:lnTo>
                  <a:lnTo>
                    <a:pt x="0" y="547"/>
                  </a:lnTo>
                  <a:lnTo>
                    <a:pt x="50" y="611"/>
                  </a:lnTo>
                  <a:lnTo>
                    <a:pt x="114" y="611"/>
                  </a:lnTo>
                  <a:lnTo>
                    <a:pt x="104" y="555"/>
                  </a:lnTo>
                  <a:lnTo>
                    <a:pt x="120" y="515"/>
                  </a:lnTo>
                  <a:lnTo>
                    <a:pt x="150" y="449"/>
                  </a:lnTo>
                  <a:lnTo>
                    <a:pt x="166" y="377"/>
                  </a:lnTo>
                  <a:lnTo>
                    <a:pt x="156" y="295"/>
                  </a:lnTo>
                  <a:lnTo>
                    <a:pt x="170" y="203"/>
                  </a:lnTo>
                  <a:lnTo>
                    <a:pt x="212" y="95"/>
                  </a:lnTo>
                  <a:lnTo>
                    <a:pt x="213" y="0"/>
                  </a:lnTo>
                  <a:lnTo>
                    <a:pt x="207" y="0"/>
                  </a:lnTo>
                  <a:lnTo>
                    <a:pt x="201" y="0"/>
                  </a:lnTo>
                  <a:lnTo>
                    <a:pt x="195" y="0"/>
                  </a:lnTo>
                  <a:lnTo>
                    <a:pt x="189" y="0"/>
                  </a:lnTo>
                  <a:lnTo>
                    <a:pt x="183" y="6"/>
                  </a:lnTo>
                  <a:lnTo>
                    <a:pt x="177" y="6"/>
                  </a:lnTo>
                  <a:lnTo>
                    <a:pt x="171" y="12"/>
                  </a:lnTo>
                  <a:lnTo>
                    <a:pt x="171" y="12"/>
                  </a:lnTo>
                  <a:lnTo>
                    <a:pt x="171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b="1">
                <a:solidFill>
                  <a:srgbClr val="EAEAEA"/>
                </a:solidFill>
                <a:latin typeface="Comic Sans MS" pitchFamily="66" charset="0"/>
              </a:endParaRPr>
            </a:p>
          </p:txBody>
        </p:sp>
        <p:sp>
          <p:nvSpPr>
            <p:cNvPr id="339978" name="Freeform 10"/>
            <p:cNvSpPr>
              <a:spLocks/>
            </p:cNvSpPr>
            <p:nvPr/>
          </p:nvSpPr>
          <p:spPr bwMode="ltGray">
            <a:xfrm>
              <a:off x="4292" y="3936"/>
              <a:ext cx="167" cy="384"/>
            </a:xfrm>
            <a:custGeom>
              <a:avLst/>
              <a:gdLst>
                <a:gd name="T0" fmla="*/ 149 w 167"/>
                <a:gd name="T1" fmla="*/ 60 h 384"/>
                <a:gd name="T2" fmla="*/ 119 w 167"/>
                <a:gd name="T3" fmla="*/ 30 h 384"/>
                <a:gd name="T4" fmla="*/ 89 w 167"/>
                <a:gd name="T5" fmla="*/ 12 h 384"/>
                <a:gd name="T6" fmla="*/ 59 w 167"/>
                <a:gd name="T7" fmla="*/ 0 h 384"/>
                <a:gd name="T8" fmla="*/ 54 w 167"/>
                <a:gd name="T9" fmla="*/ 70 h 384"/>
                <a:gd name="T10" fmla="*/ 46 w 167"/>
                <a:gd name="T11" fmla="*/ 112 h 384"/>
                <a:gd name="T12" fmla="*/ 52 w 167"/>
                <a:gd name="T13" fmla="*/ 168 h 384"/>
                <a:gd name="T14" fmla="*/ 24 w 167"/>
                <a:gd name="T15" fmla="*/ 194 h 384"/>
                <a:gd name="T16" fmla="*/ 16 w 167"/>
                <a:gd name="T17" fmla="*/ 258 h 384"/>
                <a:gd name="T18" fmla="*/ 2 w 167"/>
                <a:gd name="T19" fmla="*/ 300 h 384"/>
                <a:gd name="T20" fmla="*/ 0 w 167"/>
                <a:gd name="T21" fmla="*/ 352 h 384"/>
                <a:gd name="T22" fmla="*/ 47 w 167"/>
                <a:gd name="T23" fmla="*/ 384 h 384"/>
                <a:gd name="T24" fmla="*/ 149 w 167"/>
                <a:gd name="T25" fmla="*/ 384 h 384"/>
                <a:gd name="T26" fmla="*/ 134 w 167"/>
                <a:gd name="T27" fmla="*/ 350 h 384"/>
                <a:gd name="T28" fmla="*/ 104 w 167"/>
                <a:gd name="T29" fmla="*/ 324 h 384"/>
                <a:gd name="T30" fmla="*/ 138 w 167"/>
                <a:gd name="T31" fmla="*/ 274 h 384"/>
                <a:gd name="T32" fmla="*/ 122 w 167"/>
                <a:gd name="T33" fmla="*/ 220 h 384"/>
                <a:gd name="T34" fmla="*/ 132 w 167"/>
                <a:gd name="T35" fmla="*/ 186 h 384"/>
                <a:gd name="T36" fmla="*/ 140 w 167"/>
                <a:gd name="T37" fmla="*/ 154 h 384"/>
                <a:gd name="T38" fmla="*/ 167 w 167"/>
                <a:gd name="T39" fmla="*/ 90 h 384"/>
                <a:gd name="T40" fmla="*/ 149 w 167"/>
                <a:gd name="T41" fmla="*/ 60 h 384"/>
                <a:gd name="T42" fmla="*/ 149 w 167"/>
                <a:gd name="T43" fmla="*/ 60 h 384"/>
                <a:gd name="T44" fmla="*/ 149 w 167"/>
                <a:gd name="T45" fmla="*/ 60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67" h="384">
                  <a:moveTo>
                    <a:pt x="149" y="60"/>
                  </a:moveTo>
                  <a:lnTo>
                    <a:pt x="119" y="30"/>
                  </a:lnTo>
                  <a:lnTo>
                    <a:pt x="89" y="12"/>
                  </a:lnTo>
                  <a:lnTo>
                    <a:pt x="59" y="0"/>
                  </a:lnTo>
                  <a:lnTo>
                    <a:pt x="54" y="70"/>
                  </a:lnTo>
                  <a:lnTo>
                    <a:pt x="46" y="112"/>
                  </a:lnTo>
                  <a:lnTo>
                    <a:pt x="52" y="168"/>
                  </a:lnTo>
                  <a:lnTo>
                    <a:pt x="24" y="194"/>
                  </a:lnTo>
                  <a:lnTo>
                    <a:pt x="16" y="258"/>
                  </a:lnTo>
                  <a:lnTo>
                    <a:pt x="2" y="300"/>
                  </a:lnTo>
                  <a:lnTo>
                    <a:pt x="0" y="352"/>
                  </a:lnTo>
                  <a:lnTo>
                    <a:pt x="47" y="384"/>
                  </a:lnTo>
                  <a:lnTo>
                    <a:pt x="149" y="384"/>
                  </a:lnTo>
                  <a:lnTo>
                    <a:pt x="134" y="350"/>
                  </a:lnTo>
                  <a:lnTo>
                    <a:pt x="104" y="324"/>
                  </a:lnTo>
                  <a:lnTo>
                    <a:pt x="138" y="274"/>
                  </a:lnTo>
                  <a:lnTo>
                    <a:pt x="122" y="220"/>
                  </a:lnTo>
                  <a:lnTo>
                    <a:pt x="132" y="186"/>
                  </a:lnTo>
                  <a:lnTo>
                    <a:pt x="140" y="154"/>
                  </a:lnTo>
                  <a:lnTo>
                    <a:pt x="167" y="90"/>
                  </a:lnTo>
                  <a:lnTo>
                    <a:pt x="149" y="60"/>
                  </a:lnTo>
                  <a:lnTo>
                    <a:pt x="149" y="60"/>
                  </a:lnTo>
                  <a:lnTo>
                    <a:pt x="149" y="6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b="1">
                <a:solidFill>
                  <a:srgbClr val="EAEAEA"/>
                </a:solidFill>
                <a:latin typeface="Comic Sans MS" pitchFamily="66" charset="0"/>
              </a:endParaRPr>
            </a:p>
          </p:txBody>
        </p:sp>
        <p:sp>
          <p:nvSpPr>
            <p:cNvPr id="339979" name="Freeform 11"/>
            <p:cNvSpPr>
              <a:spLocks/>
            </p:cNvSpPr>
            <p:nvPr/>
          </p:nvSpPr>
          <p:spPr bwMode="ltGray">
            <a:xfrm>
              <a:off x="4100" y="4020"/>
              <a:ext cx="166" cy="300"/>
            </a:xfrm>
            <a:custGeom>
              <a:avLst/>
              <a:gdLst>
                <a:gd name="T0" fmla="*/ 136 w 166"/>
                <a:gd name="T1" fmla="*/ 12 h 300"/>
                <a:gd name="T2" fmla="*/ 100 w 166"/>
                <a:gd name="T3" fmla="*/ 0 h 300"/>
                <a:gd name="T4" fmla="*/ 78 w 166"/>
                <a:gd name="T5" fmla="*/ 64 h 300"/>
                <a:gd name="T6" fmla="*/ 70 w 166"/>
                <a:gd name="T7" fmla="*/ 126 h 300"/>
                <a:gd name="T8" fmla="*/ 46 w 166"/>
                <a:gd name="T9" fmla="*/ 184 h 300"/>
                <a:gd name="T10" fmla="*/ 58 w 166"/>
                <a:gd name="T11" fmla="*/ 232 h 300"/>
                <a:gd name="T12" fmla="*/ 38 w 166"/>
                <a:gd name="T13" fmla="*/ 268 h 300"/>
                <a:gd name="T14" fmla="*/ 0 w 166"/>
                <a:gd name="T15" fmla="*/ 300 h 300"/>
                <a:gd name="T16" fmla="*/ 160 w 166"/>
                <a:gd name="T17" fmla="*/ 300 h 300"/>
                <a:gd name="T18" fmla="*/ 136 w 166"/>
                <a:gd name="T19" fmla="*/ 272 h 300"/>
                <a:gd name="T20" fmla="*/ 98 w 166"/>
                <a:gd name="T21" fmla="*/ 234 h 300"/>
                <a:gd name="T22" fmla="*/ 130 w 166"/>
                <a:gd name="T23" fmla="*/ 188 h 300"/>
                <a:gd name="T24" fmla="*/ 138 w 166"/>
                <a:gd name="T25" fmla="*/ 134 h 300"/>
                <a:gd name="T26" fmla="*/ 144 w 166"/>
                <a:gd name="T27" fmla="*/ 94 h 300"/>
                <a:gd name="T28" fmla="*/ 164 w 166"/>
                <a:gd name="T29" fmla="*/ 60 h 300"/>
                <a:gd name="T30" fmla="*/ 166 w 166"/>
                <a:gd name="T31" fmla="*/ 0 h 300"/>
                <a:gd name="T32" fmla="*/ 136 w 166"/>
                <a:gd name="T33" fmla="*/ 12 h 300"/>
                <a:gd name="T34" fmla="*/ 136 w 166"/>
                <a:gd name="T35" fmla="*/ 12 h 300"/>
                <a:gd name="T36" fmla="*/ 136 w 166"/>
                <a:gd name="T37" fmla="*/ 12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6" h="300">
                  <a:moveTo>
                    <a:pt x="136" y="12"/>
                  </a:moveTo>
                  <a:lnTo>
                    <a:pt x="100" y="0"/>
                  </a:lnTo>
                  <a:lnTo>
                    <a:pt x="78" y="64"/>
                  </a:lnTo>
                  <a:lnTo>
                    <a:pt x="70" y="126"/>
                  </a:lnTo>
                  <a:lnTo>
                    <a:pt x="46" y="184"/>
                  </a:lnTo>
                  <a:lnTo>
                    <a:pt x="58" y="232"/>
                  </a:lnTo>
                  <a:lnTo>
                    <a:pt x="38" y="268"/>
                  </a:lnTo>
                  <a:lnTo>
                    <a:pt x="0" y="300"/>
                  </a:lnTo>
                  <a:lnTo>
                    <a:pt x="160" y="300"/>
                  </a:lnTo>
                  <a:lnTo>
                    <a:pt x="136" y="272"/>
                  </a:lnTo>
                  <a:lnTo>
                    <a:pt x="98" y="234"/>
                  </a:lnTo>
                  <a:lnTo>
                    <a:pt x="130" y="188"/>
                  </a:lnTo>
                  <a:lnTo>
                    <a:pt x="138" y="134"/>
                  </a:lnTo>
                  <a:lnTo>
                    <a:pt x="144" y="94"/>
                  </a:lnTo>
                  <a:lnTo>
                    <a:pt x="164" y="60"/>
                  </a:lnTo>
                  <a:lnTo>
                    <a:pt x="166" y="0"/>
                  </a:lnTo>
                  <a:lnTo>
                    <a:pt x="136" y="12"/>
                  </a:lnTo>
                  <a:lnTo>
                    <a:pt x="136" y="12"/>
                  </a:lnTo>
                  <a:lnTo>
                    <a:pt x="136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b="1">
                <a:solidFill>
                  <a:srgbClr val="EAEAEA"/>
                </a:solidFill>
                <a:latin typeface="Comic Sans MS" pitchFamily="66" charset="0"/>
              </a:endParaRPr>
            </a:p>
          </p:txBody>
        </p:sp>
        <p:sp>
          <p:nvSpPr>
            <p:cNvPr id="339980" name="Freeform 12"/>
            <p:cNvSpPr>
              <a:spLocks/>
            </p:cNvSpPr>
            <p:nvPr/>
          </p:nvSpPr>
          <p:spPr bwMode="ltGray">
            <a:xfrm>
              <a:off x="3910" y="4038"/>
              <a:ext cx="237" cy="282"/>
            </a:xfrm>
            <a:custGeom>
              <a:avLst/>
              <a:gdLst>
                <a:gd name="T0" fmla="*/ 201 w 237"/>
                <a:gd name="T1" fmla="*/ 0 h 282"/>
                <a:gd name="T2" fmla="*/ 183 w 237"/>
                <a:gd name="T3" fmla="*/ 0 h 282"/>
                <a:gd name="T4" fmla="*/ 158 w 237"/>
                <a:gd name="T5" fmla="*/ 50 h 282"/>
                <a:gd name="T6" fmla="*/ 148 w 237"/>
                <a:gd name="T7" fmla="*/ 92 h 282"/>
                <a:gd name="T8" fmla="*/ 120 w 237"/>
                <a:gd name="T9" fmla="*/ 144 h 282"/>
                <a:gd name="T10" fmla="*/ 82 w 237"/>
                <a:gd name="T11" fmla="*/ 182 h 282"/>
                <a:gd name="T12" fmla="*/ 60 w 237"/>
                <a:gd name="T13" fmla="*/ 232 h 282"/>
                <a:gd name="T14" fmla="*/ 0 w 237"/>
                <a:gd name="T15" fmla="*/ 282 h 282"/>
                <a:gd name="T16" fmla="*/ 128 w 237"/>
                <a:gd name="T17" fmla="*/ 282 h 282"/>
                <a:gd name="T18" fmla="*/ 154 w 237"/>
                <a:gd name="T19" fmla="*/ 254 h 282"/>
                <a:gd name="T20" fmla="*/ 158 w 237"/>
                <a:gd name="T21" fmla="*/ 196 h 282"/>
                <a:gd name="T22" fmla="*/ 188 w 237"/>
                <a:gd name="T23" fmla="*/ 148 h 282"/>
                <a:gd name="T24" fmla="*/ 196 w 237"/>
                <a:gd name="T25" fmla="*/ 70 h 282"/>
                <a:gd name="T26" fmla="*/ 237 w 237"/>
                <a:gd name="T27" fmla="*/ 0 h 282"/>
                <a:gd name="T28" fmla="*/ 201 w 237"/>
                <a:gd name="T29" fmla="*/ 0 h 282"/>
                <a:gd name="T30" fmla="*/ 201 w 237"/>
                <a:gd name="T31" fmla="*/ 0 h 282"/>
                <a:gd name="T32" fmla="*/ 201 w 237"/>
                <a:gd name="T33" fmla="*/ 0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7" h="282">
                  <a:moveTo>
                    <a:pt x="201" y="0"/>
                  </a:moveTo>
                  <a:lnTo>
                    <a:pt x="183" y="0"/>
                  </a:lnTo>
                  <a:lnTo>
                    <a:pt x="158" y="50"/>
                  </a:lnTo>
                  <a:lnTo>
                    <a:pt x="148" y="92"/>
                  </a:lnTo>
                  <a:lnTo>
                    <a:pt x="120" y="144"/>
                  </a:lnTo>
                  <a:lnTo>
                    <a:pt x="82" y="182"/>
                  </a:lnTo>
                  <a:lnTo>
                    <a:pt x="60" y="232"/>
                  </a:lnTo>
                  <a:lnTo>
                    <a:pt x="0" y="282"/>
                  </a:lnTo>
                  <a:lnTo>
                    <a:pt x="128" y="282"/>
                  </a:lnTo>
                  <a:lnTo>
                    <a:pt x="154" y="254"/>
                  </a:lnTo>
                  <a:lnTo>
                    <a:pt x="158" y="196"/>
                  </a:lnTo>
                  <a:lnTo>
                    <a:pt x="188" y="148"/>
                  </a:lnTo>
                  <a:lnTo>
                    <a:pt x="196" y="70"/>
                  </a:lnTo>
                  <a:lnTo>
                    <a:pt x="237" y="0"/>
                  </a:lnTo>
                  <a:lnTo>
                    <a:pt x="201" y="0"/>
                  </a:lnTo>
                  <a:lnTo>
                    <a:pt x="201" y="0"/>
                  </a:lnTo>
                  <a:lnTo>
                    <a:pt x="20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b="1">
                <a:solidFill>
                  <a:srgbClr val="EAEAEA"/>
                </a:solidFill>
                <a:latin typeface="Comic Sans MS" pitchFamily="66" charset="0"/>
              </a:endParaRPr>
            </a:p>
          </p:txBody>
        </p:sp>
        <p:sp>
          <p:nvSpPr>
            <p:cNvPr id="339981" name="Freeform 13"/>
            <p:cNvSpPr>
              <a:spLocks/>
            </p:cNvSpPr>
            <p:nvPr/>
          </p:nvSpPr>
          <p:spPr bwMode="ltGray">
            <a:xfrm>
              <a:off x="3674" y="4086"/>
              <a:ext cx="196" cy="234"/>
            </a:xfrm>
            <a:custGeom>
              <a:avLst/>
              <a:gdLst>
                <a:gd name="T0" fmla="*/ 167 w 196"/>
                <a:gd name="T1" fmla="*/ 54 h 234"/>
                <a:gd name="T2" fmla="*/ 113 w 196"/>
                <a:gd name="T3" fmla="*/ 24 h 234"/>
                <a:gd name="T4" fmla="*/ 83 w 196"/>
                <a:gd name="T5" fmla="*/ 0 h 234"/>
                <a:gd name="T6" fmla="*/ 80 w 196"/>
                <a:gd name="T7" fmla="*/ 62 h 234"/>
                <a:gd name="T8" fmla="*/ 58 w 196"/>
                <a:gd name="T9" fmla="*/ 100 h 234"/>
                <a:gd name="T10" fmla="*/ 54 w 196"/>
                <a:gd name="T11" fmla="*/ 160 h 234"/>
                <a:gd name="T12" fmla="*/ 36 w 196"/>
                <a:gd name="T13" fmla="*/ 202 h 234"/>
                <a:gd name="T14" fmla="*/ 0 w 196"/>
                <a:gd name="T15" fmla="*/ 234 h 234"/>
                <a:gd name="T16" fmla="*/ 146 w 196"/>
                <a:gd name="T17" fmla="*/ 234 h 234"/>
                <a:gd name="T18" fmla="*/ 170 w 196"/>
                <a:gd name="T19" fmla="*/ 198 h 234"/>
                <a:gd name="T20" fmla="*/ 158 w 196"/>
                <a:gd name="T21" fmla="*/ 138 h 234"/>
                <a:gd name="T22" fmla="*/ 196 w 196"/>
                <a:gd name="T23" fmla="*/ 100 h 234"/>
                <a:gd name="T24" fmla="*/ 191 w 196"/>
                <a:gd name="T25" fmla="*/ 54 h 234"/>
                <a:gd name="T26" fmla="*/ 167 w 196"/>
                <a:gd name="T27" fmla="*/ 54 h 234"/>
                <a:gd name="T28" fmla="*/ 167 w 196"/>
                <a:gd name="T29" fmla="*/ 54 h 234"/>
                <a:gd name="T30" fmla="*/ 167 w 196"/>
                <a:gd name="T31" fmla="*/ 54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96" h="234">
                  <a:moveTo>
                    <a:pt x="167" y="54"/>
                  </a:moveTo>
                  <a:lnTo>
                    <a:pt x="113" y="24"/>
                  </a:lnTo>
                  <a:lnTo>
                    <a:pt x="83" y="0"/>
                  </a:lnTo>
                  <a:lnTo>
                    <a:pt x="80" y="62"/>
                  </a:lnTo>
                  <a:lnTo>
                    <a:pt x="58" y="100"/>
                  </a:lnTo>
                  <a:lnTo>
                    <a:pt x="54" y="160"/>
                  </a:lnTo>
                  <a:lnTo>
                    <a:pt x="36" y="202"/>
                  </a:lnTo>
                  <a:lnTo>
                    <a:pt x="0" y="234"/>
                  </a:lnTo>
                  <a:lnTo>
                    <a:pt x="146" y="234"/>
                  </a:lnTo>
                  <a:lnTo>
                    <a:pt x="170" y="198"/>
                  </a:lnTo>
                  <a:lnTo>
                    <a:pt x="158" y="138"/>
                  </a:lnTo>
                  <a:lnTo>
                    <a:pt x="196" y="100"/>
                  </a:lnTo>
                  <a:lnTo>
                    <a:pt x="191" y="54"/>
                  </a:lnTo>
                  <a:lnTo>
                    <a:pt x="167" y="54"/>
                  </a:lnTo>
                  <a:lnTo>
                    <a:pt x="167" y="54"/>
                  </a:lnTo>
                  <a:lnTo>
                    <a:pt x="167" y="5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b="1">
                <a:solidFill>
                  <a:srgbClr val="EAEAEA"/>
                </a:solidFill>
                <a:latin typeface="Comic Sans MS" pitchFamily="66" charset="0"/>
              </a:endParaRPr>
            </a:p>
          </p:txBody>
        </p:sp>
        <p:sp>
          <p:nvSpPr>
            <p:cNvPr id="339982" name="Freeform 14"/>
            <p:cNvSpPr>
              <a:spLocks/>
            </p:cNvSpPr>
            <p:nvPr/>
          </p:nvSpPr>
          <p:spPr bwMode="ltGray">
            <a:xfrm>
              <a:off x="3476" y="4068"/>
              <a:ext cx="190" cy="252"/>
            </a:xfrm>
            <a:custGeom>
              <a:avLst/>
              <a:gdLst>
                <a:gd name="T0" fmla="*/ 190 w 190"/>
                <a:gd name="T1" fmla="*/ 0 h 252"/>
                <a:gd name="T2" fmla="*/ 166 w 190"/>
                <a:gd name="T3" fmla="*/ 0 h 252"/>
                <a:gd name="T4" fmla="*/ 158 w 190"/>
                <a:gd name="T5" fmla="*/ 38 h 252"/>
                <a:gd name="T6" fmla="*/ 138 w 190"/>
                <a:gd name="T7" fmla="*/ 120 h 252"/>
                <a:gd name="T8" fmla="*/ 94 w 190"/>
                <a:gd name="T9" fmla="*/ 180 h 252"/>
                <a:gd name="T10" fmla="*/ 62 w 190"/>
                <a:gd name="T11" fmla="*/ 234 h 252"/>
                <a:gd name="T12" fmla="*/ 0 w 190"/>
                <a:gd name="T13" fmla="*/ 252 h 252"/>
                <a:gd name="T14" fmla="*/ 128 w 190"/>
                <a:gd name="T15" fmla="*/ 252 h 252"/>
                <a:gd name="T16" fmla="*/ 142 w 190"/>
                <a:gd name="T17" fmla="*/ 188 h 252"/>
                <a:gd name="T18" fmla="*/ 186 w 190"/>
                <a:gd name="T19" fmla="*/ 90 h 252"/>
                <a:gd name="T20" fmla="*/ 190 w 190"/>
                <a:gd name="T21" fmla="*/ 38 h 252"/>
                <a:gd name="T22" fmla="*/ 190 w 190"/>
                <a:gd name="T23" fmla="*/ 0 h 252"/>
                <a:gd name="T24" fmla="*/ 190 w 190"/>
                <a:gd name="T25" fmla="*/ 0 h 252"/>
                <a:gd name="T26" fmla="*/ 190 w 190"/>
                <a:gd name="T27" fmla="*/ 0 h 252"/>
                <a:gd name="T28" fmla="*/ 190 w 190"/>
                <a:gd name="T29" fmla="*/ 0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90" h="252">
                  <a:moveTo>
                    <a:pt x="190" y="0"/>
                  </a:moveTo>
                  <a:lnTo>
                    <a:pt x="166" y="0"/>
                  </a:lnTo>
                  <a:lnTo>
                    <a:pt x="158" y="38"/>
                  </a:lnTo>
                  <a:lnTo>
                    <a:pt x="138" y="120"/>
                  </a:lnTo>
                  <a:lnTo>
                    <a:pt x="94" y="180"/>
                  </a:lnTo>
                  <a:lnTo>
                    <a:pt x="62" y="234"/>
                  </a:lnTo>
                  <a:lnTo>
                    <a:pt x="0" y="252"/>
                  </a:lnTo>
                  <a:lnTo>
                    <a:pt x="128" y="252"/>
                  </a:lnTo>
                  <a:lnTo>
                    <a:pt x="142" y="188"/>
                  </a:lnTo>
                  <a:lnTo>
                    <a:pt x="186" y="90"/>
                  </a:lnTo>
                  <a:lnTo>
                    <a:pt x="190" y="38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b="1">
                <a:solidFill>
                  <a:srgbClr val="EAEAEA"/>
                </a:solidFill>
                <a:latin typeface="Comic Sans MS" pitchFamily="66" charset="0"/>
              </a:endParaRPr>
            </a:p>
          </p:txBody>
        </p:sp>
        <p:sp>
          <p:nvSpPr>
            <p:cNvPr id="339983" name="Freeform 15"/>
            <p:cNvSpPr>
              <a:spLocks/>
            </p:cNvSpPr>
            <p:nvPr/>
          </p:nvSpPr>
          <p:spPr bwMode="ltGray">
            <a:xfrm>
              <a:off x="3170" y="4188"/>
              <a:ext cx="230" cy="132"/>
            </a:xfrm>
            <a:custGeom>
              <a:avLst/>
              <a:gdLst>
                <a:gd name="T0" fmla="*/ 197 w 230"/>
                <a:gd name="T1" fmla="*/ 0 h 132"/>
                <a:gd name="T2" fmla="*/ 191 w 230"/>
                <a:gd name="T3" fmla="*/ 0 h 132"/>
                <a:gd name="T4" fmla="*/ 185 w 230"/>
                <a:gd name="T5" fmla="*/ 0 h 132"/>
                <a:gd name="T6" fmla="*/ 173 w 230"/>
                <a:gd name="T7" fmla="*/ 0 h 132"/>
                <a:gd name="T8" fmla="*/ 161 w 230"/>
                <a:gd name="T9" fmla="*/ 0 h 132"/>
                <a:gd name="T10" fmla="*/ 155 w 230"/>
                <a:gd name="T11" fmla="*/ 0 h 132"/>
                <a:gd name="T12" fmla="*/ 138 w 230"/>
                <a:gd name="T13" fmla="*/ 6 h 132"/>
                <a:gd name="T14" fmla="*/ 132 w 230"/>
                <a:gd name="T15" fmla="*/ 6 h 132"/>
                <a:gd name="T16" fmla="*/ 35 w 230"/>
                <a:gd name="T17" fmla="*/ 18 h 132"/>
                <a:gd name="T18" fmla="*/ 11 w 230"/>
                <a:gd name="T19" fmla="*/ 30 h 132"/>
                <a:gd name="T20" fmla="*/ 23 w 230"/>
                <a:gd name="T21" fmla="*/ 54 h 132"/>
                <a:gd name="T22" fmla="*/ 0 w 230"/>
                <a:gd name="T23" fmla="*/ 100 h 132"/>
                <a:gd name="T24" fmla="*/ 0 w 230"/>
                <a:gd name="T25" fmla="*/ 132 h 132"/>
                <a:gd name="T26" fmla="*/ 162 w 230"/>
                <a:gd name="T27" fmla="*/ 132 h 132"/>
                <a:gd name="T28" fmla="*/ 204 w 230"/>
                <a:gd name="T29" fmla="*/ 88 h 132"/>
                <a:gd name="T30" fmla="*/ 230 w 230"/>
                <a:gd name="T31" fmla="*/ 46 h 132"/>
                <a:gd name="T32" fmla="*/ 214 w 230"/>
                <a:gd name="T33" fmla="*/ 24 h 132"/>
                <a:gd name="T34" fmla="*/ 215 w 230"/>
                <a:gd name="T35" fmla="*/ 0 h 132"/>
                <a:gd name="T36" fmla="*/ 209 w 230"/>
                <a:gd name="T37" fmla="*/ 0 h 132"/>
                <a:gd name="T38" fmla="*/ 203 w 230"/>
                <a:gd name="T39" fmla="*/ 0 h 132"/>
                <a:gd name="T40" fmla="*/ 203 w 230"/>
                <a:gd name="T41" fmla="*/ 0 h 132"/>
                <a:gd name="T42" fmla="*/ 197 w 230"/>
                <a:gd name="T43" fmla="*/ 0 h 132"/>
                <a:gd name="T44" fmla="*/ 197 w 230"/>
                <a:gd name="T45" fmla="*/ 0 h 132"/>
                <a:gd name="T46" fmla="*/ 197 w 230"/>
                <a:gd name="T47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30" h="132">
                  <a:moveTo>
                    <a:pt x="197" y="0"/>
                  </a:moveTo>
                  <a:lnTo>
                    <a:pt x="191" y="0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1" y="0"/>
                  </a:lnTo>
                  <a:lnTo>
                    <a:pt x="155" y="0"/>
                  </a:lnTo>
                  <a:lnTo>
                    <a:pt x="138" y="6"/>
                  </a:lnTo>
                  <a:lnTo>
                    <a:pt x="132" y="6"/>
                  </a:lnTo>
                  <a:lnTo>
                    <a:pt x="35" y="18"/>
                  </a:lnTo>
                  <a:lnTo>
                    <a:pt x="11" y="30"/>
                  </a:lnTo>
                  <a:lnTo>
                    <a:pt x="23" y="54"/>
                  </a:lnTo>
                  <a:lnTo>
                    <a:pt x="0" y="100"/>
                  </a:lnTo>
                  <a:lnTo>
                    <a:pt x="0" y="132"/>
                  </a:lnTo>
                  <a:lnTo>
                    <a:pt x="162" y="132"/>
                  </a:lnTo>
                  <a:lnTo>
                    <a:pt x="204" y="88"/>
                  </a:lnTo>
                  <a:lnTo>
                    <a:pt x="230" y="46"/>
                  </a:lnTo>
                  <a:lnTo>
                    <a:pt x="214" y="24"/>
                  </a:lnTo>
                  <a:lnTo>
                    <a:pt x="215" y="0"/>
                  </a:lnTo>
                  <a:lnTo>
                    <a:pt x="209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197" y="0"/>
                  </a:lnTo>
                  <a:lnTo>
                    <a:pt x="197" y="0"/>
                  </a:lnTo>
                  <a:lnTo>
                    <a:pt x="197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b="1">
                <a:solidFill>
                  <a:srgbClr val="EAEAEA"/>
                </a:solidFill>
                <a:latin typeface="Comic Sans MS" pitchFamily="66" charset="0"/>
              </a:endParaRPr>
            </a:p>
          </p:txBody>
        </p:sp>
        <p:sp>
          <p:nvSpPr>
            <p:cNvPr id="339984" name="Freeform 16"/>
            <p:cNvSpPr>
              <a:spLocks/>
            </p:cNvSpPr>
            <p:nvPr/>
          </p:nvSpPr>
          <p:spPr bwMode="ltGray">
            <a:xfrm>
              <a:off x="3044" y="4218"/>
              <a:ext cx="89" cy="102"/>
            </a:xfrm>
            <a:custGeom>
              <a:avLst/>
              <a:gdLst>
                <a:gd name="T0" fmla="*/ 71 w 89"/>
                <a:gd name="T1" fmla="*/ 0 h 102"/>
                <a:gd name="T2" fmla="*/ 66 w 89"/>
                <a:gd name="T3" fmla="*/ 48 h 102"/>
                <a:gd name="T4" fmla="*/ 30 w 89"/>
                <a:gd name="T5" fmla="*/ 72 h 102"/>
                <a:gd name="T6" fmla="*/ 0 w 89"/>
                <a:gd name="T7" fmla="*/ 102 h 102"/>
                <a:gd name="T8" fmla="*/ 66 w 89"/>
                <a:gd name="T9" fmla="*/ 102 h 102"/>
                <a:gd name="T10" fmla="*/ 88 w 89"/>
                <a:gd name="T11" fmla="*/ 56 h 102"/>
                <a:gd name="T12" fmla="*/ 89 w 89"/>
                <a:gd name="T13" fmla="*/ 6 h 102"/>
                <a:gd name="T14" fmla="*/ 71 w 89"/>
                <a:gd name="T15" fmla="*/ 0 h 102"/>
                <a:gd name="T16" fmla="*/ 71 w 89"/>
                <a:gd name="T17" fmla="*/ 0 h 102"/>
                <a:gd name="T18" fmla="*/ 71 w 89"/>
                <a:gd name="T19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9" h="102">
                  <a:moveTo>
                    <a:pt x="71" y="0"/>
                  </a:moveTo>
                  <a:lnTo>
                    <a:pt x="66" y="48"/>
                  </a:lnTo>
                  <a:lnTo>
                    <a:pt x="30" y="72"/>
                  </a:lnTo>
                  <a:lnTo>
                    <a:pt x="0" y="102"/>
                  </a:lnTo>
                  <a:lnTo>
                    <a:pt x="66" y="102"/>
                  </a:lnTo>
                  <a:lnTo>
                    <a:pt x="88" y="56"/>
                  </a:lnTo>
                  <a:lnTo>
                    <a:pt x="89" y="6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b="1">
                <a:solidFill>
                  <a:srgbClr val="EAEAEA"/>
                </a:solidFill>
                <a:latin typeface="Comic Sans MS" pitchFamily="66" charset="0"/>
              </a:endParaRPr>
            </a:p>
          </p:txBody>
        </p:sp>
        <p:sp>
          <p:nvSpPr>
            <p:cNvPr id="339985" name="Freeform 17"/>
            <p:cNvSpPr>
              <a:spLocks/>
            </p:cNvSpPr>
            <p:nvPr/>
          </p:nvSpPr>
          <p:spPr bwMode="ltGray">
            <a:xfrm>
              <a:off x="5482" y="3367"/>
              <a:ext cx="278" cy="953"/>
            </a:xfrm>
            <a:custGeom>
              <a:avLst/>
              <a:gdLst>
                <a:gd name="T0" fmla="*/ 278 w 278"/>
                <a:gd name="T1" fmla="*/ 24 h 953"/>
                <a:gd name="T2" fmla="*/ 272 w 278"/>
                <a:gd name="T3" fmla="*/ 24 h 953"/>
                <a:gd name="T4" fmla="*/ 272 w 278"/>
                <a:gd name="T5" fmla="*/ 18 h 953"/>
                <a:gd name="T6" fmla="*/ 266 w 278"/>
                <a:gd name="T7" fmla="*/ 18 h 953"/>
                <a:gd name="T8" fmla="*/ 254 w 278"/>
                <a:gd name="T9" fmla="*/ 12 h 953"/>
                <a:gd name="T10" fmla="*/ 236 w 278"/>
                <a:gd name="T11" fmla="*/ 6 h 953"/>
                <a:gd name="T12" fmla="*/ 212 w 278"/>
                <a:gd name="T13" fmla="*/ 0 h 953"/>
                <a:gd name="T14" fmla="*/ 206 w 278"/>
                <a:gd name="T15" fmla="*/ 6 h 953"/>
                <a:gd name="T16" fmla="*/ 198 w 278"/>
                <a:gd name="T17" fmla="*/ 129 h 953"/>
                <a:gd name="T18" fmla="*/ 184 w 278"/>
                <a:gd name="T19" fmla="*/ 209 h 953"/>
                <a:gd name="T20" fmla="*/ 182 w 278"/>
                <a:gd name="T21" fmla="*/ 249 h 953"/>
                <a:gd name="T22" fmla="*/ 200 w 278"/>
                <a:gd name="T23" fmla="*/ 339 h 953"/>
                <a:gd name="T24" fmla="*/ 186 w 278"/>
                <a:gd name="T25" fmla="*/ 481 h 953"/>
                <a:gd name="T26" fmla="*/ 176 w 278"/>
                <a:gd name="T27" fmla="*/ 521 h 953"/>
                <a:gd name="T28" fmla="*/ 156 w 278"/>
                <a:gd name="T29" fmla="*/ 601 h 953"/>
                <a:gd name="T30" fmla="*/ 172 w 278"/>
                <a:gd name="T31" fmla="*/ 681 h 953"/>
                <a:gd name="T32" fmla="*/ 138 w 278"/>
                <a:gd name="T33" fmla="*/ 765 h 953"/>
                <a:gd name="T34" fmla="*/ 96 w 278"/>
                <a:gd name="T35" fmla="*/ 847 h 953"/>
                <a:gd name="T36" fmla="*/ 50 w 278"/>
                <a:gd name="T37" fmla="*/ 899 h 953"/>
                <a:gd name="T38" fmla="*/ 0 w 278"/>
                <a:gd name="T39" fmla="*/ 953 h 953"/>
                <a:gd name="T40" fmla="*/ 278 w 278"/>
                <a:gd name="T41" fmla="*/ 953 h 953"/>
                <a:gd name="T42" fmla="*/ 278 w 278"/>
                <a:gd name="T43" fmla="*/ 24 h 953"/>
                <a:gd name="T44" fmla="*/ 278 w 278"/>
                <a:gd name="T45" fmla="*/ 24 h 953"/>
                <a:gd name="T46" fmla="*/ 278 w 278"/>
                <a:gd name="T47" fmla="*/ 24 h 9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78" h="953">
                  <a:moveTo>
                    <a:pt x="278" y="24"/>
                  </a:moveTo>
                  <a:lnTo>
                    <a:pt x="272" y="24"/>
                  </a:lnTo>
                  <a:lnTo>
                    <a:pt x="272" y="18"/>
                  </a:lnTo>
                  <a:lnTo>
                    <a:pt x="266" y="18"/>
                  </a:lnTo>
                  <a:lnTo>
                    <a:pt x="254" y="12"/>
                  </a:lnTo>
                  <a:lnTo>
                    <a:pt x="236" y="6"/>
                  </a:lnTo>
                  <a:lnTo>
                    <a:pt x="212" y="0"/>
                  </a:lnTo>
                  <a:lnTo>
                    <a:pt x="206" y="6"/>
                  </a:lnTo>
                  <a:lnTo>
                    <a:pt x="198" y="129"/>
                  </a:lnTo>
                  <a:lnTo>
                    <a:pt x="184" y="209"/>
                  </a:lnTo>
                  <a:lnTo>
                    <a:pt x="182" y="249"/>
                  </a:lnTo>
                  <a:lnTo>
                    <a:pt x="200" y="339"/>
                  </a:lnTo>
                  <a:lnTo>
                    <a:pt x="186" y="481"/>
                  </a:lnTo>
                  <a:lnTo>
                    <a:pt x="176" y="521"/>
                  </a:lnTo>
                  <a:lnTo>
                    <a:pt x="156" y="601"/>
                  </a:lnTo>
                  <a:lnTo>
                    <a:pt x="172" y="681"/>
                  </a:lnTo>
                  <a:lnTo>
                    <a:pt x="138" y="765"/>
                  </a:lnTo>
                  <a:lnTo>
                    <a:pt x="96" y="847"/>
                  </a:lnTo>
                  <a:lnTo>
                    <a:pt x="50" y="899"/>
                  </a:lnTo>
                  <a:lnTo>
                    <a:pt x="0" y="953"/>
                  </a:lnTo>
                  <a:lnTo>
                    <a:pt x="278" y="953"/>
                  </a:lnTo>
                  <a:lnTo>
                    <a:pt x="278" y="24"/>
                  </a:lnTo>
                  <a:lnTo>
                    <a:pt x="278" y="24"/>
                  </a:lnTo>
                  <a:lnTo>
                    <a:pt x="278" y="2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b="1">
                <a:solidFill>
                  <a:srgbClr val="EAEAEA"/>
                </a:solidFill>
                <a:latin typeface="Comic Sans MS" pitchFamily="66" charset="0"/>
              </a:endParaRPr>
            </a:p>
          </p:txBody>
        </p:sp>
      </p:grpSp>
      <p:sp>
        <p:nvSpPr>
          <p:cNvPr id="339986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39987" name="Rectangle 1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1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 smtClean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339988" name="Rectangle 2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1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 b="0" smtClean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339989" name="Rectangle 2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1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 smtClean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3EB775C-2EA6-4B2C-9DEF-6A2B0E5DA149}" type="slidenum">
              <a:rPr lang="ru-RU">
                <a:solidFill>
                  <a:srgbClr val="EAEAEA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EAEAEA"/>
              </a:solidFill>
            </a:endParaRPr>
          </a:p>
        </p:txBody>
      </p:sp>
      <p:sp>
        <p:nvSpPr>
          <p:cNvPr id="339990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1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xmlns="" val="1700550361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ransition spd="med">
    <p:wheel spokes="1"/>
  </p:transition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u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u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FFCC"/>
            </a:gs>
            <a:gs pos="100000">
              <a:srgbClr val="FFFF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2"/>
          <p:cNvGrpSpPr>
            <a:grpSpLocks/>
          </p:cNvGrpSpPr>
          <p:nvPr/>
        </p:nvGrpSpPr>
        <p:grpSpPr bwMode="auto">
          <a:xfrm>
            <a:off x="4716463" y="5345113"/>
            <a:ext cx="4427537" cy="1512887"/>
            <a:chOff x="2971" y="3367"/>
            <a:chExt cx="2789" cy="953"/>
          </a:xfrm>
        </p:grpSpPr>
        <p:sp>
          <p:nvSpPr>
            <p:cNvPr id="3080" name="Freeform 3"/>
            <p:cNvSpPr>
              <a:spLocks/>
            </p:cNvSpPr>
            <p:nvPr/>
          </p:nvSpPr>
          <p:spPr bwMode="ltGray">
            <a:xfrm>
              <a:off x="2971" y="3367"/>
              <a:ext cx="2789" cy="953"/>
            </a:xfrm>
            <a:custGeom>
              <a:avLst/>
              <a:gdLst>
                <a:gd name="T0" fmla="*/ 2777 w 2780"/>
                <a:gd name="T1" fmla="*/ 18 h 953"/>
                <a:gd name="T2" fmla="*/ 2687 w 2780"/>
                <a:gd name="T3" fmla="*/ 24 h 953"/>
                <a:gd name="T4" fmla="*/ 2621 w 2780"/>
                <a:gd name="T5" fmla="*/ 102 h 953"/>
                <a:gd name="T6" fmla="*/ 2519 w 2780"/>
                <a:gd name="T7" fmla="*/ 156 h 953"/>
                <a:gd name="T8" fmla="*/ 2513 w 2780"/>
                <a:gd name="T9" fmla="*/ 222 h 953"/>
                <a:gd name="T10" fmla="*/ 2495 w 2780"/>
                <a:gd name="T11" fmla="*/ 246 h 953"/>
                <a:gd name="T12" fmla="*/ 2477 w 2780"/>
                <a:gd name="T13" fmla="*/ 252 h 953"/>
                <a:gd name="T14" fmla="*/ 2405 w 2780"/>
                <a:gd name="T15" fmla="*/ 210 h 953"/>
                <a:gd name="T16" fmla="*/ 2267 w 2780"/>
                <a:gd name="T17" fmla="*/ 192 h 953"/>
                <a:gd name="T18" fmla="*/ 2243 w 2780"/>
                <a:gd name="T19" fmla="*/ 186 h 953"/>
                <a:gd name="T20" fmla="*/ 2225 w 2780"/>
                <a:gd name="T21" fmla="*/ 192 h 953"/>
                <a:gd name="T22" fmla="*/ 2153 w 2780"/>
                <a:gd name="T23" fmla="*/ 228 h 953"/>
                <a:gd name="T24" fmla="*/ 2117 w 2780"/>
                <a:gd name="T25" fmla="*/ 240 h 953"/>
                <a:gd name="T26" fmla="*/ 2093 w 2780"/>
                <a:gd name="T27" fmla="*/ 246 h 953"/>
                <a:gd name="T28" fmla="*/ 2081 w 2780"/>
                <a:gd name="T29" fmla="*/ 258 h 953"/>
                <a:gd name="T30" fmla="*/ 2081 w 2780"/>
                <a:gd name="T31" fmla="*/ 276 h 953"/>
                <a:gd name="T32" fmla="*/ 2058 w 2780"/>
                <a:gd name="T33" fmla="*/ 300 h 953"/>
                <a:gd name="T34" fmla="*/ 2040 w 2780"/>
                <a:gd name="T35" fmla="*/ 312 h 953"/>
                <a:gd name="T36" fmla="*/ 2028 w 2780"/>
                <a:gd name="T37" fmla="*/ 324 h 953"/>
                <a:gd name="T38" fmla="*/ 2016 w 2780"/>
                <a:gd name="T39" fmla="*/ 336 h 953"/>
                <a:gd name="T40" fmla="*/ 1985 w 2780"/>
                <a:gd name="T41" fmla="*/ 342 h 953"/>
                <a:gd name="T42" fmla="*/ 1919 w 2780"/>
                <a:gd name="T43" fmla="*/ 336 h 953"/>
                <a:gd name="T44" fmla="*/ 1883 w 2780"/>
                <a:gd name="T45" fmla="*/ 330 h 953"/>
                <a:gd name="T46" fmla="*/ 1871 w 2780"/>
                <a:gd name="T47" fmla="*/ 342 h 953"/>
                <a:gd name="T48" fmla="*/ 1859 w 2780"/>
                <a:gd name="T49" fmla="*/ 354 h 953"/>
                <a:gd name="T50" fmla="*/ 1829 w 2780"/>
                <a:gd name="T51" fmla="*/ 360 h 953"/>
                <a:gd name="T52" fmla="*/ 1770 w 2780"/>
                <a:gd name="T53" fmla="*/ 342 h 953"/>
                <a:gd name="T54" fmla="*/ 1746 w 2780"/>
                <a:gd name="T55" fmla="*/ 342 h 953"/>
                <a:gd name="T56" fmla="*/ 1722 w 2780"/>
                <a:gd name="T57" fmla="*/ 354 h 953"/>
                <a:gd name="T58" fmla="*/ 1661 w 2780"/>
                <a:gd name="T59" fmla="*/ 425 h 953"/>
                <a:gd name="T60" fmla="*/ 1619 w 2780"/>
                <a:gd name="T61" fmla="*/ 569 h 953"/>
                <a:gd name="T62" fmla="*/ 1619 w 2780"/>
                <a:gd name="T63" fmla="*/ 593 h 953"/>
                <a:gd name="T64" fmla="*/ 1625 w 2780"/>
                <a:gd name="T65" fmla="*/ 641 h 953"/>
                <a:gd name="T66" fmla="*/ 1643 w 2780"/>
                <a:gd name="T67" fmla="*/ 659 h 953"/>
                <a:gd name="T68" fmla="*/ 1637 w 2780"/>
                <a:gd name="T69" fmla="*/ 671 h 953"/>
                <a:gd name="T70" fmla="*/ 1625 w 2780"/>
                <a:gd name="T71" fmla="*/ 683 h 953"/>
                <a:gd name="T72" fmla="*/ 1547 w 2780"/>
                <a:gd name="T73" fmla="*/ 689 h 953"/>
                <a:gd name="T74" fmla="*/ 1470 w 2780"/>
                <a:gd name="T75" fmla="*/ 629 h 953"/>
                <a:gd name="T76" fmla="*/ 1337 w 2780"/>
                <a:gd name="T77" fmla="*/ 587 h 953"/>
                <a:gd name="T78" fmla="*/ 1188 w 2780"/>
                <a:gd name="T79" fmla="*/ 671 h 953"/>
                <a:gd name="T80" fmla="*/ 1019 w 2780"/>
                <a:gd name="T81" fmla="*/ 731 h 953"/>
                <a:gd name="T82" fmla="*/ 816 w 2780"/>
                <a:gd name="T83" fmla="*/ 743 h 953"/>
                <a:gd name="T84" fmla="*/ 630 w 2780"/>
                <a:gd name="T85" fmla="*/ 701 h 953"/>
                <a:gd name="T86" fmla="*/ 570 w 2780"/>
                <a:gd name="T87" fmla="*/ 695 h 953"/>
                <a:gd name="T88" fmla="*/ 558 w 2780"/>
                <a:gd name="T89" fmla="*/ 701 h 953"/>
                <a:gd name="T90" fmla="*/ 522 w 2780"/>
                <a:gd name="T91" fmla="*/ 731 h 953"/>
                <a:gd name="T92" fmla="*/ 437 w 2780"/>
                <a:gd name="T93" fmla="*/ 809 h 953"/>
                <a:gd name="T94" fmla="*/ 407 w 2780"/>
                <a:gd name="T95" fmla="*/ 821 h 953"/>
                <a:gd name="T96" fmla="*/ 383 w 2780"/>
                <a:gd name="T97" fmla="*/ 821 h 953"/>
                <a:gd name="T98" fmla="*/ 336 w 2780"/>
                <a:gd name="T99" fmla="*/ 827 h 953"/>
                <a:gd name="T100" fmla="*/ 210 w 2780"/>
                <a:gd name="T101" fmla="*/ 851 h 953"/>
                <a:gd name="T102" fmla="*/ 174 w 2780"/>
                <a:gd name="T103" fmla="*/ 857 h 953"/>
                <a:gd name="T104" fmla="*/ 125 w 2780"/>
                <a:gd name="T105" fmla="*/ 851 h 953"/>
                <a:gd name="T106" fmla="*/ 107 w 2780"/>
                <a:gd name="T107" fmla="*/ 857 h 953"/>
                <a:gd name="T108" fmla="*/ 101 w 2780"/>
                <a:gd name="T109" fmla="*/ 875 h 953"/>
                <a:gd name="T110" fmla="*/ 83 w 2780"/>
                <a:gd name="T111" fmla="*/ 887 h 953"/>
                <a:gd name="T112" fmla="*/ 48 w 2780"/>
                <a:gd name="T113" fmla="*/ 899 h 953"/>
                <a:gd name="T114" fmla="*/ 2789 w 2780"/>
                <a:gd name="T115" fmla="*/ 24 h 953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2780" h="953">
                  <a:moveTo>
                    <a:pt x="2780" y="24"/>
                  </a:moveTo>
                  <a:lnTo>
                    <a:pt x="2774" y="24"/>
                  </a:lnTo>
                  <a:lnTo>
                    <a:pt x="2774" y="18"/>
                  </a:lnTo>
                  <a:lnTo>
                    <a:pt x="2768" y="18"/>
                  </a:lnTo>
                  <a:lnTo>
                    <a:pt x="2756" y="12"/>
                  </a:lnTo>
                  <a:lnTo>
                    <a:pt x="2738" y="6"/>
                  </a:lnTo>
                  <a:lnTo>
                    <a:pt x="2714" y="0"/>
                  </a:lnTo>
                  <a:lnTo>
                    <a:pt x="2678" y="24"/>
                  </a:lnTo>
                  <a:lnTo>
                    <a:pt x="2643" y="54"/>
                  </a:lnTo>
                  <a:lnTo>
                    <a:pt x="2619" y="90"/>
                  </a:lnTo>
                  <a:lnTo>
                    <a:pt x="2613" y="96"/>
                  </a:lnTo>
                  <a:lnTo>
                    <a:pt x="2613" y="102"/>
                  </a:lnTo>
                  <a:lnTo>
                    <a:pt x="2601" y="108"/>
                  </a:lnTo>
                  <a:lnTo>
                    <a:pt x="2583" y="120"/>
                  </a:lnTo>
                  <a:lnTo>
                    <a:pt x="2541" y="132"/>
                  </a:lnTo>
                  <a:lnTo>
                    <a:pt x="2511" y="156"/>
                  </a:lnTo>
                  <a:lnTo>
                    <a:pt x="2511" y="204"/>
                  </a:lnTo>
                  <a:lnTo>
                    <a:pt x="2511" y="210"/>
                  </a:lnTo>
                  <a:lnTo>
                    <a:pt x="2505" y="216"/>
                  </a:lnTo>
                  <a:lnTo>
                    <a:pt x="2505" y="222"/>
                  </a:lnTo>
                  <a:lnTo>
                    <a:pt x="2499" y="228"/>
                  </a:lnTo>
                  <a:lnTo>
                    <a:pt x="2499" y="240"/>
                  </a:lnTo>
                  <a:lnTo>
                    <a:pt x="2493" y="246"/>
                  </a:lnTo>
                  <a:lnTo>
                    <a:pt x="2487" y="246"/>
                  </a:lnTo>
                  <a:lnTo>
                    <a:pt x="2487" y="252"/>
                  </a:lnTo>
                  <a:lnTo>
                    <a:pt x="2481" y="252"/>
                  </a:lnTo>
                  <a:lnTo>
                    <a:pt x="2475" y="252"/>
                  </a:lnTo>
                  <a:lnTo>
                    <a:pt x="2469" y="252"/>
                  </a:lnTo>
                  <a:lnTo>
                    <a:pt x="2457" y="252"/>
                  </a:lnTo>
                  <a:lnTo>
                    <a:pt x="2439" y="258"/>
                  </a:lnTo>
                  <a:lnTo>
                    <a:pt x="2415" y="222"/>
                  </a:lnTo>
                  <a:lnTo>
                    <a:pt x="2397" y="210"/>
                  </a:lnTo>
                  <a:lnTo>
                    <a:pt x="2373" y="216"/>
                  </a:lnTo>
                  <a:lnTo>
                    <a:pt x="2332" y="216"/>
                  </a:lnTo>
                  <a:lnTo>
                    <a:pt x="2296" y="204"/>
                  </a:lnTo>
                  <a:lnTo>
                    <a:pt x="2260" y="192"/>
                  </a:lnTo>
                  <a:lnTo>
                    <a:pt x="2248" y="186"/>
                  </a:lnTo>
                  <a:lnTo>
                    <a:pt x="2242" y="186"/>
                  </a:lnTo>
                  <a:lnTo>
                    <a:pt x="2236" y="186"/>
                  </a:lnTo>
                  <a:lnTo>
                    <a:pt x="2230" y="186"/>
                  </a:lnTo>
                  <a:lnTo>
                    <a:pt x="2224" y="192"/>
                  </a:lnTo>
                  <a:lnTo>
                    <a:pt x="2218" y="192"/>
                  </a:lnTo>
                  <a:lnTo>
                    <a:pt x="2212" y="198"/>
                  </a:lnTo>
                  <a:lnTo>
                    <a:pt x="2194" y="204"/>
                  </a:lnTo>
                  <a:lnTo>
                    <a:pt x="2170" y="210"/>
                  </a:lnTo>
                  <a:lnTo>
                    <a:pt x="2146" y="228"/>
                  </a:lnTo>
                  <a:lnTo>
                    <a:pt x="2122" y="240"/>
                  </a:lnTo>
                  <a:lnTo>
                    <a:pt x="2116" y="240"/>
                  </a:lnTo>
                  <a:lnTo>
                    <a:pt x="2110" y="240"/>
                  </a:lnTo>
                  <a:lnTo>
                    <a:pt x="2104" y="240"/>
                  </a:lnTo>
                  <a:lnTo>
                    <a:pt x="2098" y="246"/>
                  </a:lnTo>
                  <a:lnTo>
                    <a:pt x="2092" y="246"/>
                  </a:lnTo>
                  <a:lnTo>
                    <a:pt x="2086" y="246"/>
                  </a:lnTo>
                  <a:lnTo>
                    <a:pt x="2080" y="252"/>
                  </a:lnTo>
                  <a:lnTo>
                    <a:pt x="2080" y="258"/>
                  </a:lnTo>
                  <a:lnTo>
                    <a:pt x="2074" y="258"/>
                  </a:lnTo>
                  <a:lnTo>
                    <a:pt x="2074" y="264"/>
                  </a:lnTo>
                  <a:lnTo>
                    <a:pt x="2074" y="270"/>
                  </a:lnTo>
                  <a:lnTo>
                    <a:pt x="2074" y="276"/>
                  </a:lnTo>
                  <a:lnTo>
                    <a:pt x="2069" y="288"/>
                  </a:lnTo>
                  <a:lnTo>
                    <a:pt x="2057" y="300"/>
                  </a:lnTo>
                  <a:lnTo>
                    <a:pt x="2051" y="300"/>
                  </a:lnTo>
                  <a:lnTo>
                    <a:pt x="2045" y="300"/>
                  </a:lnTo>
                  <a:lnTo>
                    <a:pt x="2039" y="306"/>
                  </a:lnTo>
                  <a:lnTo>
                    <a:pt x="2033" y="306"/>
                  </a:lnTo>
                  <a:lnTo>
                    <a:pt x="2033" y="312"/>
                  </a:lnTo>
                  <a:lnTo>
                    <a:pt x="2027" y="312"/>
                  </a:lnTo>
                  <a:lnTo>
                    <a:pt x="2027" y="318"/>
                  </a:lnTo>
                  <a:lnTo>
                    <a:pt x="2021" y="324"/>
                  </a:lnTo>
                  <a:lnTo>
                    <a:pt x="2015" y="330"/>
                  </a:lnTo>
                  <a:lnTo>
                    <a:pt x="2009" y="336"/>
                  </a:lnTo>
                  <a:lnTo>
                    <a:pt x="1997" y="336"/>
                  </a:lnTo>
                  <a:lnTo>
                    <a:pt x="1991" y="342"/>
                  </a:lnTo>
                  <a:lnTo>
                    <a:pt x="1985" y="342"/>
                  </a:lnTo>
                  <a:lnTo>
                    <a:pt x="1979" y="342"/>
                  </a:lnTo>
                  <a:lnTo>
                    <a:pt x="1961" y="336"/>
                  </a:lnTo>
                  <a:lnTo>
                    <a:pt x="1925" y="336"/>
                  </a:lnTo>
                  <a:lnTo>
                    <a:pt x="1919" y="336"/>
                  </a:lnTo>
                  <a:lnTo>
                    <a:pt x="1913" y="336"/>
                  </a:lnTo>
                  <a:lnTo>
                    <a:pt x="1895" y="330"/>
                  </a:lnTo>
                  <a:lnTo>
                    <a:pt x="1889" y="330"/>
                  </a:lnTo>
                  <a:lnTo>
                    <a:pt x="1883" y="330"/>
                  </a:lnTo>
                  <a:lnTo>
                    <a:pt x="1877" y="330"/>
                  </a:lnTo>
                  <a:lnTo>
                    <a:pt x="1871" y="336"/>
                  </a:lnTo>
                  <a:lnTo>
                    <a:pt x="1865" y="342"/>
                  </a:lnTo>
                  <a:lnTo>
                    <a:pt x="1859" y="348"/>
                  </a:lnTo>
                  <a:lnTo>
                    <a:pt x="1853" y="354"/>
                  </a:lnTo>
                  <a:lnTo>
                    <a:pt x="1847" y="354"/>
                  </a:lnTo>
                  <a:lnTo>
                    <a:pt x="1835" y="360"/>
                  </a:lnTo>
                  <a:lnTo>
                    <a:pt x="1829" y="360"/>
                  </a:lnTo>
                  <a:lnTo>
                    <a:pt x="1823" y="360"/>
                  </a:lnTo>
                  <a:lnTo>
                    <a:pt x="1817" y="360"/>
                  </a:lnTo>
                  <a:lnTo>
                    <a:pt x="1776" y="342"/>
                  </a:lnTo>
                  <a:lnTo>
                    <a:pt x="1770" y="342"/>
                  </a:lnTo>
                  <a:lnTo>
                    <a:pt x="1764" y="342"/>
                  </a:lnTo>
                  <a:lnTo>
                    <a:pt x="1758" y="342"/>
                  </a:lnTo>
                  <a:lnTo>
                    <a:pt x="1746" y="342"/>
                  </a:lnTo>
                  <a:lnTo>
                    <a:pt x="1740" y="342"/>
                  </a:lnTo>
                  <a:lnTo>
                    <a:pt x="1734" y="342"/>
                  </a:lnTo>
                  <a:lnTo>
                    <a:pt x="1728" y="348"/>
                  </a:lnTo>
                  <a:lnTo>
                    <a:pt x="1722" y="348"/>
                  </a:lnTo>
                  <a:lnTo>
                    <a:pt x="1716" y="354"/>
                  </a:lnTo>
                  <a:lnTo>
                    <a:pt x="1704" y="366"/>
                  </a:lnTo>
                  <a:lnTo>
                    <a:pt x="1698" y="378"/>
                  </a:lnTo>
                  <a:lnTo>
                    <a:pt x="1674" y="402"/>
                  </a:lnTo>
                  <a:lnTo>
                    <a:pt x="1656" y="425"/>
                  </a:lnTo>
                  <a:lnTo>
                    <a:pt x="1632" y="461"/>
                  </a:lnTo>
                  <a:lnTo>
                    <a:pt x="1614" y="509"/>
                  </a:lnTo>
                  <a:lnTo>
                    <a:pt x="1614" y="563"/>
                  </a:lnTo>
                  <a:lnTo>
                    <a:pt x="1614" y="569"/>
                  </a:lnTo>
                  <a:lnTo>
                    <a:pt x="1614" y="575"/>
                  </a:lnTo>
                  <a:lnTo>
                    <a:pt x="1614" y="581"/>
                  </a:lnTo>
                  <a:lnTo>
                    <a:pt x="1614" y="587"/>
                  </a:lnTo>
                  <a:lnTo>
                    <a:pt x="1614" y="593"/>
                  </a:lnTo>
                  <a:lnTo>
                    <a:pt x="1614" y="599"/>
                  </a:lnTo>
                  <a:lnTo>
                    <a:pt x="1614" y="605"/>
                  </a:lnTo>
                  <a:lnTo>
                    <a:pt x="1614" y="617"/>
                  </a:lnTo>
                  <a:lnTo>
                    <a:pt x="1620" y="641"/>
                  </a:lnTo>
                  <a:lnTo>
                    <a:pt x="1626" y="641"/>
                  </a:lnTo>
                  <a:lnTo>
                    <a:pt x="1632" y="647"/>
                  </a:lnTo>
                  <a:lnTo>
                    <a:pt x="1632" y="659"/>
                  </a:lnTo>
                  <a:lnTo>
                    <a:pt x="1638" y="659"/>
                  </a:lnTo>
                  <a:lnTo>
                    <a:pt x="1638" y="665"/>
                  </a:lnTo>
                  <a:lnTo>
                    <a:pt x="1638" y="671"/>
                  </a:lnTo>
                  <a:lnTo>
                    <a:pt x="1632" y="671"/>
                  </a:lnTo>
                  <a:lnTo>
                    <a:pt x="1632" y="677"/>
                  </a:lnTo>
                  <a:lnTo>
                    <a:pt x="1626" y="677"/>
                  </a:lnTo>
                  <a:lnTo>
                    <a:pt x="1620" y="683"/>
                  </a:lnTo>
                  <a:lnTo>
                    <a:pt x="1596" y="689"/>
                  </a:lnTo>
                  <a:lnTo>
                    <a:pt x="1572" y="689"/>
                  </a:lnTo>
                  <a:lnTo>
                    <a:pt x="1548" y="689"/>
                  </a:lnTo>
                  <a:lnTo>
                    <a:pt x="1542" y="689"/>
                  </a:lnTo>
                  <a:lnTo>
                    <a:pt x="1536" y="689"/>
                  </a:lnTo>
                  <a:lnTo>
                    <a:pt x="1518" y="683"/>
                  </a:lnTo>
                  <a:lnTo>
                    <a:pt x="1495" y="671"/>
                  </a:lnTo>
                  <a:lnTo>
                    <a:pt x="1465" y="629"/>
                  </a:lnTo>
                  <a:lnTo>
                    <a:pt x="1435" y="599"/>
                  </a:lnTo>
                  <a:lnTo>
                    <a:pt x="1405" y="581"/>
                  </a:lnTo>
                  <a:lnTo>
                    <a:pt x="1375" y="563"/>
                  </a:lnTo>
                  <a:lnTo>
                    <a:pt x="1333" y="587"/>
                  </a:lnTo>
                  <a:lnTo>
                    <a:pt x="1303" y="653"/>
                  </a:lnTo>
                  <a:lnTo>
                    <a:pt x="1261" y="665"/>
                  </a:lnTo>
                  <a:lnTo>
                    <a:pt x="1219" y="653"/>
                  </a:lnTo>
                  <a:lnTo>
                    <a:pt x="1184" y="671"/>
                  </a:lnTo>
                  <a:lnTo>
                    <a:pt x="1136" y="671"/>
                  </a:lnTo>
                  <a:lnTo>
                    <a:pt x="1106" y="671"/>
                  </a:lnTo>
                  <a:lnTo>
                    <a:pt x="1076" y="707"/>
                  </a:lnTo>
                  <a:lnTo>
                    <a:pt x="1016" y="731"/>
                  </a:lnTo>
                  <a:lnTo>
                    <a:pt x="944" y="761"/>
                  </a:lnTo>
                  <a:lnTo>
                    <a:pt x="921" y="773"/>
                  </a:lnTo>
                  <a:lnTo>
                    <a:pt x="867" y="773"/>
                  </a:lnTo>
                  <a:lnTo>
                    <a:pt x="813" y="743"/>
                  </a:lnTo>
                  <a:lnTo>
                    <a:pt x="783" y="719"/>
                  </a:lnTo>
                  <a:lnTo>
                    <a:pt x="741" y="713"/>
                  </a:lnTo>
                  <a:lnTo>
                    <a:pt x="693" y="701"/>
                  </a:lnTo>
                  <a:lnTo>
                    <a:pt x="628" y="701"/>
                  </a:lnTo>
                  <a:lnTo>
                    <a:pt x="616" y="701"/>
                  </a:lnTo>
                  <a:lnTo>
                    <a:pt x="598" y="695"/>
                  </a:lnTo>
                  <a:lnTo>
                    <a:pt x="580" y="695"/>
                  </a:lnTo>
                  <a:lnTo>
                    <a:pt x="568" y="695"/>
                  </a:lnTo>
                  <a:lnTo>
                    <a:pt x="562" y="701"/>
                  </a:lnTo>
                  <a:lnTo>
                    <a:pt x="556" y="701"/>
                  </a:lnTo>
                  <a:lnTo>
                    <a:pt x="550" y="707"/>
                  </a:lnTo>
                  <a:lnTo>
                    <a:pt x="544" y="713"/>
                  </a:lnTo>
                  <a:lnTo>
                    <a:pt x="520" y="731"/>
                  </a:lnTo>
                  <a:lnTo>
                    <a:pt x="496" y="749"/>
                  </a:lnTo>
                  <a:lnTo>
                    <a:pt x="460" y="785"/>
                  </a:lnTo>
                  <a:lnTo>
                    <a:pt x="454" y="791"/>
                  </a:lnTo>
                  <a:lnTo>
                    <a:pt x="436" y="809"/>
                  </a:lnTo>
                  <a:lnTo>
                    <a:pt x="424" y="815"/>
                  </a:lnTo>
                  <a:lnTo>
                    <a:pt x="418" y="821"/>
                  </a:lnTo>
                  <a:lnTo>
                    <a:pt x="412" y="821"/>
                  </a:lnTo>
                  <a:lnTo>
                    <a:pt x="406" y="821"/>
                  </a:lnTo>
                  <a:lnTo>
                    <a:pt x="400" y="821"/>
                  </a:lnTo>
                  <a:lnTo>
                    <a:pt x="394" y="821"/>
                  </a:lnTo>
                  <a:lnTo>
                    <a:pt x="388" y="821"/>
                  </a:lnTo>
                  <a:lnTo>
                    <a:pt x="382" y="821"/>
                  </a:lnTo>
                  <a:lnTo>
                    <a:pt x="370" y="821"/>
                  </a:lnTo>
                  <a:lnTo>
                    <a:pt x="358" y="821"/>
                  </a:lnTo>
                  <a:lnTo>
                    <a:pt x="352" y="821"/>
                  </a:lnTo>
                  <a:lnTo>
                    <a:pt x="335" y="827"/>
                  </a:lnTo>
                  <a:lnTo>
                    <a:pt x="329" y="827"/>
                  </a:lnTo>
                  <a:lnTo>
                    <a:pt x="233" y="839"/>
                  </a:lnTo>
                  <a:lnTo>
                    <a:pt x="227" y="845"/>
                  </a:lnTo>
                  <a:lnTo>
                    <a:pt x="209" y="851"/>
                  </a:lnTo>
                  <a:lnTo>
                    <a:pt x="197" y="851"/>
                  </a:lnTo>
                  <a:lnTo>
                    <a:pt x="185" y="857"/>
                  </a:lnTo>
                  <a:lnTo>
                    <a:pt x="179" y="857"/>
                  </a:lnTo>
                  <a:lnTo>
                    <a:pt x="173" y="857"/>
                  </a:lnTo>
                  <a:lnTo>
                    <a:pt x="167" y="857"/>
                  </a:lnTo>
                  <a:lnTo>
                    <a:pt x="149" y="851"/>
                  </a:lnTo>
                  <a:lnTo>
                    <a:pt x="137" y="851"/>
                  </a:lnTo>
                  <a:lnTo>
                    <a:pt x="125" y="851"/>
                  </a:lnTo>
                  <a:lnTo>
                    <a:pt x="119" y="857"/>
                  </a:lnTo>
                  <a:lnTo>
                    <a:pt x="113" y="857"/>
                  </a:lnTo>
                  <a:lnTo>
                    <a:pt x="107" y="857"/>
                  </a:lnTo>
                  <a:lnTo>
                    <a:pt x="101" y="863"/>
                  </a:lnTo>
                  <a:lnTo>
                    <a:pt x="101" y="869"/>
                  </a:lnTo>
                  <a:lnTo>
                    <a:pt x="101" y="875"/>
                  </a:lnTo>
                  <a:lnTo>
                    <a:pt x="95" y="875"/>
                  </a:lnTo>
                  <a:lnTo>
                    <a:pt x="95" y="881"/>
                  </a:lnTo>
                  <a:lnTo>
                    <a:pt x="89" y="881"/>
                  </a:lnTo>
                  <a:lnTo>
                    <a:pt x="83" y="887"/>
                  </a:lnTo>
                  <a:lnTo>
                    <a:pt x="77" y="887"/>
                  </a:lnTo>
                  <a:lnTo>
                    <a:pt x="60" y="893"/>
                  </a:lnTo>
                  <a:lnTo>
                    <a:pt x="54" y="899"/>
                  </a:lnTo>
                  <a:lnTo>
                    <a:pt x="48" y="899"/>
                  </a:lnTo>
                  <a:lnTo>
                    <a:pt x="48" y="905"/>
                  </a:lnTo>
                  <a:lnTo>
                    <a:pt x="0" y="953"/>
                  </a:lnTo>
                  <a:lnTo>
                    <a:pt x="2780" y="953"/>
                  </a:lnTo>
                  <a:lnTo>
                    <a:pt x="2780" y="24"/>
                  </a:lnTo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b="1">
                <a:solidFill>
                  <a:srgbClr val="EAEAEA"/>
                </a:solidFill>
                <a:latin typeface="Comic Sans MS" pitchFamily="66" charset="0"/>
              </a:endParaRPr>
            </a:p>
          </p:txBody>
        </p:sp>
        <p:sp>
          <p:nvSpPr>
            <p:cNvPr id="339972" name="Freeform 4"/>
            <p:cNvSpPr>
              <a:spLocks/>
            </p:cNvSpPr>
            <p:nvPr/>
          </p:nvSpPr>
          <p:spPr bwMode="ltGray">
            <a:xfrm>
              <a:off x="4602" y="4014"/>
              <a:ext cx="12" cy="18"/>
            </a:xfrm>
            <a:custGeom>
              <a:avLst/>
              <a:gdLst>
                <a:gd name="T0" fmla="*/ 12 w 12"/>
                <a:gd name="T1" fmla="*/ 18 h 18"/>
                <a:gd name="T2" fmla="*/ 12 w 12"/>
                <a:gd name="T3" fmla="*/ 12 h 18"/>
                <a:gd name="T4" fmla="*/ 6 w 12"/>
                <a:gd name="T5" fmla="*/ 6 h 18"/>
                <a:gd name="T6" fmla="*/ 6 w 12"/>
                <a:gd name="T7" fmla="*/ 6 h 18"/>
                <a:gd name="T8" fmla="*/ 0 w 12"/>
                <a:gd name="T9" fmla="*/ 0 h 18"/>
                <a:gd name="T10" fmla="*/ 12 w 12"/>
                <a:gd name="T11" fmla="*/ 18 h 18"/>
                <a:gd name="T12" fmla="*/ 12 w 12"/>
                <a:gd name="T13" fmla="*/ 18 h 18"/>
                <a:gd name="T14" fmla="*/ 12 w 12"/>
                <a:gd name="T15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18">
                  <a:moveTo>
                    <a:pt x="12" y="18"/>
                  </a:moveTo>
                  <a:lnTo>
                    <a:pt x="12" y="12"/>
                  </a:lnTo>
                  <a:lnTo>
                    <a:pt x="6" y="6"/>
                  </a:lnTo>
                  <a:lnTo>
                    <a:pt x="6" y="6"/>
                  </a:lnTo>
                  <a:lnTo>
                    <a:pt x="0" y="0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12" y="18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b="1">
                <a:solidFill>
                  <a:srgbClr val="EAEAEA"/>
                </a:solidFill>
                <a:latin typeface="Comic Sans MS" pitchFamily="66" charset="0"/>
              </a:endParaRPr>
            </a:p>
          </p:txBody>
        </p:sp>
        <p:sp>
          <p:nvSpPr>
            <p:cNvPr id="339973" name="Freeform 5"/>
            <p:cNvSpPr>
              <a:spLocks/>
            </p:cNvSpPr>
            <p:nvPr/>
          </p:nvSpPr>
          <p:spPr bwMode="ltGray">
            <a:xfrm>
              <a:off x="4596" y="3996"/>
              <a:ext cx="6" cy="18"/>
            </a:xfrm>
            <a:custGeom>
              <a:avLst/>
              <a:gdLst>
                <a:gd name="T0" fmla="*/ 0 w 6"/>
                <a:gd name="T1" fmla="*/ 12 h 18"/>
                <a:gd name="T2" fmla="*/ 6 w 6"/>
                <a:gd name="T3" fmla="*/ 18 h 18"/>
                <a:gd name="T4" fmla="*/ 0 w 6"/>
                <a:gd name="T5" fmla="*/ 0 h 18"/>
                <a:gd name="T6" fmla="*/ 0 w 6"/>
                <a:gd name="T7" fmla="*/ 12 h 18"/>
                <a:gd name="T8" fmla="*/ 0 w 6"/>
                <a:gd name="T9" fmla="*/ 12 h 18"/>
                <a:gd name="T10" fmla="*/ 0 w 6"/>
                <a:gd name="T11" fmla="*/ 12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18">
                  <a:moveTo>
                    <a:pt x="0" y="12"/>
                  </a:moveTo>
                  <a:lnTo>
                    <a:pt x="6" y="1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b="1">
                <a:solidFill>
                  <a:srgbClr val="EAEAEA"/>
                </a:solidFill>
                <a:latin typeface="Comic Sans MS" pitchFamily="66" charset="0"/>
              </a:endParaRPr>
            </a:p>
          </p:txBody>
        </p:sp>
        <p:sp>
          <p:nvSpPr>
            <p:cNvPr id="339974" name="Freeform 6"/>
            <p:cNvSpPr>
              <a:spLocks/>
            </p:cNvSpPr>
            <p:nvPr/>
          </p:nvSpPr>
          <p:spPr bwMode="ltGray">
            <a:xfrm>
              <a:off x="5180" y="3577"/>
              <a:ext cx="304" cy="741"/>
            </a:xfrm>
            <a:custGeom>
              <a:avLst/>
              <a:gdLst>
                <a:gd name="T0" fmla="*/ 280 w 304"/>
                <a:gd name="T1" fmla="*/ 42 h 741"/>
                <a:gd name="T2" fmla="*/ 274 w 304"/>
                <a:gd name="T3" fmla="*/ 42 h 741"/>
                <a:gd name="T4" fmla="*/ 268 w 304"/>
                <a:gd name="T5" fmla="*/ 42 h 741"/>
                <a:gd name="T6" fmla="*/ 256 w 304"/>
                <a:gd name="T7" fmla="*/ 42 h 741"/>
                <a:gd name="T8" fmla="*/ 238 w 304"/>
                <a:gd name="T9" fmla="*/ 48 h 741"/>
                <a:gd name="T10" fmla="*/ 214 w 304"/>
                <a:gd name="T11" fmla="*/ 12 h 741"/>
                <a:gd name="T12" fmla="*/ 196 w 304"/>
                <a:gd name="T13" fmla="*/ 0 h 741"/>
                <a:gd name="T14" fmla="*/ 196 w 304"/>
                <a:gd name="T15" fmla="*/ 0 h 741"/>
                <a:gd name="T16" fmla="*/ 164 w 304"/>
                <a:gd name="T17" fmla="*/ 167 h 741"/>
                <a:gd name="T18" fmla="*/ 144 w 304"/>
                <a:gd name="T19" fmla="*/ 217 h 741"/>
                <a:gd name="T20" fmla="*/ 110 w 304"/>
                <a:gd name="T21" fmla="*/ 281 h 741"/>
                <a:gd name="T22" fmla="*/ 96 w 304"/>
                <a:gd name="T23" fmla="*/ 327 h 741"/>
                <a:gd name="T24" fmla="*/ 124 w 304"/>
                <a:gd name="T25" fmla="*/ 405 h 741"/>
                <a:gd name="T26" fmla="*/ 100 w 304"/>
                <a:gd name="T27" fmla="*/ 463 h 741"/>
                <a:gd name="T28" fmla="*/ 68 w 304"/>
                <a:gd name="T29" fmla="*/ 503 h 741"/>
                <a:gd name="T30" fmla="*/ 30 w 304"/>
                <a:gd name="T31" fmla="*/ 539 h 741"/>
                <a:gd name="T32" fmla="*/ 24 w 304"/>
                <a:gd name="T33" fmla="*/ 613 h 741"/>
                <a:gd name="T34" fmla="*/ 0 w 304"/>
                <a:gd name="T35" fmla="*/ 741 h 741"/>
                <a:gd name="T36" fmla="*/ 202 w 304"/>
                <a:gd name="T37" fmla="*/ 741 h 741"/>
                <a:gd name="T38" fmla="*/ 180 w 304"/>
                <a:gd name="T39" fmla="*/ 639 h 741"/>
                <a:gd name="T40" fmla="*/ 192 w 304"/>
                <a:gd name="T41" fmla="*/ 589 h 741"/>
                <a:gd name="T42" fmla="*/ 178 w 304"/>
                <a:gd name="T43" fmla="*/ 539 h 741"/>
                <a:gd name="T44" fmla="*/ 190 w 304"/>
                <a:gd name="T45" fmla="*/ 499 h 741"/>
                <a:gd name="T46" fmla="*/ 184 w 304"/>
                <a:gd name="T47" fmla="*/ 465 h 741"/>
                <a:gd name="T48" fmla="*/ 192 w 304"/>
                <a:gd name="T49" fmla="*/ 391 h 741"/>
                <a:gd name="T50" fmla="*/ 216 w 304"/>
                <a:gd name="T51" fmla="*/ 313 h 741"/>
                <a:gd name="T52" fmla="*/ 238 w 304"/>
                <a:gd name="T53" fmla="*/ 249 h 741"/>
                <a:gd name="T54" fmla="*/ 268 w 304"/>
                <a:gd name="T55" fmla="*/ 185 h 741"/>
                <a:gd name="T56" fmla="*/ 284 w 304"/>
                <a:gd name="T57" fmla="*/ 159 h 741"/>
                <a:gd name="T58" fmla="*/ 304 w 304"/>
                <a:gd name="T59" fmla="*/ 12 h 741"/>
                <a:gd name="T60" fmla="*/ 298 w 304"/>
                <a:gd name="T61" fmla="*/ 24 h 741"/>
                <a:gd name="T62" fmla="*/ 292 w 304"/>
                <a:gd name="T63" fmla="*/ 30 h 741"/>
                <a:gd name="T64" fmla="*/ 292 w 304"/>
                <a:gd name="T65" fmla="*/ 36 h 741"/>
                <a:gd name="T66" fmla="*/ 286 w 304"/>
                <a:gd name="T67" fmla="*/ 36 h 741"/>
                <a:gd name="T68" fmla="*/ 286 w 304"/>
                <a:gd name="T69" fmla="*/ 42 h 741"/>
                <a:gd name="T70" fmla="*/ 280 w 304"/>
                <a:gd name="T71" fmla="*/ 42 h 741"/>
                <a:gd name="T72" fmla="*/ 280 w 304"/>
                <a:gd name="T73" fmla="*/ 42 h 741"/>
                <a:gd name="T74" fmla="*/ 280 w 304"/>
                <a:gd name="T75" fmla="*/ 42 h 7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04" h="741">
                  <a:moveTo>
                    <a:pt x="280" y="42"/>
                  </a:moveTo>
                  <a:lnTo>
                    <a:pt x="274" y="42"/>
                  </a:lnTo>
                  <a:lnTo>
                    <a:pt x="268" y="42"/>
                  </a:lnTo>
                  <a:lnTo>
                    <a:pt x="256" y="42"/>
                  </a:lnTo>
                  <a:lnTo>
                    <a:pt x="238" y="48"/>
                  </a:lnTo>
                  <a:lnTo>
                    <a:pt x="214" y="12"/>
                  </a:lnTo>
                  <a:lnTo>
                    <a:pt x="196" y="0"/>
                  </a:lnTo>
                  <a:lnTo>
                    <a:pt x="196" y="0"/>
                  </a:lnTo>
                  <a:lnTo>
                    <a:pt x="164" y="167"/>
                  </a:lnTo>
                  <a:lnTo>
                    <a:pt x="144" y="217"/>
                  </a:lnTo>
                  <a:lnTo>
                    <a:pt x="110" y="281"/>
                  </a:lnTo>
                  <a:lnTo>
                    <a:pt x="96" y="327"/>
                  </a:lnTo>
                  <a:lnTo>
                    <a:pt x="124" y="405"/>
                  </a:lnTo>
                  <a:lnTo>
                    <a:pt x="100" y="463"/>
                  </a:lnTo>
                  <a:lnTo>
                    <a:pt x="68" y="503"/>
                  </a:lnTo>
                  <a:lnTo>
                    <a:pt x="30" y="539"/>
                  </a:lnTo>
                  <a:lnTo>
                    <a:pt x="24" y="613"/>
                  </a:lnTo>
                  <a:lnTo>
                    <a:pt x="0" y="741"/>
                  </a:lnTo>
                  <a:lnTo>
                    <a:pt x="202" y="741"/>
                  </a:lnTo>
                  <a:lnTo>
                    <a:pt x="180" y="639"/>
                  </a:lnTo>
                  <a:lnTo>
                    <a:pt x="192" y="589"/>
                  </a:lnTo>
                  <a:lnTo>
                    <a:pt x="178" y="539"/>
                  </a:lnTo>
                  <a:lnTo>
                    <a:pt x="190" y="499"/>
                  </a:lnTo>
                  <a:lnTo>
                    <a:pt x="184" y="465"/>
                  </a:lnTo>
                  <a:lnTo>
                    <a:pt x="192" y="391"/>
                  </a:lnTo>
                  <a:lnTo>
                    <a:pt x="216" y="313"/>
                  </a:lnTo>
                  <a:lnTo>
                    <a:pt x="238" y="249"/>
                  </a:lnTo>
                  <a:lnTo>
                    <a:pt x="268" y="185"/>
                  </a:lnTo>
                  <a:lnTo>
                    <a:pt x="284" y="159"/>
                  </a:lnTo>
                  <a:lnTo>
                    <a:pt x="304" y="12"/>
                  </a:lnTo>
                  <a:lnTo>
                    <a:pt x="298" y="24"/>
                  </a:lnTo>
                  <a:lnTo>
                    <a:pt x="292" y="30"/>
                  </a:lnTo>
                  <a:lnTo>
                    <a:pt x="292" y="36"/>
                  </a:lnTo>
                  <a:lnTo>
                    <a:pt x="286" y="36"/>
                  </a:lnTo>
                  <a:lnTo>
                    <a:pt x="286" y="42"/>
                  </a:lnTo>
                  <a:lnTo>
                    <a:pt x="280" y="42"/>
                  </a:lnTo>
                  <a:lnTo>
                    <a:pt x="280" y="42"/>
                  </a:lnTo>
                  <a:lnTo>
                    <a:pt x="280" y="4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b="1">
                <a:solidFill>
                  <a:srgbClr val="EAEAEA"/>
                </a:solidFill>
                <a:latin typeface="Comic Sans MS" pitchFamily="66" charset="0"/>
              </a:endParaRPr>
            </a:p>
          </p:txBody>
        </p:sp>
        <p:sp>
          <p:nvSpPr>
            <p:cNvPr id="339975" name="Freeform 7"/>
            <p:cNvSpPr>
              <a:spLocks/>
            </p:cNvSpPr>
            <p:nvPr/>
          </p:nvSpPr>
          <p:spPr bwMode="ltGray">
            <a:xfrm>
              <a:off x="4918" y="3553"/>
              <a:ext cx="314" cy="767"/>
            </a:xfrm>
            <a:custGeom>
              <a:avLst/>
              <a:gdLst>
                <a:gd name="T0" fmla="*/ 284 w 314"/>
                <a:gd name="T1" fmla="*/ 6 h 767"/>
                <a:gd name="T2" fmla="*/ 278 w 314"/>
                <a:gd name="T3" fmla="*/ 6 h 767"/>
                <a:gd name="T4" fmla="*/ 272 w 314"/>
                <a:gd name="T5" fmla="*/ 12 h 767"/>
                <a:gd name="T6" fmla="*/ 254 w 314"/>
                <a:gd name="T7" fmla="*/ 18 h 767"/>
                <a:gd name="T8" fmla="*/ 230 w 314"/>
                <a:gd name="T9" fmla="*/ 24 h 767"/>
                <a:gd name="T10" fmla="*/ 206 w 314"/>
                <a:gd name="T11" fmla="*/ 42 h 767"/>
                <a:gd name="T12" fmla="*/ 188 w 314"/>
                <a:gd name="T13" fmla="*/ 48 h 767"/>
                <a:gd name="T14" fmla="*/ 176 w 314"/>
                <a:gd name="T15" fmla="*/ 54 h 767"/>
                <a:gd name="T16" fmla="*/ 170 w 314"/>
                <a:gd name="T17" fmla="*/ 54 h 767"/>
                <a:gd name="T18" fmla="*/ 150 w 314"/>
                <a:gd name="T19" fmla="*/ 169 h 767"/>
                <a:gd name="T20" fmla="*/ 110 w 314"/>
                <a:gd name="T21" fmla="*/ 225 h 767"/>
                <a:gd name="T22" fmla="*/ 54 w 314"/>
                <a:gd name="T23" fmla="*/ 383 h 767"/>
                <a:gd name="T24" fmla="*/ 82 w 314"/>
                <a:gd name="T25" fmla="*/ 555 h 767"/>
                <a:gd name="T26" fmla="*/ 40 w 314"/>
                <a:gd name="T27" fmla="*/ 679 h 767"/>
                <a:gd name="T28" fmla="*/ 0 w 314"/>
                <a:gd name="T29" fmla="*/ 767 h 767"/>
                <a:gd name="T30" fmla="*/ 108 w 314"/>
                <a:gd name="T31" fmla="*/ 767 h 767"/>
                <a:gd name="T32" fmla="*/ 120 w 314"/>
                <a:gd name="T33" fmla="*/ 611 h 767"/>
                <a:gd name="T34" fmla="*/ 148 w 314"/>
                <a:gd name="T35" fmla="*/ 499 h 767"/>
                <a:gd name="T36" fmla="*/ 160 w 314"/>
                <a:gd name="T37" fmla="*/ 367 h 767"/>
                <a:gd name="T38" fmla="*/ 218 w 314"/>
                <a:gd name="T39" fmla="*/ 327 h 767"/>
                <a:gd name="T40" fmla="*/ 238 w 314"/>
                <a:gd name="T41" fmla="*/ 221 h 767"/>
                <a:gd name="T42" fmla="*/ 296 w 314"/>
                <a:gd name="T43" fmla="*/ 135 h 767"/>
                <a:gd name="T44" fmla="*/ 314 w 314"/>
                <a:gd name="T45" fmla="*/ 0 h 767"/>
                <a:gd name="T46" fmla="*/ 302 w 314"/>
                <a:gd name="T47" fmla="*/ 0 h 767"/>
                <a:gd name="T48" fmla="*/ 296 w 314"/>
                <a:gd name="T49" fmla="*/ 0 h 767"/>
                <a:gd name="T50" fmla="*/ 290 w 314"/>
                <a:gd name="T51" fmla="*/ 0 h 767"/>
                <a:gd name="T52" fmla="*/ 284 w 314"/>
                <a:gd name="T53" fmla="*/ 6 h 767"/>
                <a:gd name="T54" fmla="*/ 284 w 314"/>
                <a:gd name="T55" fmla="*/ 6 h 767"/>
                <a:gd name="T56" fmla="*/ 284 w 314"/>
                <a:gd name="T57" fmla="*/ 6 h 767"/>
                <a:gd name="T58" fmla="*/ 284 w 314"/>
                <a:gd name="T59" fmla="*/ 6 h 7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14" h="767">
                  <a:moveTo>
                    <a:pt x="284" y="6"/>
                  </a:moveTo>
                  <a:lnTo>
                    <a:pt x="278" y="6"/>
                  </a:lnTo>
                  <a:lnTo>
                    <a:pt x="272" y="12"/>
                  </a:lnTo>
                  <a:lnTo>
                    <a:pt x="254" y="18"/>
                  </a:lnTo>
                  <a:lnTo>
                    <a:pt x="230" y="24"/>
                  </a:lnTo>
                  <a:lnTo>
                    <a:pt x="206" y="42"/>
                  </a:lnTo>
                  <a:lnTo>
                    <a:pt x="188" y="48"/>
                  </a:lnTo>
                  <a:lnTo>
                    <a:pt x="176" y="54"/>
                  </a:lnTo>
                  <a:lnTo>
                    <a:pt x="170" y="54"/>
                  </a:lnTo>
                  <a:lnTo>
                    <a:pt x="150" y="169"/>
                  </a:lnTo>
                  <a:lnTo>
                    <a:pt x="110" y="225"/>
                  </a:lnTo>
                  <a:lnTo>
                    <a:pt x="54" y="383"/>
                  </a:lnTo>
                  <a:lnTo>
                    <a:pt x="82" y="555"/>
                  </a:lnTo>
                  <a:lnTo>
                    <a:pt x="40" y="679"/>
                  </a:lnTo>
                  <a:lnTo>
                    <a:pt x="0" y="767"/>
                  </a:lnTo>
                  <a:lnTo>
                    <a:pt x="108" y="767"/>
                  </a:lnTo>
                  <a:lnTo>
                    <a:pt x="120" y="611"/>
                  </a:lnTo>
                  <a:lnTo>
                    <a:pt x="148" y="499"/>
                  </a:lnTo>
                  <a:lnTo>
                    <a:pt x="160" y="367"/>
                  </a:lnTo>
                  <a:lnTo>
                    <a:pt x="218" y="327"/>
                  </a:lnTo>
                  <a:lnTo>
                    <a:pt x="238" y="221"/>
                  </a:lnTo>
                  <a:lnTo>
                    <a:pt x="296" y="135"/>
                  </a:lnTo>
                  <a:lnTo>
                    <a:pt x="314" y="0"/>
                  </a:lnTo>
                  <a:lnTo>
                    <a:pt x="302" y="0"/>
                  </a:lnTo>
                  <a:lnTo>
                    <a:pt x="296" y="0"/>
                  </a:lnTo>
                  <a:lnTo>
                    <a:pt x="290" y="0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b="1">
                <a:solidFill>
                  <a:srgbClr val="EAEAEA"/>
                </a:solidFill>
                <a:latin typeface="Comic Sans MS" pitchFamily="66" charset="0"/>
              </a:endParaRPr>
            </a:p>
          </p:txBody>
        </p:sp>
        <p:sp>
          <p:nvSpPr>
            <p:cNvPr id="339976" name="Freeform 8"/>
            <p:cNvSpPr>
              <a:spLocks/>
            </p:cNvSpPr>
            <p:nvPr/>
          </p:nvSpPr>
          <p:spPr bwMode="ltGray">
            <a:xfrm>
              <a:off x="4700" y="3697"/>
              <a:ext cx="275" cy="623"/>
            </a:xfrm>
            <a:custGeom>
              <a:avLst/>
              <a:gdLst>
                <a:gd name="T0" fmla="*/ 257 w 275"/>
                <a:gd name="T1" fmla="*/ 12 h 623"/>
                <a:gd name="T2" fmla="*/ 239 w 275"/>
                <a:gd name="T3" fmla="*/ 6 h 623"/>
                <a:gd name="T4" fmla="*/ 203 w 275"/>
                <a:gd name="T5" fmla="*/ 6 h 623"/>
                <a:gd name="T6" fmla="*/ 203 w 275"/>
                <a:gd name="T7" fmla="*/ 6 h 623"/>
                <a:gd name="T8" fmla="*/ 197 w 275"/>
                <a:gd name="T9" fmla="*/ 6 h 623"/>
                <a:gd name="T10" fmla="*/ 185 w 275"/>
                <a:gd name="T11" fmla="*/ 0 h 623"/>
                <a:gd name="T12" fmla="*/ 173 w 275"/>
                <a:gd name="T13" fmla="*/ 0 h 623"/>
                <a:gd name="T14" fmla="*/ 166 w 275"/>
                <a:gd name="T15" fmla="*/ 0 h 623"/>
                <a:gd name="T16" fmla="*/ 160 w 275"/>
                <a:gd name="T17" fmla="*/ 0 h 623"/>
                <a:gd name="T18" fmla="*/ 144 w 275"/>
                <a:gd name="T19" fmla="*/ 117 h 623"/>
                <a:gd name="T20" fmla="*/ 128 w 275"/>
                <a:gd name="T21" fmla="*/ 185 h 623"/>
                <a:gd name="T22" fmla="*/ 58 w 275"/>
                <a:gd name="T23" fmla="*/ 299 h 623"/>
                <a:gd name="T24" fmla="*/ 54 w 275"/>
                <a:gd name="T25" fmla="*/ 441 h 623"/>
                <a:gd name="T26" fmla="*/ 24 w 275"/>
                <a:gd name="T27" fmla="*/ 523 h 623"/>
                <a:gd name="T28" fmla="*/ 0 w 275"/>
                <a:gd name="T29" fmla="*/ 623 h 623"/>
                <a:gd name="T30" fmla="*/ 78 w 275"/>
                <a:gd name="T31" fmla="*/ 623 h 623"/>
                <a:gd name="T32" fmla="*/ 92 w 275"/>
                <a:gd name="T33" fmla="*/ 555 h 623"/>
                <a:gd name="T34" fmla="*/ 134 w 275"/>
                <a:gd name="T35" fmla="*/ 447 h 623"/>
                <a:gd name="T36" fmla="*/ 158 w 275"/>
                <a:gd name="T37" fmla="*/ 315 h 623"/>
                <a:gd name="T38" fmla="*/ 184 w 275"/>
                <a:gd name="T39" fmla="*/ 257 h 623"/>
                <a:gd name="T40" fmla="*/ 216 w 275"/>
                <a:gd name="T41" fmla="*/ 211 h 623"/>
                <a:gd name="T42" fmla="*/ 222 w 275"/>
                <a:gd name="T43" fmla="*/ 145 h 623"/>
                <a:gd name="T44" fmla="*/ 240 w 275"/>
                <a:gd name="T45" fmla="*/ 111 h 623"/>
                <a:gd name="T46" fmla="*/ 262 w 275"/>
                <a:gd name="T47" fmla="*/ 79 h 623"/>
                <a:gd name="T48" fmla="*/ 275 w 275"/>
                <a:gd name="T49" fmla="*/ 6 h 623"/>
                <a:gd name="T50" fmla="*/ 263 w 275"/>
                <a:gd name="T51" fmla="*/ 12 h 623"/>
                <a:gd name="T52" fmla="*/ 257 w 275"/>
                <a:gd name="T53" fmla="*/ 12 h 623"/>
                <a:gd name="T54" fmla="*/ 257 w 275"/>
                <a:gd name="T55" fmla="*/ 12 h 623"/>
                <a:gd name="T56" fmla="*/ 257 w 275"/>
                <a:gd name="T57" fmla="*/ 12 h 6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75" h="623">
                  <a:moveTo>
                    <a:pt x="257" y="12"/>
                  </a:moveTo>
                  <a:lnTo>
                    <a:pt x="239" y="6"/>
                  </a:lnTo>
                  <a:lnTo>
                    <a:pt x="203" y="6"/>
                  </a:lnTo>
                  <a:lnTo>
                    <a:pt x="203" y="6"/>
                  </a:lnTo>
                  <a:lnTo>
                    <a:pt x="197" y="6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6" y="0"/>
                  </a:lnTo>
                  <a:lnTo>
                    <a:pt x="160" y="0"/>
                  </a:lnTo>
                  <a:lnTo>
                    <a:pt x="144" y="117"/>
                  </a:lnTo>
                  <a:lnTo>
                    <a:pt x="128" y="185"/>
                  </a:lnTo>
                  <a:lnTo>
                    <a:pt x="58" y="299"/>
                  </a:lnTo>
                  <a:lnTo>
                    <a:pt x="54" y="441"/>
                  </a:lnTo>
                  <a:lnTo>
                    <a:pt x="24" y="523"/>
                  </a:lnTo>
                  <a:lnTo>
                    <a:pt x="0" y="623"/>
                  </a:lnTo>
                  <a:lnTo>
                    <a:pt x="78" y="623"/>
                  </a:lnTo>
                  <a:lnTo>
                    <a:pt x="92" y="555"/>
                  </a:lnTo>
                  <a:lnTo>
                    <a:pt x="134" y="447"/>
                  </a:lnTo>
                  <a:lnTo>
                    <a:pt x="158" y="315"/>
                  </a:lnTo>
                  <a:lnTo>
                    <a:pt x="184" y="257"/>
                  </a:lnTo>
                  <a:lnTo>
                    <a:pt x="216" y="211"/>
                  </a:lnTo>
                  <a:lnTo>
                    <a:pt x="222" y="145"/>
                  </a:lnTo>
                  <a:lnTo>
                    <a:pt x="240" y="111"/>
                  </a:lnTo>
                  <a:lnTo>
                    <a:pt x="262" y="79"/>
                  </a:lnTo>
                  <a:lnTo>
                    <a:pt x="275" y="6"/>
                  </a:lnTo>
                  <a:lnTo>
                    <a:pt x="263" y="12"/>
                  </a:lnTo>
                  <a:lnTo>
                    <a:pt x="257" y="12"/>
                  </a:lnTo>
                  <a:lnTo>
                    <a:pt x="257" y="12"/>
                  </a:lnTo>
                  <a:lnTo>
                    <a:pt x="257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b="1">
                <a:solidFill>
                  <a:srgbClr val="EAEAEA"/>
                </a:solidFill>
                <a:latin typeface="Comic Sans MS" pitchFamily="66" charset="0"/>
              </a:endParaRPr>
            </a:p>
          </p:txBody>
        </p:sp>
        <p:sp>
          <p:nvSpPr>
            <p:cNvPr id="339977" name="Freeform 9"/>
            <p:cNvSpPr>
              <a:spLocks/>
            </p:cNvSpPr>
            <p:nvPr/>
          </p:nvSpPr>
          <p:spPr bwMode="ltGray">
            <a:xfrm>
              <a:off x="4522" y="3709"/>
              <a:ext cx="213" cy="611"/>
            </a:xfrm>
            <a:custGeom>
              <a:avLst/>
              <a:gdLst>
                <a:gd name="T0" fmla="*/ 171 w 213"/>
                <a:gd name="T1" fmla="*/ 12 h 611"/>
                <a:gd name="T2" fmla="*/ 159 w 213"/>
                <a:gd name="T3" fmla="*/ 24 h 611"/>
                <a:gd name="T4" fmla="*/ 153 w 213"/>
                <a:gd name="T5" fmla="*/ 36 h 611"/>
                <a:gd name="T6" fmla="*/ 128 w 213"/>
                <a:gd name="T7" fmla="*/ 60 h 611"/>
                <a:gd name="T8" fmla="*/ 110 w 213"/>
                <a:gd name="T9" fmla="*/ 83 h 611"/>
                <a:gd name="T10" fmla="*/ 86 w 213"/>
                <a:gd name="T11" fmla="*/ 119 h 611"/>
                <a:gd name="T12" fmla="*/ 68 w 213"/>
                <a:gd name="T13" fmla="*/ 167 h 611"/>
                <a:gd name="T14" fmla="*/ 68 w 213"/>
                <a:gd name="T15" fmla="*/ 221 h 611"/>
                <a:gd name="T16" fmla="*/ 68 w 213"/>
                <a:gd name="T17" fmla="*/ 227 h 611"/>
                <a:gd name="T18" fmla="*/ 68 w 213"/>
                <a:gd name="T19" fmla="*/ 233 h 611"/>
                <a:gd name="T20" fmla="*/ 68 w 213"/>
                <a:gd name="T21" fmla="*/ 239 h 611"/>
                <a:gd name="T22" fmla="*/ 68 w 213"/>
                <a:gd name="T23" fmla="*/ 245 h 611"/>
                <a:gd name="T24" fmla="*/ 68 w 213"/>
                <a:gd name="T25" fmla="*/ 251 h 611"/>
                <a:gd name="T26" fmla="*/ 68 w 213"/>
                <a:gd name="T27" fmla="*/ 251 h 611"/>
                <a:gd name="T28" fmla="*/ 68 w 213"/>
                <a:gd name="T29" fmla="*/ 257 h 611"/>
                <a:gd name="T30" fmla="*/ 68 w 213"/>
                <a:gd name="T31" fmla="*/ 269 h 611"/>
                <a:gd name="T32" fmla="*/ 74 w 213"/>
                <a:gd name="T33" fmla="*/ 287 h 611"/>
                <a:gd name="T34" fmla="*/ 80 w 213"/>
                <a:gd name="T35" fmla="*/ 305 h 611"/>
                <a:gd name="T36" fmla="*/ 86 w 213"/>
                <a:gd name="T37" fmla="*/ 311 h 611"/>
                <a:gd name="T38" fmla="*/ 86 w 213"/>
                <a:gd name="T39" fmla="*/ 311 h 611"/>
                <a:gd name="T40" fmla="*/ 92 w 213"/>
                <a:gd name="T41" fmla="*/ 317 h 611"/>
                <a:gd name="T42" fmla="*/ 92 w 213"/>
                <a:gd name="T43" fmla="*/ 323 h 611"/>
                <a:gd name="T44" fmla="*/ 92 w 213"/>
                <a:gd name="T45" fmla="*/ 323 h 611"/>
                <a:gd name="T46" fmla="*/ 24 w 213"/>
                <a:gd name="T47" fmla="*/ 437 h 611"/>
                <a:gd name="T48" fmla="*/ 18 w 213"/>
                <a:gd name="T49" fmla="*/ 471 h 611"/>
                <a:gd name="T50" fmla="*/ 0 w 213"/>
                <a:gd name="T51" fmla="*/ 547 h 611"/>
                <a:gd name="T52" fmla="*/ 50 w 213"/>
                <a:gd name="T53" fmla="*/ 611 h 611"/>
                <a:gd name="T54" fmla="*/ 114 w 213"/>
                <a:gd name="T55" fmla="*/ 611 h 611"/>
                <a:gd name="T56" fmla="*/ 104 w 213"/>
                <a:gd name="T57" fmla="*/ 555 h 611"/>
                <a:gd name="T58" fmla="*/ 120 w 213"/>
                <a:gd name="T59" fmla="*/ 515 h 611"/>
                <a:gd name="T60" fmla="*/ 150 w 213"/>
                <a:gd name="T61" fmla="*/ 449 h 611"/>
                <a:gd name="T62" fmla="*/ 166 w 213"/>
                <a:gd name="T63" fmla="*/ 377 h 611"/>
                <a:gd name="T64" fmla="*/ 156 w 213"/>
                <a:gd name="T65" fmla="*/ 295 h 611"/>
                <a:gd name="T66" fmla="*/ 170 w 213"/>
                <a:gd name="T67" fmla="*/ 203 h 611"/>
                <a:gd name="T68" fmla="*/ 212 w 213"/>
                <a:gd name="T69" fmla="*/ 95 h 611"/>
                <a:gd name="T70" fmla="*/ 213 w 213"/>
                <a:gd name="T71" fmla="*/ 0 h 611"/>
                <a:gd name="T72" fmla="*/ 207 w 213"/>
                <a:gd name="T73" fmla="*/ 0 h 611"/>
                <a:gd name="T74" fmla="*/ 201 w 213"/>
                <a:gd name="T75" fmla="*/ 0 h 611"/>
                <a:gd name="T76" fmla="*/ 195 w 213"/>
                <a:gd name="T77" fmla="*/ 0 h 611"/>
                <a:gd name="T78" fmla="*/ 189 w 213"/>
                <a:gd name="T79" fmla="*/ 0 h 611"/>
                <a:gd name="T80" fmla="*/ 183 w 213"/>
                <a:gd name="T81" fmla="*/ 6 h 611"/>
                <a:gd name="T82" fmla="*/ 177 w 213"/>
                <a:gd name="T83" fmla="*/ 6 h 611"/>
                <a:gd name="T84" fmla="*/ 171 w 213"/>
                <a:gd name="T85" fmla="*/ 12 h 611"/>
                <a:gd name="T86" fmla="*/ 171 w 213"/>
                <a:gd name="T87" fmla="*/ 12 h 611"/>
                <a:gd name="T88" fmla="*/ 171 w 213"/>
                <a:gd name="T89" fmla="*/ 12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13" h="611">
                  <a:moveTo>
                    <a:pt x="171" y="12"/>
                  </a:moveTo>
                  <a:lnTo>
                    <a:pt x="159" y="24"/>
                  </a:lnTo>
                  <a:lnTo>
                    <a:pt x="153" y="36"/>
                  </a:lnTo>
                  <a:lnTo>
                    <a:pt x="128" y="60"/>
                  </a:lnTo>
                  <a:lnTo>
                    <a:pt x="110" y="83"/>
                  </a:lnTo>
                  <a:lnTo>
                    <a:pt x="86" y="119"/>
                  </a:lnTo>
                  <a:lnTo>
                    <a:pt x="68" y="167"/>
                  </a:lnTo>
                  <a:lnTo>
                    <a:pt x="68" y="221"/>
                  </a:lnTo>
                  <a:lnTo>
                    <a:pt x="68" y="227"/>
                  </a:lnTo>
                  <a:lnTo>
                    <a:pt x="68" y="233"/>
                  </a:lnTo>
                  <a:lnTo>
                    <a:pt x="68" y="239"/>
                  </a:lnTo>
                  <a:lnTo>
                    <a:pt x="68" y="245"/>
                  </a:lnTo>
                  <a:lnTo>
                    <a:pt x="68" y="251"/>
                  </a:lnTo>
                  <a:lnTo>
                    <a:pt x="68" y="251"/>
                  </a:lnTo>
                  <a:lnTo>
                    <a:pt x="68" y="257"/>
                  </a:lnTo>
                  <a:lnTo>
                    <a:pt x="68" y="269"/>
                  </a:lnTo>
                  <a:lnTo>
                    <a:pt x="74" y="287"/>
                  </a:lnTo>
                  <a:lnTo>
                    <a:pt x="80" y="305"/>
                  </a:lnTo>
                  <a:lnTo>
                    <a:pt x="86" y="311"/>
                  </a:lnTo>
                  <a:lnTo>
                    <a:pt x="86" y="311"/>
                  </a:lnTo>
                  <a:lnTo>
                    <a:pt x="92" y="317"/>
                  </a:lnTo>
                  <a:lnTo>
                    <a:pt x="92" y="323"/>
                  </a:lnTo>
                  <a:lnTo>
                    <a:pt x="92" y="323"/>
                  </a:lnTo>
                  <a:lnTo>
                    <a:pt x="24" y="437"/>
                  </a:lnTo>
                  <a:lnTo>
                    <a:pt x="18" y="471"/>
                  </a:lnTo>
                  <a:lnTo>
                    <a:pt x="0" y="547"/>
                  </a:lnTo>
                  <a:lnTo>
                    <a:pt x="50" y="611"/>
                  </a:lnTo>
                  <a:lnTo>
                    <a:pt x="114" y="611"/>
                  </a:lnTo>
                  <a:lnTo>
                    <a:pt x="104" y="555"/>
                  </a:lnTo>
                  <a:lnTo>
                    <a:pt x="120" y="515"/>
                  </a:lnTo>
                  <a:lnTo>
                    <a:pt x="150" y="449"/>
                  </a:lnTo>
                  <a:lnTo>
                    <a:pt x="166" y="377"/>
                  </a:lnTo>
                  <a:lnTo>
                    <a:pt x="156" y="295"/>
                  </a:lnTo>
                  <a:lnTo>
                    <a:pt x="170" y="203"/>
                  </a:lnTo>
                  <a:lnTo>
                    <a:pt x="212" y="95"/>
                  </a:lnTo>
                  <a:lnTo>
                    <a:pt x="213" y="0"/>
                  </a:lnTo>
                  <a:lnTo>
                    <a:pt x="207" y="0"/>
                  </a:lnTo>
                  <a:lnTo>
                    <a:pt x="201" y="0"/>
                  </a:lnTo>
                  <a:lnTo>
                    <a:pt x="195" y="0"/>
                  </a:lnTo>
                  <a:lnTo>
                    <a:pt x="189" y="0"/>
                  </a:lnTo>
                  <a:lnTo>
                    <a:pt x="183" y="6"/>
                  </a:lnTo>
                  <a:lnTo>
                    <a:pt x="177" y="6"/>
                  </a:lnTo>
                  <a:lnTo>
                    <a:pt x="171" y="12"/>
                  </a:lnTo>
                  <a:lnTo>
                    <a:pt x="171" y="12"/>
                  </a:lnTo>
                  <a:lnTo>
                    <a:pt x="171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b="1">
                <a:solidFill>
                  <a:srgbClr val="EAEAEA"/>
                </a:solidFill>
                <a:latin typeface="Comic Sans MS" pitchFamily="66" charset="0"/>
              </a:endParaRPr>
            </a:p>
          </p:txBody>
        </p:sp>
        <p:sp>
          <p:nvSpPr>
            <p:cNvPr id="339978" name="Freeform 10"/>
            <p:cNvSpPr>
              <a:spLocks/>
            </p:cNvSpPr>
            <p:nvPr/>
          </p:nvSpPr>
          <p:spPr bwMode="ltGray">
            <a:xfrm>
              <a:off x="4292" y="3936"/>
              <a:ext cx="167" cy="384"/>
            </a:xfrm>
            <a:custGeom>
              <a:avLst/>
              <a:gdLst>
                <a:gd name="T0" fmla="*/ 149 w 167"/>
                <a:gd name="T1" fmla="*/ 60 h 384"/>
                <a:gd name="T2" fmla="*/ 119 w 167"/>
                <a:gd name="T3" fmla="*/ 30 h 384"/>
                <a:gd name="T4" fmla="*/ 89 w 167"/>
                <a:gd name="T5" fmla="*/ 12 h 384"/>
                <a:gd name="T6" fmla="*/ 59 w 167"/>
                <a:gd name="T7" fmla="*/ 0 h 384"/>
                <a:gd name="T8" fmla="*/ 54 w 167"/>
                <a:gd name="T9" fmla="*/ 70 h 384"/>
                <a:gd name="T10" fmla="*/ 46 w 167"/>
                <a:gd name="T11" fmla="*/ 112 h 384"/>
                <a:gd name="T12" fmla="*/ 52 w 167"/>
                <a:gd name="T13" fmla="*/ 168 h 384"/>
                <a:gd name="T14" fmla="*/ 24 w 167"/>
                <a:gd name="T15" fmla="*/ 194 h 384"/>
                <a:gd name="T16" fmla="*/ 16 w 167"/>
                <a:gd name="T17" fmla="*/ 258 h 384"/>
                <a:gd name="T18" fmla="*/ 2 w 167"/>
                <a:gd name="T19" fmla="*/ 300 h 384"/>
                <a:gd name="T20" fmla="*/ 0 w 167"/>
                <a:gd name="T21" fmla="*/ 352 h 384"/>
                <a:gd name="T22" fmla="*/ 47 w 167"/>
                <a:gd name="T23" fmla="*/ 384 h 384"/>
                <a:gd name="T24" fmla="*/ 149 w 167"/>
                <a:gd name="T25" fmla="*/ 384 h 384"/>
                <a:gd name="T26" fmla="*/ 134 w 167"/>
                <a:gd name="T27" fmla="*/ 350 h 384"/>
                <a:gd name="T28" fmla="*/ 104 w 167"/>
                <a:gd name="T29" fmla="*/ 324 h 384"/>
                <a:gd name="T30" fmla="*/ 138 w 167"/>
                <a:gd name="T31" fmla="*/ 274 h 384"/>
                <a:gd name="T32" fmla="*/ 122 w 167"/>
                <a:gd name="T33" fmla="*/ 220 h 384"/>
                <a:gd name="T34" fmla="*/ 132 w 167"/>
                <a:gd name="T35" fmla="*/ 186 h 384"/>
                <a:gd name="T36" fmla="*/ 140 w 167"/>
                <a:gd name="T37" fmla="*/ 154 h 384"/>
                <a:gd name="T38" fmla="*/ 167 w 167"/>
                <a:gd name="T39" fmla="*/ 90 h 384"/>
                <a:gd name="T40" fmla="*/ 149 w 167"/>
                <a:gd name="T41" fmla="*/ 60 h 384"/>
                <a:gd name="T42" fmla="*/ 149 w 167"/>
                <a:gd name="T43" fmla="*/ 60 h 384"/>
                <a:gd name="T44" fmla="*/ 149 w 167"/>
                <a:gd name="T45" fmla="*/ 60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67" h="384">
                  <a:moveTo>
                    <a:pt x="149" y="60"/>
                  </a:moveTo>
                  <a:lnTo>
                    <a:pt x="119" y="30"/>
                  </a:lnTo>
                  <a:lnTo>
                    <a:pt x="89" y="12"/>
                  </a:lnTo>
                  <a:lnTo>
                    <a:pt x="59" y="0"/>
                  </a:lnTo>
                  <a:lnTo>
                    <a:pt x="54" y="70"/>
                  </a:lnTo>
                  <a:lnTo>
                    <a:pt x="46" y="112"/>
                  </a:lnTo>
                  <a:lnTo>
                    <a:pt x="52" y="168"/>
                  </a:lnTo>
                  <a:lnTo>
                    <a:pt x="24" y="194"/>
                  </a:lnTo>
                  <a:lnTo>
                    <a:pt x="16" y="258"/>
                  </a:lnTo>
                  <a:lnTo>
                    <a:pt x="2" y="300"/>
                  </a:lnTo>
                  <a:lnTo>
                    <a:pt x="0" y="352"/>
                  </a:lnTo>
                  <a:lnTo>
                    <a:pt x="47" y="384"/>
                  </a:lnTo>
                  <a:lnTo>
                    <a:pt x="149" y="384"/>
                  </a:lnTo>
                  <a:lnTo>
                    <a:pt x="134" y="350"/>
                  </a:lnTo>
                  <a:lnTo>
                    <a:pt x="104" y="324"/>
                  </a:lnTo>
                  <a:lnTo>
                    <a:pt x="138" y="274"/>
                  </a:lnTo>
                  <a:lnTo>
                    <a:pt x="122" y="220"/>
                  </a:lnTo>
                  <a:lnTo>
                    <a:pt x="132" y="186"/>
                  </a:lnTo>
                  <a:lnTo>
                    <a:pt x="140" y="154"/>
                  </a:lnTo>
                  <a:lnTo>
                    <a:pt x="167" y="90"/>
                  </a:lnTo>
                  <a:lnTo>
                    <a:pt x="149" y="60"/>
                  </a:lnTo>
                  <a:lnTo>
                    <a:pt x="149" y="60"/>
                  </a:lnTo>
                  <a:lnTo>
                    <a:pt x="149" y="6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b="1">
                <a:solidFill>
                  <a:srgbClr val="EAEAEA"/>
                </a:solidFill>
                <a:latin typeface="Comic Sans MS" pitchFamily="66" charset="0"/>
              </a:endParaRPr>
            </a:p>
          </p:txBody>
        </p:sp>
        <p:sp>
          <p:nvSpPr>
            <p:cNvPr id="339979" name="Freeform 11"/>
            <p:cNvSpPr>
              <a:spLocks/>
            </p:cNvSpPr>
            <p:nvPr/>
          </p:nvSpPr>
          <p:spPr bwMode="ltGray">
            <a:xfrm>
              <a:off x="4100" y="4020"/>
              <a:ext cx="166" cy="300"/>
            </a:xfrm>
            <a:custGeom>
              <a:avLst/>
              <a:gdLst>
                <a:gd name="T0" fmla="*/ 136 w 166"/>
                <a:gd name="T1" fmla="*/ 12 h 300"/>
                <a:gd name="T2" fmla="*/ 100 w 166"/>
                <a:gd name="T3" fmla="*/ 0 h 300"/>
                <a:gd name="T4" fmla="*/ 78 w 166"/>
                <a:gd name="T5" fmla="*/ 64 h 300"/>
                <a:gd name="T6" fmla="*/ 70 w 166"/>
                <a:gd name="T7" fmla="*/ 126 h 300"/>
                <a:gd name="T8" fmla="*/ 46 w 166"/>
                <a:gd name="T9" fmla="*/ 184 h 300"/>
                <a:gd name="T10" fmla="*/ 58 w 166"/>
                <a:gd name="T11" fmla="*/ 232 h 300"/>
                <a:gd name="T12" fmla="*/ 38 w 166"/>
                <a:gd name="T13" fmla="*/ 268 h 300"/>
                <a:gd name="T14" fmla="*/ 0 w 166"/>
                <a:gd name="T15" fmla="*/ 300 h 300"/>
                <a:gd name="T16" fmla="*/ 160 w 166"/>
                <a:gd name="T17" fmla="*/ 300 h 300"/>
                <a:gd name="T18" fmla="*/ 136 w 166"/>
                <a:gd name="T19" fmla="*/ 272 h 300"/>
                <a:gd name="T20" fmla="*/ 98 w 166"/>
                <a:gd name="T21" fmla="*/ 234 h 300"/>
                <a:gd name="T22" fmla="*/ 130 w 166"/>
                <a:gd name="T23" fmla="*/ 188 h 300"/>
                <a:gd name="T24" fmla="*/ 138 w 166"/>
                <a:gd name="T25" fmla="*/ 134 h 300"/>
                <a:gd name="T26" fmla="*/ 144 w 166"/>
                <a:gd name="T27" fmla="*/ 94 h 300"/>
                <a:gd name="T28" fmla="*/ 164 w 166"/>
                <a:gd name="T29" fmla="*/ 60 h 300"/>
                <a:gd name="T30" fmla="*/ 166 w 166"/>
                <a:gd name="T31" fmla="*/ 0 h 300"/>
                <a:gd name="T32" fmla="*/ 136 w 166"/>
                <a:gd name="T33" fmla="*/ 12 h 300"/>
                <a:gd name="T34" fmla="*/ 136 w 166"/>
                <a:gd name="T35" fmla="*/ 12 h 300"/>
                <a:gd name="T36" fmla="*/ 136 w 166"/>
                <a:gd name="T37" fmla="*/ 12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6" h="300">
                  <a:moveTo>
                    <a:pt x="136" y="12"/>
                  </a:moveTo>
                  <a:lnTo>
                    <a:pt x="100" y="0"/>
                  </a:lnTo>
                  <a:lnTo>
                    <a:pt x="78" y="64"/>
                  </a:lnTo>
                  <a:lnTo>
                    <a:pt x="70" y="126"/>
                  </a:lnTo>
                  <a:lnTo>
                    <a:pt x="46" y="184"/>
                  </a:lnTo>
                  <a:lnTo>
                    <a:pt x="58" y="232"/>
                  </a:lnTo>
                  <a:lnTo>
                    <a:pt x="38" y="268"/>
                  </a:lnTo>
                  <a:lnTo>
                    <a:pt x="0" y="300"/>
                  </a:lnTo>
                  <a:lnTo>
                    <a:pt x="160" y="300"/>
                  </a:lnTo>
                  <a:lnTo>
                    <a:pt x="136" y="272"/>
                  </a:lnTo>
                  <a:lnTo>
                    <a:pt x="98" y="234"/>
                  </a:lnTo>
                  <a:lnTo>
                    <a:pt x="130" y="188"/>
                  </a:lnTo>
                  <a:lnTo>
                    <a:pt x="138" y="134"/>
                  </a:lnTo>
                  <a:lnTo>
                    <a:pt x="144" y="94"/>
                  </a:lnTo>
                  <a:lnTo>
                    <a:pt x="164" y="60"/>
                  </a:lnTo>
                  <a:lnTo>
                    <a:pt x="166" y="0"/>
                  </a:lnTo>
                  <a:lnTo>
                    <a:pt x="136" y="12"/>
                  </a:lnTo>
                  <a:lnTo>
                    <a:pt x="136" y="12"/>
                  </a:lnTo>
                  <a:lnTo>
                    <a:pt x="136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b="1">
                <a:solidFill>
                  <a:srgbClr val="EAEAEA"/>
                </a:solidFill>
                <a:latin typeface="Comic Sans MS" pitchFamily="66" charset="0"/>
              </a:endParaRPr>
            </a:p>
          </p:txBody>
        </p:sp>
        <p:sp>
          <p:nvSpPr>
            <p:cNvPr id="339980" name="Freeform 12"/>
            <p:cNvSpPr>
              <a:spLocks/>
            </p:cNvSpPr>
            <p:nvPr/>
          </p:nvSpPr>
          <p:spPr bwMode="ltGray">
            <a:xfrm>
              <a:off x="3910" y="4038"/>
              <a:ext cx="237" cy="282"/>
            </a:xfrm>
            <a:custGeom>
              <a:avLst/>
              <a:gdLst>
                <a:gd name="T0" fmla="*/ 201 w 237"/>
                <a:gd name="T1" fmla="*/ 0 h 282"/>
                <a:gd name="T2" fmla="*/ 183 w 237"/>
                <a:gd name="T3" fmla="*/ 0 h 282"/>
                <a:gd name="T4" fmla="*/ 158 w 237"/>
                <a:gd name="T5" fmla="*/ 50 h 282"/>
                <a:gd name="T6" fmla="*/ 148 w 237"/>
                <a:gd name="T7" fmla="*/ 92 h 282"/>
                <a:gd name="T8" fmla="*/ 120 w 237"/>
                <a:gd name="T9" fmla="*/ 144 h 282"/>
                <a:gd name="T10" fmla="*/ 82 w 237"/>
                <a:gd name="T11" fmla="*/ 182 h 282"/>
                <a:gd name="T12" fmla="*/ 60 w 237"/>
                <a:gd name="T13" fmla="*/ 232 h 282"/>
                <a:gd name="T14" fmla="*/ 0 w 237"/>
                <a:gd name="T15" fmla="*/ 282 h 282"/>
                <a:gd name="T16" fmla="*/ 128 w 237"/>
                <a:gd name="T17" fmla="*/ 282 h 282"/>
                <a:gd name="T18" fmla="*/ 154 w 237"/>
                <a:gd name="T19" fmla="*/ 254 h 282"/>
                <a:gd name="T20" fmla="*/ 158 w 237"/>
                <a:gd name="T21" fmla="*/ 196 h 282"/>
                <a:gd name="T22" fmla="*/ 188 w 237"/>
                <a:gd name="T23" fmla="*/ 148 h 282"/>
                <a:gd name="T24" fmla="*/ 196 w 237"/>
                <a:gd name="T25" fmla="*/ 70 h 282"/>
                <a:gd name="T26" fmla="*/ 237 w 237"/>
                <a:gd name="T27" fmla="*/ 0 h 282"/>
                <a:gd name="T28" fmla="*/ 201 w 237"/>
                <a:gd name="T29" fmla="*/ 0 h 282"/>
                <a:gd name="T30" fmla="*/ 201 w 237"/>
                <a:gd name="T31" fmla="*/ 0 h 282"/>
                <a:gd name="T32" fmla="*/ 201 w 237"/>
                <a:gd name="T33" fmla="*/ 0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7" h="282">
                  <a:moveTo>
                    <a:pt x="201" y="0"/>
                  </a:moveTo>
                  <a:lnTo>
                    <a:pt x="183" y="0"/>
                  </a:lnTo>
                  <a:lnTo>
                    <a:pt x="158" y="50"/>
                  </a:lnTo>
                  <a:lnTo>
                    <a:pt x="148" y="92"/>
                  </a:lnTo>
                  <a:lnTo>
                    <a:pt x="120" y="144"/>
                  </a:lnTo>
                  <a:lnTo>
                    <a:pt x="82" y="182"/>
                  </a:lnTo>
                  <a:lnTo>
                    <a:pt x="60" y="232"/>
                  </a:lnTo>
                  <a:lnTo>
                    <a:pt x="0" y="282"/>
                  </a:lnTo>
                  <a:lnTo>
                    <a:pt x="128" y="282"/>
                  </a:lnTo>
                  <a:lnTo>
                    <a:pt x="154" y="254"/>
                  </a:lnTo>
                  <a:lnTo>
                    <a:pt x="158" y="196"/>
                  </a:lnTo>
                  <a:lnTo>
                    <a:pt x="188" y="148"/>
                  </a:lnTo>
                  <a:lnTo>
                    <a:pt x="196" y="70"/>
                  </a:lnTo>
                  <a:lnTo>
                    <a:pt x="237" y="0"/>
                  </a:lnTo>
                  <a:lnTo>
                    <a:pt x="201" y="0"/>
                  </a:lnTo>
                  <a:lnTo>
                    <a:pt x="201" y="0"/>
                  </a:lnTo>
                  <a:lnTo>
                    <a:pt x="20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b="1">
                <a:solidFill>
                  <a:srgbClr val="EAEAEA"/>
                </a:solidFill>
                <a:latin typeface="Comic Sans MS" pitchFamily="66" charset="0"/>
              </a:endParaRPr>
            </a:p>
          </p:txBody>
        </p:sp>
        <p:sp>
          <p:nvSpPr>
            <p:cNvPr id="339981" name="Freeform 13"/>
            <p:cNvSpPr>
              <a:spLocks/>
            </p:cNvSpPr>
            <p:nvPr/>
          </p:nvSpPr>
          <p:spPr bwMode="ltGray">
            <a:xfrm>
              <a:off x="3674" y="4086"/>
              <a:ext cx="196" cy="234"/>
            </a:xfrm>
            <a:custGeom>
              <a:avLst/>
              <a:gdLst>
                <a:gd name="T0" fmla="*/ 167 w 196"/>
                <a:gd name="T1" fmla="*/ 54 h 234"/>
                <a:gd name="T2" fmla="*/ 113 w 196"/>
                <a:gd name="T3" fmla="*/ 24 h 234"/>
                <a:gd name="T4" fmla="*/ 83 w 196"/>
                <a:gd name="T5" fmla="*/ 0 h 234"/>
                <a:gd name="T6" fmla="*/ 80 w 196"/>
                <a:gd name="T7" fmla="*/ 62 h 234"/>
                <a:gd name="T8" fmla="*/ 58 w 196"/>
                <a:gd name="T9" fmla="*/ 100 h 234"/>
                <a:gd name="T10" fmla="*/ 54 w 196"/>
                <a:gd name="T11" fmla="*/ 160 h 234"/>
                <a:gd name="T12" fmla="*/ 36 w 196"/>
                <a:gd name="T13" fmla="*/ 202 h 234"/>
                <a:gd name="T14" fmla="*/ 0 w 196"/>
                <a:gd name="T15" fmla="*/ 234 h 234"/>
                <a:gd name="T16" fmla="*/ 146 w 196"/>
                <a:gd name="T17" fmla="*/ 234 h 234"/>
                <a:gd name="T18" fmla="*/ 170 w 196"/>
                <a:gd name="T19" fmla="*/ 198 h 234"/>
                <a:gd name="T20" fmla="*/ 158 w 196"/>
                <a:gd name="T21" fmla="*/ 138 h 234"/>
                <a:gd name="T22" fmla="*/ 196 w 196"/>
                <a:gd name="T23" fmla="*/ 100 h 234"/>
                <a:gd name="T24" fmla="*/ 191 w 196"/>
                <a:gd name="T25" fmla="*/ 54 h 234"/>
                <a:gd name="T26" fmla="*/ 167 w 196"/>
                <a:gd name="T27" fmla="*/ 54 h 234"/>
                <a:gd name="T28" fmla="*/ 167 w 196"/>
                <a:gd name="T29" fmla="*/ 54 h 234"/>
                <a:gd name="T30" fmla="*/ 167 w 196"/>
                <a:gd name="T31" fmla="*/ 54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96" h="234">
                  <a:moveTo>
                    <a:pt x="167" y="54"/>
                  </a:moveTo>
                  <a:lnTo>
                    <a:pt x="113" y="24"/>
                  </a:lnTo>
                  <a:lnTo>
                    <a:pt x="83" y="0"/>
                  </a:lnTo>
                  <a:lnTo>
                    <a:pt x="80" y="62"/>
                  </a:lnTo>
                  <a:lnTo>
                    <a:pt x="58" y="100"/>
                  </a:lnTo>
                  <a:lnTo>
                    <a:pt x="54" y="160"/>
                  </a:lnTo>
                  <a:lnTo>
                    <a:pt x="36" y="202"/>
                  </a:lnTo>
                  <a:lnTo>
                    <a:pt x="0" y="234"/>
                  </a:lnTo>
                  <a:lnTo>
                    <a:pt x="146" y="234"/>
                  </a:lnTo>
                  <a:lnTo>
                    <a:pt x="170" y="198"/>
                  </a:lnTo>
                  <a:lnTo>
                    <a:pt x="158" y="138"/>
                  </a:lnTo>
                  <a:lnTo>
                    <a:pt x="196" y="100"/>
                  </a:lnTo>
                  <a:lnTo>
                    <a:pt x="191" y="54"/>
                  </a:lnTo>
                  <a:lnTo>
                    <a:pt x="167" y="54"/>
                  </a:lnTo>
                  <a:lnTo>
                    <a:pt x="167" y="54"/>
                  </a:lnTo>
                  <a:lnTo>
                    <a:pt x="167" y="5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b="1">
                <a:solidFill>
                  <a:srgbClr val="EAEAEA"/>
                </a:solidFill>
                <a:latin typeface="Comic Sans MS" pitchFamily="66" charset="0"/>
              </a:endParaRPr>
            </a:p>
          </p:txBody>
        </p:sp>
        <p:sp>
          <p:nvSpPr>
            <p:cNvPr id="339982" name="Freeform 14"/>
            <p:cNvSpPr>
              <a:spLocks/>
            </p:cNvSpPr>
            <p:nvPr/>
          </p:nvSpPr>
          <p:spPr bwMode="ltGray">
            <a:xfrm>
              <a:off x="3476" y="4068"/>
              <a:ext cx="190" cy="252"/>
            </a:xfrm>
            <a:custGeom>
              <a:avLst/>
              <a:gdLst>
                <a:gd name="T0" fmla="*/ 190 w 190"/>
                <a:gd name="T1" fmla="*/ 0 h 252"/>
                <a:gd name="T2" fmla="*/ 166 w 190"/>
                <a:gd name="T3" fmla="*/ 0 h 252"/>
                <a:gd name="T4" fmla="*/ 158 w 190"/>
                <a:gd name="T5" fmla="*/ 38 h 252"/>
                <a:gd name="T6" fmla="*/ 138 w 190"/>
                <a:gd name="T7" fmla="*/ 120 h 252"/>
                <a:gd name="T8" fmla="*/ 94 w 190"/>
                <a:gd name="T9" fmla="*/ 180 h 252"/>
                <a:gd name="T10" fmla="*/ 62 w 190"/>
                <a:gd name="T11" fmla="*/ 234 h 252"/>
                <a:gd name="T12" fmla="*/ 0 w 190"/>
                <a:gd name="T13" fmla="*/ 252 h 252"/>
                <a:gd name="T14" fmla="*/ 128 w 190"/>
                <a:gd name="T15" fmla="*/ 252 h 252"/>
                <a:gd name="T16" fmla="*/ 142 w 190"/>
                <a:gd name="T17" fmla="*/ 188 h 252"/>
                <a:gd name="T18" fmla="*/ 186 w 190"/>
                <a:gd name="T19" fmla="*/ 90 h 252"/>
                <a:gd name="T20" fmla="*/ 190 w 190"/>
                <a:gd name="T21" fmla="*/ 38 h 252"/>
                <a:gd name="T22" fmla="*/ 190 w 190"/>
                <a:gd name="T23" fmla="*/ 0 h 252"/>
                <a:gd name="T24" fmla="*/ 190 w 190"/>
                <a:gd name="T25" fmla="*/ 0 h 252"/>
                <a:gd name="T26" fmla="*/ 190 w 190"/>
                <a:gd name="T27" fmla="*/ 0 h 252"/>
                <a:gd name="T28" fmla="*/ 190 w 190"/>
                <a:gd name="T29" fmla="*/ 0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90" h="252">
                  <a:moveTo>
                    <a:pt x="190" y="0"/>
                  </a:moveTo>
                  <a:lnTo>
                    <a:pt x="166" y="0"/>
                  </a:lnTo>
                  <a:lnTo>
                    <a:pt x="158" y="38"/>
                  </a:lnTo>
                  <a:lnTo>
                    <a:pt x="138" y="120"/>
                  </a:lnTo>
                  <a:lnTo>
                    <a:pt x="94" y="180"/>
                  </a:lnTo>
                  <a:lnTo>
                    <a:pt x="62" y="234"/>
                  </a:lnTo>
                  <a:lnTo>
                    <a:pt x="0" y="252"/>
                  </a:lnTo>
                  <a:lnTo>
                    <a:pt x="128" y="252"/>
                  </a:lnTo>
                  <a:lnTo>
                    <a:pt x="142" y="188"/>
                  </a:lnTo>
                  <a:lnTo>
                    <a:pt x="186" y="90"/>
                  </a:lnTo>
                  <a:lnTo>
                    <a:pt x="190" y="38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b="1">
                <a:solidFill>
                  <a:srgbClr val="EAEAEA"/>
                </a:solidFill>
                <a:latin typeface="Comic Sans MS" pitchFamily="66" charset="0"/>
              </a:endParaRPr>
            </a:p>
          </p:txBody>
        </p:sp>
        <p:sp>
          <p:nvSpPr>
            <p:cNvPr id="339983" name="Freeform 15"/>
            <p:cNvSpPr>
              <a:spLocks/>
            </p:cNvSpPr>
            <p:nvPr/>
          </p:nvSpPr>
          <p:spPr bwMode="ltGray">
            <a:xfrm>
              <a:off x="3170" y="4188"/>
              <a:ext cx="230" cy="132"/>
            </a:xfrm>
            <a:custGeom>
              <a:avLst/>
              <a:gdLst>
                <a:gd name="T0" fmla="*/ 197 w 230"/>
                <a:gd name="T1" fmla="*/ 0 h 132"/>
                <a:gd name="T2" fmla="*/ 191 w 230"/>
                <a:gd name="T3" fmla="*/ 0 h 132"/>
                <a:gd name="T4" fmla="*/ 185 w 230"/>
                <a:gd name="T5" fmla="*/ 0 h 132"/>
                <a:gd name="T6" fmla="*/ 173 w 230"/>
                <a:gd name="T7" fmla="*/ 0 h 132"/>
                <a:gd name="T8" fmla="*/ 161 w 230"/>
                <a:gd name="T9" fmla="*/ 0 h 132"/>
                <a:gd name="T10" fmla="*/ 155 w 230"/>
                <a:gd name="T11" fmla="*/ 0 h 132"/>
                <a:gd name="T12" fmla="*/ 138 w 230"/>
                <a:gd name="T13" fmla="*/ 6 h 132"/>
                <a:gd name="T14" fmla="*/ 132 w 230"/>
                <a:gd name="T15" fmla="*/ 6 h 132"/>
                <a:gd name="T16" fmla="*/ 35 w 230"/>
                <a:gd name="T17" fmla="*/ 18 h 132"/>
                <a:gd name="T18" fmla="*/ 11 w 230"/>
                <a:gd name="T19" fmla="*/ 30 h 132"/>
                <a:gd name="T20" fmla="*/ 23 w 230"/>
                <a:gd name="T21" fmla="*/ 54 h 132"/>
                <a:gd name="T22" fmla="*/ 0 w 230"/>
                <a:gd name="T23" fmla="*/ 100 h 132"/>
                <a:gd name="T24" fmla="*/ 0 w 230"/>
                <a:gd name="T25" fmla="*/ 132 h 132"/>
                <a:gd name="T26" fmla="*/ 162 w 230"/>
                <a:gd name="T27" fmla="*/ 132 h 132"/>
                <a:gd name="T28" fmla="*/ 204 w 230"/>
                <a:gd name="T29" fmla="*/ 88 h 132"/>
                <a:gd name="T30" fmla="*/ 230 w 230"/>
                <a:gd name="T31" fmla="*/ 46 h 132"/>
                <a:gd name="T32" fmla="*/ 214 w 230"/>
                <a:gd name="T33" fmla="*/ 24 h 132"/>
                <a:gd name="T34" fmla="*/ 215 w 230"/>
                <a:gd name="T35" fmla="*/ 0 h 132"/>
                <a:gd name="T36" fmla="*/ 209 w 230"/>
                <a:gd name="T37" fmla="*/ 0 h 132"/>
                <a:gd name="T38" fmla="*/ 203 w 230"/>
                <a:gd name="T39" fmla="*/ 0 h 132"/>
                <a:gd name="T40" fmla="*/ 203 w 230"/>
                <a:gd name="T41" fmla="*/ 0 h 132"/>
                <a:gd name="T42" fmla="*/ 197 w 230"/>
                <a:gd name="T43" fmla="*/ 0 h 132"/>
                <a:gd name="T44" fmla="*/ 197 w 230"/>
                <a:gd name="T45" fmla="*/ 0 h 132"/>
                <a:gd name="T46" fmla="*/ 197 w 230"/>
                <a:gd name="T47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30" h="132">
                  <a:moveTo>
                    <a:pt x="197" y="0"/>
                  </a:moveTo>
                  <a:lnTo>
                    <a:pt x="191" y="0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1" y="0"/>
                  </a:lnTo>
                  <a:lnTo>
                    <a:pt x="155" y="0"/>
                  </a:lnTo>
                  <a:lnTo>
                    <a:pt x="138" y="6"/>
                  </a:lnTo>
                  <a:lnTo>
                    <a:pt x="132" y="6"/>
                  </a:lnTo>
                  <a:lnTo>
                    <a:pt x="35" y="18"/>
                  </a:lnTo>
                  <a:lnTo>
                    <a:pt x="11" y="30"/>
                  </a:lnTo>
                  <a:lnTo>
                    <a:pt x="23" y="54"/>
                  </a:lnTo>
                  <a:lnTo>
                    <a:pt x="0" y="100"/>
                  </a:lnTo>
                  <a:lnTo>
                    <a:pt x="0" y="132"/>
                  </a:lnTo>
                  <a:lnTo>
                    <a:pt x="162" y="132"/>
                  </a:lnTo>
                  <a:lnTo>
                    <a:pt x="204" y="88"/>
                  </a:lnTo>
                  <a:lnTo>
                    <a:pt x="230" y="46"/>
                  </a:lnTo>
                  <a:lnTo>
                    <a:pt x="214" y="24"/>
                  </a:lnTo>
                  <a:lnTo>
                    <a:pt x="215" y="0"/>
                  </a:lnTo>
                  <a:lnTo>
                    <a:pt x="209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197" y="0"/>
                  </a:lnTo>
                  <a:lnTo>
                    <a:pt x="197" y="0"/>
                  </a:lnTo>
                  <a:lnTo>
                    <a:pt x="197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b="1">
                <a:solidFill>
                  <a:srgbClr val="EAEAEA"/>
                </a:solidFill>
                <a:latin typeface="Comic Sans MS" pitchFamily="66" charset="0"/>
              </a:endParaRPr>
            </a:p>
          </p:txBody>
        </p:sp>
        <p:sp>
          <p:nvSpPr>
            <p:cNvPr id="339984" name="Freeform 16"/>
            <p:cNvSpPr>
              <a:spLocks/>
            </p:cNvSpPr>
            <p:nvPr/>
          </p:nvSpPr>
          <p:spPr bwMode="ltGray">
            <a:xfrm>
              <a:off x="3044" y="4218"/>
              <a:ext cx="89" cy="102"/>
            </a:xfrm>
            <a:custGeom>
              <a:avLst/>
              <a:gdLst>
                <a:gd name="T0" fmla="*/ 71 w 89"/>
                <a:gd name="T1" fmla="*/ 0 h 102"/>
                <a:gd name="T2" fmla="*/ 66 w 89"/>
                <a:gd name="T3" fmla="*/ 48 h 102"/>
                <a:gd name="T4" fmla="*/ 30 w 89"/>
                <a:gd name="T5" fmla="*/ 72 h 102"/>
                <a:gd name="T6" fmla="*/ 0 w 89"/>
                <a:gd name="T7" fmla="*/ 102 h 102"/>
                <a:gd name="T8" fmla="*/ 66 w 89"/>
                <a:gd name="T9" fmla="*/ 102 h 102"/>
                <a:gd name="T10" fmla="*/ 88 w 89"/>
                <a:gd name="T11" fmla="*/ 56 h 102"/>
                <a:gd name="T12" fmla="*/ 89 w 89"/>
                <a:gd name="T13" fmla="*/ 6 h 102"/>
                <a:gd name="T14" fmla="*/ 71 w 89"/>
                <a:gd name="T15" fmla="*/ 0 h 102"/>
                <a:gd name="T16" fmla="*/ 71 w 89"/>
                <a:gd name="T17" fmla="*/ 0 h 102"/>
                <a:gd name="T18" fmla="*/ 71 w 89"/>
                <a:gd name="T19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9" h="102">
                  <a:moveTo>
                    <a:pt x="71" y="0"/>
                  </a:moveTo>
                  <a:lnTo>
                    <a:pt x="66" y="48"/>
                  </a:lnTo>
                  <a:lnTo>
                    <a:pt x="30" y="72"/>
                  </a:lnTo>
                  <a:lnTo>
                    <a:pt x="0" y="102"/>
                  </a:lnTo>
                  <a:lnTo>
                    <a:pt x="66" y="102"/>
                  </a:lnTo>
                  <a:lnTo>
                    <a:pt x="88" y="56"/>
                  </a:lnTo>
                  <a:lnTo>
                    <a:pt x="89" y="6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b="1">
                <a:solidFill>
                  <a:srgbClr val="EAEAEA"/>
                </a:solidFill>
                <a:latin typeface="Comic Sans MS" pitchFamily="66" charset="0"/>
              </a:endParaRPr>
            </a:p>
          </p:txBody>
        </p:sp>
        <p:sp>
          <p:nvSpPr>
            <p:cNvPr id="339985" name="Freeform 17"/>
            <p:cNvSpPr>
              <a:spLocks/>
            </p:cNvSpPr>
            <p:nvPr/>
          </p:nvSpPr>
          <p:spPr bwMode="ltGray">
            <a:xfrm>
              <a:off x="5482" y="3367"/>
              <a:ext cx="278" cy="953"/>
            </a:xfrm>
            <a:custGeom>
              <a:avLst/>
              <a:gdLst>
                <a:gd name="T0" fmla="*/ 278 w 278"/>
                <a:gd name="T1" fmla="*/ 24 h 953"/>
                <a:gd name="T2" fmla="*/ 272 w 278"/>
                <a:gd name="T3" fmla="*/ 24 h 953"/>
                <a:gd name="T4" fmla="*/ 272 w 278"/>
                <a:gd name="T5" fmla="*/ 18 h 953"/>
                <a:gd name="T6" fmla="*/ 266 w 278"/>
                <a:gd name="T7" fmla="*/ 18 h 953"/>
                <a:gd name="T8" fmla="*/ 254 w 278"/>
                <a:gd name="T9" fmla="*/ 12 h 953"/>
                <a:gd name="T10" fmla="*/ 236 w 278"/>
                <a:gd name="T11" fmla="*/ 6 h 953"/>
                <a:gd name="T12" fmla="*/ 212 w 278"/>
                <a:gd name="T13" fmla="*/ 0 h 953"/>
                <a:gd name="T14" fmla="*/ 206 w 278"/>
                <a:gd name="T15" fmla="*/ 6 h 953"/>
                <a:gd name="T16" fmla="*/ 198 w 278"/>
                <a:gd name="T17" fmla="*/ 129 h 953"/>
                <a:gd name="T18" fmla="*/ 184 w 278"/>
                <a:gd name="T19" fmla="*/ 209 h 953"/>
                <a:gd name="T20" fmla="*/ 182 w 278"/>
                <a:gd name="T21" fmla="*/ 249 h 953"/>
                <a:gd name="T22" fmla="*/ 200 w 278"/>
                <a:gd name="T23" fmla="*/ 339 h 953"/>
                <a:gd name="T24" fmla="*/ 186 w 278"/>
                <a:gd name="T25" fmla="*/ 481 h 953"/>
                <a:gd name="T26" fmla="*/ 176 w 278"/>
                <a:gd name="T27" fmla="*/ 521 h 953"/>
                <a:gd name="T28" fmla="*/ 156 w 278"/>
                <a:gd name="T29" fmla="*/ 601 h 953"/>
                <a:gd name="T30" fmla="*/ 172 w 278"/>
                <a:gd name="T31" fmla="*/ 681 h 953"/>
                <a:gd name="T32" fmla="*/ 138 w 278"/>
                <a:gd name="T33" fmla="*/ 765 h 953"/>
                <a:gd name="T34" fmla="*/ 96 w 278"/>
                <a:gd name="T35" fmla="*/ 847 h 953"/>
                <a:gd name="T36" fmla="*/ 50 w 278"/>
                <a:gd name="T37" fmla="*/ 899 h 953"/>
                <a:gd name="T38" fmla="*/ 0 w 278"/>
                <a:gd name="T39" fmla="*/ 953 h 953"/>
                <a:gd name="T40" fmla="*/ 278 w 278"/>
                <a:gd name="T41" fmla="*/ 953 h 953"/>
                <a:gd name="T42" fmla="*/ 278 w 278"/>
                <a:gd name="T43" fmla="*/ 24 h 953"/>
                <a:gd name="T44" fmla="*/ 278 w 278"/>
                <a:gd name="T45" fmla="*/ 24 h 953"/>
                <a:gd name="T46" fmla="*/ 278 w 278"/>
                <a:gd name="T47" fmla="*/ 24 h 9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78" h="953">
                  <a:moveTo>
                    <a:pt x="278" y="24"/>
                  </a:moveTo>
                  <a:lnTo>
                    <a:pt x="272" y="24"/>
                  </a:lnTo>
                  <a:lnTo>
                    <a:pt x="272" y="18"/>
                  </a:lnTo>
                  <a:lnTo>
                    <a:pt x="266" y="18"/>
                  </a:lnTo>
                  <a:lnTo>
                    <a:pt x="254" y="12"/>
                  </a:lnTo>
                  <a:lnTo>
                    <a:pt x="236" y="6"/>
                  </a:lnTo>
                  <a:lnTo>
                    <a:pt x="212" y="0"/>
                  </a:lnTo>
                  <a:lnTo>
                    <a:pt x="206" y="6"/>
                  </a:lnTo>
                  <a:lnTo>
                    <a:pt x="198" y="129"/>
                  </a:lnTo>
                  <a:lnTo>
                    <a:pt x="184" y="209"/>
                  </a:lnTo>
                  <a:lnTo>
                    <a:pt x="182" y="249"/>
                  </a:lnTo>
                  <a:lnTo>
                    <a:pt x="200" y="339"/>
                  </a:lnTo>
                  <a:lnTo>
                    <a:pt x="186" y="481"/>
                  </a:lnTo>
                  <a:lnTo>
                    <a:pt x="176" y="521"/>
                  </a:lnTo>
                  <a:lnTo>
                    <a:pt x="156" y="601"/>
                  </a:lnTo>
                  <a:lnTo>
                    <a:pt x="172" y="681"/>
                  </a:lnTo>
                  <a:lnTo>
                    <a:pt x="138" y="765"/>
                  </a:lnTo>
                  <a:lnTo>
                    <a:pt x="96" y="847"/>
                  </a:lnTo>
                  <a:lnTo>
                    <a:pt x="50" y="899"/>
                  </a:lnTo>
                  <a:lnTo>
                    <a:pt x="0" y="953"/>
                  </a:lnTo>
                  <a:lnTo>
                    <a:pt x="278" y="953"/>
                  </a:lnTo>
                  <a:lnTo>
                    <a:pt x="278" y="24"/>
                  </a:lnTo>
                  <a:lnTo>
                    <a:pt x="278" y="24"/>
                  </a:lnTo>
                  <a:lnTo>
                    <a:pt x="278" y="2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b="1">
                <a:solidFill>
                  <a:srgbClr val="EAEAEA"/>
                </a:solidFill>
                <a:latin typeface="Comic Sans MS" pitchFamily="66" charset="0"/>
              </a:endParaRPr>
            </a:p>
          </p:txBody>
        </p:sp>
      </p:grpSp>
      <p:sp>
        <p:nvSpPr>
          <p:cNvPr id="339986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39987" name="Rectangle 1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1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 smtClean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339988" name="Rectangle 2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1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 b="0" smtClean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339989" name="Rectangle 2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1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 smtClean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3EB775C-2EA6-4B2C-9DEF-6A2B0E5DA149}" type="slidenum">
              <a:rPr lang="ru-RU">
                <a:solidFill>
                  <a:srgbClr val="EAEAEA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EAEAEA"/>
              </a:solidFill>
            </a:endParaRPr>
          </a:p>
        </p:txBody>
      </p:sp>
      <p:sp>
        <p:nvSpPr>
          <p:cNvPr id="339990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1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xmlns="" val="358289227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7" r:id="rId12"/>
  </p:sldLayoutIdLst>
  <p:transition spd="med">
    <p:wheel spokes="1"/>
  </p:transition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u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u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FFCC"/>
            </a:gs>
            <a:gs pos="100000">
              <a:srgbClr val="FFFF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202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 b="0" smtClean="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79203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 smtClean="0">
                <a:latin typeface="Arial Black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88B38E2-3F8E-4616-B898-390919BE6606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grpSp>
        <p:nvGrpSpPr>
          <p:cNvPr id="1028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1032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3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4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666699"/>
                </a:solidFill>
              </a:endParaRPr>
            </a:p>
          </p:txBody>
        </p:sp>
        <p:sp>
          <p:nvSpPr>
            <p:cNvPr id="1035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666699"/>
                </a:solidFill>
              </a:endParaRPr>
            </a:p>
          </p:txBody>
        </p:sp>
        <p:sp>
          <p:nvSpPr>
            <p:cNvPr id="1036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9999CC"/>
                </a:solidFill>
              </a:endParaRPr>
            </a:p>
          </p:txBody>
        </p:sp>
        <p:sp>
          <p:nvSpPr>
            <p:cNvPr id="1037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666699"/>
                </a:solidFill>
              </a:endParaRPr>
            </a:p>
          </p:txBody>
        </p:sp>
        <p:sp>
          <p:nvSpPr>
            <p:cNvPr id="1038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9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9999CC"/>
                </a:solidFill>
              </a:endParaRPr>
            </a:p>
          </p:txBody>
        </p:sp>
        <p:sp>
          <p:nvSpPr>
            <p:cNvPr id="1040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9999CC"/>
                </a:solidFill>
              </a:endParaRPr>
            </a:p>
          </p:txBody>
        </p:sp>
      </p:grpSp>
      <p:sp>
        <p:nvSpPr>
          <p:cNvPr id="1029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30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79216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 smtClean="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65654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</p:sldLayoutIdLst>
  <p:transition spd="med">
    <p:wheel spokes="1"/>
  </p:transition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¨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FFCC"/>
            </a:gs>
            <a:gs pos="100000">
              <a:srgbClr val="FFFF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2"/>
          <p:cNvGrpSpPr>
            <a:grpSpLocks/>
          </p:cNvGrpSpPr>
          <p:nvPr/>
        </p:nvGrpSpPr>
        <p:grpSpPr bwMode="auto">
          <a:xfrm>
            <a:off x="4716463" y="5345113"/>
            <a:ext cx="4427537" cy="1512887"/>
            <a:chOff x="2971" y="3367"/>
            <a:chExt cx="2789" cy="953"/>
          </a:xfrm>
        </p:grpSpPr>
        <p:sp>
          <p:nvSpPr>
            <p:cNvPr id="3080" name="Freeform 3"/>
            <p:cNvSpPr>
              <a:spLocks/>
            </p:cNvSpPr>
            <p:nvPr/>
          </p:nvSpPr>
          <p:spPr bwMode="ltGray">
            <a:xfrm>
              <a:off x="2971" y="3367"/>
              <a:ext cx="2789" cy="953"/>
            </a:xfrm>
            <a:custGeom>
              <a:avLst/>
              <a:gdLst>
                <a:gd name="T0" fmla="*/ 2777 w 2780"/>
                <a:gd name="T1" fmla="*/ 18 h 953"/>
                <a:gd name="T2" fmla="*/ 2687 w 2780"/>
                <a:gd name="T3" fmla="*/ 24 h 953"/>
                <a:gd name="T4" fmla="*/ 2621 w 2780"/>
                <a:gd name="T5" fmla="*/ 102 h 953"/>
                <a:gd name="T6" fmla="*/ 2519 w 2780"/>
                <a:gd name="T7" fmla="*/ 156 h 953"/>
                <a:gd name="T8" fmla="*/ 2513 w 2780"/>
                <a:gd name="T9" fmla="*/ 222 h 953"/>
                <a:gd name="T10" fmla="*/ 2495 w 2780"/>
                <a:gd name="T11" fmla="*/ 246 h 953"/>
                <a:gd name="T12" fmla="*/ 2477 w 2780"/>
                <a:gd name="T13" fmla="*/ 252 h 953"/>
                <a:gd name="T14" fmla="*/ 2405 w 2780"/>
                <a:gd name="T15" fmla="*/ 210 h 953"/>
                <a:gd name="T16" fmla="*/ 2267 w 2780"/>
                <a:gd name="T17" fmla="*/ 192 h 953"/>
                <a:gd name="T18" fmla="*/ 2243 w 2780"/>
                <a:gd name="T19" fmla="*/ 186 h 953"/>
                <a:gd name="T20" fmla="*/ 2225 w 2780"/>
                <a:gd name="T21" fmla="*/ 192 h 953"/>
                <a:gd name="T22" fmla="*/ 2153 w 2780"/>
                <a:gd name="T23" fmla="*/ 228 h 953"/>
                <a:gd name="T24" fmla="*/ 2117 w 2780"/>
                <a:gd name="T25" fmla="*/ 240 h 953"/>
                <a:gd name="T26" fmla="*/ 2093 w 2780"/>
                <a:gd name="T27" fmla="*/ 246 h 953"/>
                <a:gd name="T28" fmla="*/ 2081 w 2780"/>
                <a:gd name="T29" fmla="*/ 258 h 953"/>
                <a:gd name="T30" fmla="*/ 2081 w 2780"/>
                <a:gd name="T31" fmla="*/ 276 h 953"/>
                <a:gd name="T32" fmla="*/ 2058 w 2780"/>
                <a:gd name="T33" fmla="*/ 300 h 953"/>
                <a:gd name="T34" fmla="*/ 2040 w 2780"/>
                <a:gd name="T35" fmla="*/ 312 h 953"/>
                <a:gd name="T36" fmla="*/ 2028 w 2780"/>
                <a:gd name="T37" fmla="*/ 324 h 953"/>
                <a:gd name="T38" fmla="*/ 2016 w 2780"/>
                <a:gd name="T39" fmla="*/ 336 h 953"/>
                <a:gd name="T40" fmla="*/ 1985 w 2780"/>
                <a:gd name="T41" fmla="*/ 342 h 953"/>
                <a:gd name="T42" fmla="*/ 1919 w 2780"/>
                <a:gd name="T43" fmla="*/ 336 h 953"/>
                <a:gd name="T44" fmla="*/ 1883 w 2780"/>
                <a:gd name="T45" fmla="*/ 330 h 953"/>
                <a:gd name="T46" fmla="*/ 1871 w 2780"/>
                <a:gd name="T47" fmla="*/ 342 h 953"/>
                <a:gd name="T48" fmla="*/ 1859 w 2780"/>
                <a:gd name="T49" fmla="*/ 354 h 953"/>
                <a:gd name="T50" fmla="*/ 1829 w 2780"/>
                <a:gd name="T51" fmla="*/ 360 h 953"/>
                <a:gd name="T52" fmla="*/ 1770 w 2780"/>
                <a:gd name="T53" fmla="*/ 342 h 953"/>
                <a:gd name="T54" fmla="*/ 1746 w 2780"/>
                <a:gd name="T55" fmla="*/ 342 h 953"/>
                <a:gd name="T56" fmla="*/ 1722 w 2780"/>
                <a:gd name="T57" fmla="*/ 354 h 953"/>
                <a:gd name="T58" fmla="*/ 1661 w 2780"/>
                <a:gd name="T59" fmla="*/ 425 h 953"/>
                <a:gd name="T60" fmla="*/ 1619 w 2780"/>
                <a:gd name="T61" fmla="*/ 569 h 953"/>
                <a:gd name="T62" fmla="*/ 1619 w 2780"/>
                <a:gd name="T63" fmla="*/ 593 h 953"/>
                <a:gd name="T64" fmla="*/ 1625 w 2780"/>
                <a:gd name="T65" fmla="*/ 641 h 953"/>
                <a:gd name="T66" fmla="*/ 1643 w 2780"/>
                <a:gd name="T67" fmla="*/ 659 h 953"/>
                <a:gd name="T68" fmla="*/ 1637 w 2780"/>
                <a:gd name="T69" fmla="*/ 671 h 953"/>
                <a:gd name="T70" fmla="*/ 1625 w 2780"/>
                <a:gd name="T71" fmla="*/ 683 h 953"/>
                <a:gd name="T72" fmla="*/ 1547 w 2780"/>
                <a:gd name="T73" fmla="*/ 689 h 953"/>
                <a:gd name="T74" fmla="*/ 1470 w 2780"/>
                <a:gd name="T75" fmla="*/ 629 h 953"/>
                <a:gd name="T76" fmla="*/ 1337 w 2780"/>
                <a:gd name="T77" fmla="*/ 587 h 953"/>
                <a:gd name="T78" fmla="*/ 1188 w 2780"/>
                <a:gd name="T79" fmla="*/ 671 h 953"/>
                <a:gd name="T80" fmla="*/ 1019 w 2780"/>
                <a:gd name="T81" fmla="*/ 731 h 953"/>
                <a:gd name="T82" fmla="*/ 816 w 2780"/>
                <a:gd name="T83" fmla="*/ 743 h 953"/>
                <a:gd name="T84" fmla="*/ 630 w 2780"/>
                <a:gd name="T85" fmla="*/ 701 h 953"/>
                <a:gd name="T86" fmla="*/ 570 w 2780"/>
                <a:gd name="T87" fmla="*/ 695 h 953"/>
                <a:gd name="T88" fmla="*/ 558 w 2780"/>
                <a:gd name="T89" fmla="*/ 701 h 953"/>
                <a:gd name="T90" fmla="*/ 522 w 2780"/>
                <a:gd name="T91" fmla="*/ 731 h 953"/>
                <a:gd name="T92" fmla="*/ 437 w 2780"/>
                <a:gd name="T93" fmla="*/ 809 h 953"/>
                <a:gd name="T94" fmla="*/ 407 w 2780"/>
                <a:gd name="T95" fmla="*/ 821 h 953"/>
                <a:gd name="T96" fmla="*/ 383 w 2780"/>
                <a:gd name="T97" fmla="*/ 821 h 953"/>
                <a:gd name="T98" fmla="*/ 336 w 2780"/>
                <a:gd name="T99" fmla="*/ 827 h 953"/>
                <a:gd name="T100" fmla="*/ 210 w 2780"/>
                <a:gd name="T101" fmla="*/ 851 h 953"/>
                <a:gd name="T102" fmla="*/ 174 w 2780"/>
                <a:gd name="T103" fmla="*/ 857 h 953"/>
                <a:gd name="T104" fmla="*/ 125 w 2780"/>
                <a:gd name="T105" fmla="*/ 851 h 953"/>
                <a:gd name="T106" fmla="*/ 107 w 2780"/>
                <a:gd name="T107" fmla="*/ 857 h 953"/>
                <a:gd name="T108" fmla="*/ 101 w 2780"/>
                <a:gd name="T109" fmla="*/ 875 h 953"/>
                <a:gd name="T110" fmla="*/ 83 w 2780"/>
                <a:gd name="T111" fmla="*/ 887 h 953"/>
                <a:gd name="T112" fmla="*/ 48 w 2780"/>
                <a:gd name="T113" fmla="*/ 899 h 953"/>
                <a:gd name="T114" fmla="*/ 2789 w 2780"/>
                <a:gd name="T115" fmla="*/ 24 h 953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2780" h="953">
                  <a:moveTo>
                    <a:pt x="2780" y="24"/>
                  </a:moveTo>
                  <a:lnTo>
                    <a:pt x="2774" y="24"/>
                  </a:lnTo>
                  <a:lnTo>
                    <a:pt x="2774" y="18"/>
                  </a:lnTo>
                  <a:lnTo>
                    <a:pt x="2768" y="18"/>
                  </a:lnTo>
                  <a:lnTo>
                    <a:pt x="2756" y="12"/>
                  </a:lnTo>
                  <a:lnTo>
                    <a:pt x="2738" y="6"/>
                  </a:lnTo>
                  <a:lnTo>
                    <a:pt x="2714" y="0"/>
                  </a:lnTo>
                  <a:lnTo>
                    <a:pt x="2678" y="24"/>
                  </a:lnTo>
                  <a:lnTo>
                    <a:pt x="2643" y="54"/>
                  </a:lnTo>
                  <a:lnTo>
                    <a:pt x="2619" y="90"/>
                  </a:lnTo>
                  <a:lnTo>
                    <a:pt x="2613" y="96"/>
                  </a:lnTo>
                  <a:lnTo>
                    <a:pt x="2613" y="102"/>
                  </a:lnTo>
                  <a:lnTo>
                    <a:pt x="2601" y="108"/>
                  </a:lnTo>
                  <a:lnTo>
                    <a:pt x="2583" y="120"/>
                  </a:lnTo>
                  <a:lnTo>
                    <a:pt x="2541" y="132"/>
                  </a:lnTo>
                  <a:lnTo>
                    <a:pt x="2511" y="156"/>
                  </a:lnTo>
                  <a:lnTo>
                    <a:pt x="2511" y="204"/>
                  </a:lnTo>
                  <a:lnTo>
                    <a:pt x="2511" y="210"/>
                  </a:lnTo>
                  <a:lnTo>
                    <a:pt x="2505" y="216"/>
                  </a:lnTo>
                  <a:lnTo>
                    <a:pt x="2505" y="222"/>
                  </a:lnTo>
                  <a:lnTo>
                    <a:pt x="2499" y="228"/>
                  </a:lnTo>
                  <a:lnTo>
                    <a:pt x="2499" y="240"/>
                  </a:lnTo>
                  <a:lnTo>
                    <a:pt x="2493" y="246"/>
                  </a:lnTo>
                  <a:lnTo>
                    <a:pt x="2487" y="246"/>
                  </a:lnTo>
                  <a:lnTo>
                    <a:pt x="2487" y="252"/>
                  </a:lnTo>
                  <a:lnTo>
                    <a:pt x="2481" y="252"/>
                  </a:lnTo>
                  <a:lnTo>
                    <a:pt x="2475" y="252"/>
                  </a:lnTo>
                  <a:lnTo>
                    <a:pt x="2469" y="252"/>
                  </a:lnTo>
                  <a:lnTo>
                    <a:pt x="2457" y="252"/>
                  </a:lnTo>
                  <a:lnTo>
                    <a:pt x="2439" y="258"/>
                  </a:lnTo>
                  <a:lnTo>
                    <a:pt x="2415" y="222"/>
                  </a:lnTo>
                  <a:lnTo>
                    <a:pt x="2397" y="210"/>
                  </a:lnTo>
                  <a:lnTo>
                    <a:pt x="2373" y="216"/>
                  </a:lnTo>
                  <a:lnTo>
                    <a:pt x="2332" y="216"/>
                  </a:lnTo>
                  <a:lnTo>
                    <a:pt x="2296" y="204"/>
                  </a:lnTo>
                  <a:lnTo>
                    <a:pt x="2260" y="192"/>
                  </a:lnTo>
                  <a:lnTo>
                    <a:pt x="2248" y="186"/>
                  </a:lnTo>
                  <a:lnTo>
                    <a:pt x="2242" y="186"/>
                  </a:lnTo>
                  <a:lnTo>
                    <a:pt x="2236" y="186"/>
                  </a:lnTo>
                  <a:lnTo>
                    <a:pt x="2230" y="186"/>
                  </a:lnTo>
                  <a:lnTo>
                    <a:pt x="2224" y="192"/>
                  </a:lnTo>
                  <a:lnTo>
                    <a:pt x="2218" y="192"/>
                  </a:lnTo>
                  <a:lnTo>
                    <a:pt x="2212" y="198"/>
                  </a:lnTo>
                  <a:lnTo>
                    <a:pt x="2194" y="204"/>
                  </a:lnTo>
                  <a:lnTo>
                    <a:pt x="2170" y="210"/>
                  </a:lnTo>
                  <a:lnTo>
                    <a:pt x="2146" y="228"/>
                  </a:lnTo>
                  <a:lnTo>
                    <a:pt x="2122" y="240"/>
                  </a:lnTo>
                  <a:lnTo>
                    <a:pt x="2116" y="240"/>
                  </a:lnTo>
                  <a:lnTo>
                    <a:pt x="2110" y="240"/>
                  </a:lnTo>
                  <a:lnTo>
                    <a:pt x="2104" y="240"/>
                  </a:lnTo>
                  <a:lnTo>
                    <a:pt x="2098" y="246"/>
                  </a:lnTo>
                  <a:lnTo>
                    <a:pt x="2092" y="246"/>
                  </a:lnTo>
                  <a:lnTo>
                    <a:pt x="2086" y="246"/>
                  </a:lnTo>
                  <a:lnTo>
                    <a:pt x="2080" y="252"/>
                  </a:lnTo>
                  <a:lnTo>
                    <a:pt x="2080" y="258"/>
                  </a:lnTo>
                  <a:lnTo>
                    <a:pt x="2074" y="258"/>
                  </a:lnTo>
                  <a:lnTo>
                    <a:pt x="2074" y="264"/>
                  </a:lnTo>
                  <a:lnTo>
                    <a:pt x="2074" y="270"/>
                  </a:lnTo>
                  <a:lnTo>
                    <a:pt x="2074" y="276"/>
                  </a:lnTo>
                  <a:lnTo>
                    <a:pt x="2069" y="288"/>
                  </a:lnTo>
                  <a:lnTo>
                    <a:pt x="2057" y="300"/>
                  </a:lnTo>
                  <a:lnTo>
                    <a:pt x="2051" y="300"/>
                  </a:lnTo>
                  <a:lnTo>
                    <a:pt x="2045" y="300"/>
                  </a:lnTo>
                  <a:lnTo>
                    <a:pt x="2039" y="306"/>
                  </a:lnTo>
                  <a:lnTo>
                    <a:pt x="2033" y="306"/>
                  </a:lnTo>
                  <a:lnTo>
                    <a:pt x="2033" y="312"/>
                  </a:lnTo>
                  <a:lnTo>
                    <a:pt x="2027" y="312"/>
                  </a:lnTo>
                  <a:lnTo>
                    <a:pt x="2027" y="318"/>
                  </a:lnTo>
                  <a:lnTo>
                    <a:pt x="2021" y="324"/>
                  </a:lnTo>
                  <a:lnTo>
                    <a:pt x="2015" y="330"/>
                  </a:lnTo>
                  <a:lnTo>
                    <a:pt x="2009" y="336"/>
                  </a:lnTo>
                  <a:lnTo>
                    <a:pt x="1997" y="336"/>
                  </a:lnTo>
                  <a:lnTo>
                    <a:pt x="1991" y="342"/>
                  </a:lnTo>
                  <a:lnTo>
                    <a:pt x="1985" y="342"/>
                  </a:lnTo>
                  <a:lnTo>
                    <a:pt x="1979" y="342"/>
                  </a:lnTo>
                  <a:lnTo>
                    <a:pt x="1961" y="336"/>
                  </a:lnTo>
                  <a:lnTo>
                    <a:pt x="1925" y="336"/>
                  </a:lnTo>
                  <a:lnTo>
                    <a:pt x="1919" y="336"/>
                  </a:lnTo>
                  <a:lnTo>
                    <a:pt x="1913" y="336"/>
                  </a:lnTo>
                  <a:lnTo>
                    <a:pt x="1895" y="330"/>
                  </a:lnTo>
                  <a:lnTo>
                    <a:pt x="1889" y="330"/>
                  </a:lnTo>
                  <a:lnTo>
                    <a:pt x="1883" y="330"/>
                  </a:lnTo>
                  <a:lnTo>
                    <a:pt x="1877" y="330"/>
                  </a:lnTo>
                  <a:lnTo>
                    <a:pt x="1871" y="336"/>
                  </a:lnTo>
                  <a:lnTo>
                    <a:pt x="1865" y="342"/>
                  </a:lnTo>
                  <a:lnTo>
                    <a:pt x="1859" y="348"/>
                  </a:lnTo>
                  <a:lnTo>
                    <a:pt x="1853" y="354"/>
                  </a:lnTo>
                  <a:lnTo>
                    <a:pt x="1847" y="354"/>
                  </a:lnTo>
                  <a:lnTo>
                    <a:pt x="1835" y="360"/>
                  </a:lnTo>
                  <a:lnTo>
                    <a:pt x="1829" y="360"/>
                  </a:lnTo>
                  <a:lnTo>
                    <a:pt x="1823" y="360"/>
                  </a:lnTo>
                  <a:lnTo>
                    <a:pt x="1817" y="360"/>
                  </a:lnTo>
                  <a:lnTo>
                    <a:pt x="1776" y="342"/>
                  </a:lnTo>
                  <a:lnTo>
                    <a:pt x="1770" y="342"/>
                  </a:lnTo>
                  <a:lnTo>
                    <a:pt x="1764" y="342"/>
                  </a:lnTo>
                  <a:lnTo>
                    <a:pt x="1758" y="342"/>
                  </a:lnTo>
                  <a:lnTo>
                    <a:pt x="1746" y="342"/>
                  </a:lnTo>
                  <a:lnTo>
                    <a:pt x="1740" y="342"/>
                  </a:lnTo>
                  <a:lnTo>
                    <a:pt x="1734" y="342"/>
                  </a:lnTo>
                  <a:lnTo>
                    <a:pt x="1728" y="348"/>
                  </a:lnTo>
                  <a:lnTo>
                    <a:pt x="1722" y="348"/>
                  </a:lnTo>
                  <a:lnTo>
                    <a:pt x="1716" y="354"/>
                  </a:lnTo>
                  <a:lnTo>
                    <a:pt x="1704" y="366"/>
                  </a:lnTo>
                  <a:lnTo>
                    <a:pt x="1698" y="378"/>
                  </a:lnTo>
                  <a:lnTo>
                    <a:pt x="1674" y="402"/>
                  </a:lnTo>
                  <a:lnTo>
                    <a:pt x="1656" y="425"/>
                  </a:lnTo>
                  <a:lnTo>
                    <a:pt x="1632" y="461"/>
                  </a:lnTo>
                  <a:lnTo>
                    <a:pt x="1614" y="509"/>
                  </a:lnTo>
                  <a:lnTo>
                    <a:pt x="1614" y="563"/>
                  </a:lnTo>
                  <a:lnTo>
                    <a:pt x="1614" y="569"/>
                  </a:lnTo>
                  <a:lnTo>
                    <a:pt x="1614" y="575"/>
                  </a:lnTo>
                  <a:lnTo>
                    <a:pt x="1614" y="581"/>
                  </a:lnTo>
                  <a:lnTo>
                    <a:pt x="1614" y="587"/>
                  </a:lnTo>
                  <a:lnTo>
                    <a:pt x="1614" y="593"/>
                  </a:lnTo>
                  <a:lnTo>
                    <a:pt x="1614" y="599"/>
                  </a:lnTo>
                  <a:lnTo>
                    <a:pt x="1614" y="605"/>
                  </a:lnTo>
                  <a:lnTo>
                    <a:pt x="1614" y="617"/>
                  </a:lnTo>
                  <a:lnTo>
                    <a:pt x="1620" y="641"/>
                  </a:lnTo>
                  <a:lnTo>
                    <a:pt x="1626" y="641"/>
                  </a:lnTo>
                  <a:lnTo>
                    <a:pt x="1632" y="647"/>
                  </a:lnTo>
                  <a:lnTo>
                    <a:pt x="1632" y="659"/>
                  </a:lnTo>
                  <a:lnTo>
                    <a:pt x="1638" y="659"/>
                  </a:lnTo>
                  <a:lnTo>
                    <a:pt x="1638" y="665"/>
                  </a:lnTo>
                  <a:lnTo>
                    <a:pt x="1638" y="671"/>
                  </a:lnTo>
                  <a:lnTo>
                    <a:pt x="1632" y="671"/>
                  </a:lnTo>
                  <a:lnTo>
                    <a:pt x="1632" y="677"/>
                  </a:lnTo>
                  <a:lnTo>
                    <a:pt x="1626" y="677"/>
                  </a:lnTo>
                  <a:lnTo>
                    <a:pt x="1620" y="683"/>
                  </a:lnTo>
                  <a:lnTo>
                    <a:pt x="1596" y="689"/>
                  </a:lnTo>
                  <a:lnTo>
                    <a:pt x="1572" y="689"/>
                  </a:lnTo>
                  <a:lnTo>
                    <a:pt x="1548" y="689"/>
                  </a:lnTo>
                  <a:lnTo>
                    <a:pt x="1542" y="689"/>
                  </a:lnTo>
                  <a:lnTo>
                    <a:pt x="1536" y="689"/>
                  </a:lnTo>
                  <a:lnTo>
                    <a:pt x="1518" y="683"/>
                  </a:lnTo>
                  <a:lnTo>
                    <a:pt x="1495" y="671"/>
                  </a:lnTo>
                  <a:lnTo>
                    <a:pt x="1465" y="629"/>
                  </a:lnTo>
                  <a:lnTo>
                    <a:pt x="1435" y="599"/>
                  </a:lnTo>
                  <a:lnTo>
                    <a:pt x="1405" y="581"/>
                  </a:lnTo>
                  <a:lnTo>
                    <a:pt x="1375" y="563"/>
                  </a:lnTo>
                  <a:lnTo>
                    <a:pt x="1333" y="587"/>
                  </a:lnTo>
                  <a:lnTo>
                    <a:pt x="1303" y="653"/>
                  </a:lnTo>
                  <a:lnTo>
                    <a:pt x="1261" y="665"/>
                  </a:lnTo>
                  <a:lnTo>
                    <a:pt x="1219" y="653"/>
                  </a:lnTo>
                  <a:lnTo>
                    <a:pt x="1184" y="671"/>
                  </a:lnTo>
                  <a:lnTo>
                    <a:pt x="1136" y="671"/>
                  </a:lnTo>
                  <a:lnTo>
                    <a:pt x="1106" y="671"/>
                  </a:lnTo>
                  <a:lnTo>
                    <a:pt x="1076" y="707"/>
                  </a:lnTo>
                  <a:lnTo>
                    <a:pt x="1016" y="731"/>
                  </a:lnTo>
                  <a:lnTo>
                    <a:pt x="944" y="761"/>
                  </a:lnTo>
                  <a:lnTo>
                    <a:pt x="921" y="773"/>
                  </a:lnTo>
                  <a:lnTo>
                    <a:pt x="867" y="773"/>
                  </a:lnTo>
                  <a:lnTo>
                    <a:pt x="813" y="743"/>
                  </a:lnTo>
                  <a:lnTo>
                    <a:pt x="783" y="719"/>
                  </a:lnTo>
                  <a:lnTo>
                    <a:pt x="741" y="713"/>
                  </a:lnTo>
                  <a:lnTo>
                    <a:pt x="693" y="701"/>
                  </a:lnTo>
                  <a:lnTo>
                    <a:pt x="628" y="701"/>
                  </a:lnTo>
                  <a:lnTo>
                    <a:pt x="616" y="701"/>
                  </a:lnTo>
                  <a:lnTo>
                    <a:pt x="598" y="695"/>
                  </a:lnTo>
                  <a:lnTo>
                    <a:pt x="580" y="695"/>
                  </a:lnTo>
                  <a:lnTo>
                    <a:pt x="568" y="695"/>
                  </a:lnTo>
                  <a:lnTo>
                    <a:pt x="562" y="701"/>
                  </a:lnTo>
                  <a:lnTo>
                    <a:pt x="556" y="701"/>
                  </a:lnTo>
                  <a:lnTo>
                    <a:pt x="550" y="707"/>
                  </a:lnTo>
                  <a:lnTo>
                    <a:pt x="544" y="713"/>
                  </a:lnTo>
                  <a:lnTo>
                    <a:pt x="520" y="731"/>
                  </a:lnTo>
                  <a:lnTo>
                    <a:pt x="496" y="749"/>
                  </a:lnTo>
                  <a:lnTo>
                    <a:pt x="460" y="785"/>
                  </a:lnTo>
                  <a:lnTo>
                    <a:pt x="454" y="791"/>
                  </a:lnTo>
                  <a:lnTo>
                    <a:pt x="436" y="809"/>
                  </a:lnTo>
                  <a:lnTo>
                    <a:pt x="424" y="815"/>
                  </a:lnTo>
                  <a:lnTo>
                    <a:pt x="418" y="821"/>
                  </a:lnTo>
                  <a:lnTo>
                    <a:pt x="412" y="821"/>
                  </a:lnTo>
                  <a:lnTo>
                    <a:pt x="406" y="821"/>
                  </a:lnTo>
                  <a:lnTo>
                    <a:pt x="400" y="821"/>
                  </a:lnTo>
                  <a:lnTo>
                    <a:pt x="394" y="821"/>
                  </a:lnTo>
                  <a:lnTo>
                    <a:pt x="388" y="821"/>
                  </a:lnTo>
                  <a:lnTo>
                    <a:pt x="382" y="821"/>
                  </a:lnTo>
                  <a:lnTo>
                    <a:pt x="370" y="821"/>
                  </a:lnTo>
                  <a:lnTo>
                    <a:pt x="358" y="821"/>
                  </a:lnTo>
                  <a:lnTo>
                    <a:pt x="352" y="821"/>
                  </a:lnTo>
                  <a:lnTo>
                    <a:pt x="335" y="827"/>
                  </a:lnTo>
                  <a:lnTo>
                    <a:pt x="329" y="827"/>
                  </a:lnTo>
                  <a:lnTo>
                    <a:pt x="233" y="839"/>
                  </a:lnTo>
                  <a:lnTo>
                    <a:pt x="227" y="845"/>
                  </a:lnTo>
                  <a:lnTo>
                    <a:pt x="209" y="851"/>
                  </a:lnTo>
                  <a:lnTo>
                    <a:pt x="197" y="851"/>
                  </a:lnTo>
                  <a:lnTo>
                    <a:pt x="185" y="857"/>
                  </a:lnTo>
                  <a:lnTo>
                    <a:pt x="179" y="857"/>
                  </a:lnTo>
                  <a:lnTo>
                    <a:pt x="173" y="857"/>
                  </a:lnTo>
                  <a:lnTo>
                    <a:pt x="167" y="857"/>
                  </a:lnTo>
                  <a:lnTo>
                    <a:pt x="149" y="851"/>
                  </a:lnTo>
                  <a:lnTo>
                    <a:pt x="137" y="851"/>
                  </a:lnTo>
                  <a:lnTo>
                    <a:pt x="125" y="851"/>
                  </a:lnTo>
                  <a:lnTo>
                    <a:pt x="119" y="857"/>
                  </a:lnTo>
                  <a:lnTo>
                    <a:pt x="113" y="857"/>
                  </a:lnTo>
                  <a:lnTo>
                    <a:pt x="107" y="857"/>
                  </a:lnTo>
                  <a:lnTo>
                    <a:pt x="101" y="863"/>
                  </a:lnTo>
                  <a:lnTo>
                    <a:pt x="101" y="869"/>
                  </a:lnTo>
                  <a:lnTo>
                    <a:pt x="101" y="875"/>
                  </a:lnTo>
                  <a:lnTo>
                    <a:pt x="95" y="875"/>
                  </a:lnTo>
                  <a:lnTo>
                    <a:pt x="95" y="881"/>
                  </a:lnTo>
                  <a:lnTo>
                    <a:pt x="89" y="881"/>
                  </a:lnTo>
                  <a:lnTo>
                    <a:pt x="83" y="887"/>
                  </a:lnTo>
                  <a:lnTo>
                    <a:pt x="77" y="887"/>
                  </a:lnTo>
                  <a:lnTo>
                    <a:pt x="60" y="893"/>
                  </a:lnTo>
                  <a:lnTo>
                    <a:pt x="54" y="899"/>
                  </a:lnTo>
                  <a:lnTo>
                    <a:pt x="48" y="899"/>
                  </a:lnTo>
                  <a:lnTo>
                    <a:pt x="48" y="905"/>
                  </a:lnTo>
                  <a:lnTo>
                    <a:pt x="0" y="953"/>
                  </a:lnTo>
                  <a:lnTo>
                    <a:pt x="2780" y="953"/>
                  </a:lnTo>
                  <a:lnTo>
                    <a:pt x="2780" y="24"/>
                  </a:lnTo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b="1">
                <a:solidFill>
                  <a:srgbClr val="EAEAEA"/>
                </a:solidFill>
                <a:latin typeface="Comic Sans MS" pitchFamily="66" charset="0"/>
              </a:endParaRPr>
            </a:p>
          </p:txBody>
        </p:sp>
        <p:sp>
          <p:nvSpPr>
            <p:cNvPr id="339972" name="Freeform 4"/>
            <p:cNvSpPr>
              <a:spLocks/>
            </p:cNvSpPr>
            <p:nvPr/>
          </p:nvSpPr>
          <p:spPr bwMode="ltGray">
            <a:xfrm>
              <a:off x="4602" y="4014"/>
              <a:ext cx="12" cy="18"/>
            </a:xfrm>
            <a:custGeom>
              <a:avLst/>
              <a:gdLst>
                <a:gd name="T0" fmla="*/ 12 w 12"/>
                <a:gd name="T1" fmla="*/ 18 h 18"/>
                <a:gd name="T2" fmla="*/ 12 w 12"/>
                <a:gd name="T3" fmla="*/ 12 h 18"/>
                <a:gd name="T4" fmla="*/ 6 w 12"/>
                <a:gd name="T5" fmla="*/ 6 h 18"/>
                <a:gd name="T6" fmla="*/ 6 w 12"/>
                <a:gd name="T7" fmla="*/ 6 h 18"/>
                <a:gd name="T8" fmla="*/ 0 w 12"/>
                <a:gd name="T9" fmla="*/ 0 h 18"/>
                <a:gd name="T10" fmla="*/ 12 w 12"/>
                <a:gd name="T11" fmla="*/ 18 h 18"/>
                <a:gd name="T12" fmla="*/ 12 w 12"/>
                <a:gd name="T13" fmla="*/ 18 h 18"/>
                <a:gd name="T14" fmla="*/ 12 w 12"/>
                <a:gd name="T15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18">
                  <a:moveTo>
                    <a:pt x="12" y="18"/>
                  </a:moveTo>
                  <a:lnTo>
                    <a:pt x="12" y="12"/>
                  </a:lnTo>
                  <a:lnTo>
                    <a:pt x="6" y="6"/>
                  </a:lnTo>
                  <a:lnTo>
                    <a:pt x="6" y="6"/>
                  </a:lnTo>
                  <a:lnTo>
                    <a:pt x="0" y="0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12" y="18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b="1">
                <a:solidFill>
                  <a:srgbClr val="EAEAEA"/>
                </a:solidFill>
                <a:latin typeface="Comic Sans MS" pitchFamily="66" charset="0"/>
              </a:endParaRPr>
            </a:p>
          </p:txBody>
        </p:sp>
        <p:sp>
          <p:nvSpPr>
            <p:cNvPr id="339973" name="Freeform 5"/>
            <p:cNvSpPr>
              <a:spLocks/>
            </p:cNvSpPr>
            <p:nvPr/>
          </p:nvSpPr>
          <p:spPr bwMode="ltGray">
            <a:xfrm>
              <a:off x="4596" y="3996"/>
              <a:ext cx="6" cy="18"/>
            </a:xfrm>
            <a:custGeom>
              <a:avLst/>
              <a:gdLst>
                <a:gd name="T0" fmla="*/ 0 w 6"/>
                <a:gd name="T1" fmla="*/ 12 h 18"/>
                <a:gd name="T2" fmla="*/ 6 w 6"/>
                <a:gd name="T3" fmla="*/ 18 h 18"/>
                <a:gd name="T4" fmla="*/ 0 w 6"/>
                <a:gd name="T5" fmla="*/ 0 h 18"/>
                <a:gd name="T6" fmla="*/ 0 w 6"/>
                <a:gd name="T7" fmla="*/ 12 h 18"/>
                <a:gd name="T8" fmla="*/ 0 w 6"/>
                <a:gd name="T9" fmla="*/ 12 h 18"/>
                <a:gd name="T10" fmla="*/ 0 w 6"/>
                <a:gd name="T11" fmla="*/ 12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18">
                  <a:moveTo>
                    <a:pt x="0" y="12"/>
                  </a:moveTo>
                  <a:lnTo>
                    <a:pt x="6" y="1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b="1">
                <a:solidFill>
                  <a:srgbClr val="EAEAEA"/>
                </a:solidFill>
                <a:latin typeface="Comic Sans MS" pitchFamily="66" charset="0"/>
              </a:endParaRPr>
            </a:p>
          </p:txBody>
        </p:sp>
        <p:sp>
          <p:nvSpPr>
            <p:cNvPr id="339974" name="Freeform 6"/>
            <p:cNvSpPr>
              <a:spLocks/>
            </p:cNvSpPr>
            <p:nvPr/>
          </p:nvSpPr>
          <p:spPr bwMode="ltGray">
            <a:xfrm>
              <a:off x="5180" y="3577"/>
              <a:ext cx="304" cy="741"/>
            </a:xfrm>
            <a:custGeom>
              <a:avLst/>
              <a:gdLst>
                <a:gd name="T0" fmla="*/ 280 w 304"/>
                <a:gd name="T1" fmla="*/ 42 h 741"/>
                <a:gd name="T2" fmla="*/ 274 w 304"/>
                <a:gd name="T3" fmla="*/ 42 h 741"/>
                <a:gd name="T4" fmla="*/ 268 w 304"/>
                <a:gd name="T5" fmla="*/ 42 h 741"/>
                <a:gd name="T6" fmla="*/ 256 w 304"/>
                <a:gd name="T7" fmla="*/ 42 h 741"/>
                <a:gd name="T8" fmla="*/ 238 w 304"/>
                <a:gd name="T9" fmla="*/ 48 h 741"/>
                <a:gd name="T10" fmla="*/ 214 w 304"/>
                <a:gd name="T11" fmla="*/ 12 h 741"/>
                <a:gd name="T12" fmla="*/ 196 w 304"/>
                <a:gd name="T13" fmla="*/ 0 h 741"/>
                <a:gd name="T14" fmla="*/ 196 w 304"/>
                <a:gd name="T15" fmla="*/ 0 h 741"/>
                <a:gd name="T16" fmla="*/ 164 w 304"/>
                <a:gd name="T17" fmla="*/ 167 h 741"/>
                <a:gd name="T18" fmla="*/ 144 w 304"/>
                <a:gd name="T19" fmla="*/ 217 h 741"/>
                <a:gd name="T20" fmla="*/ 110 w 304"/>
                <a:gd name="T21" fmla="*/ 281 h 741"/>
                <a:gd name="T22" fmla="*/ 96 w 304"/>
                <a:gd name="T23" fmla="*/ 327 h 741"/>
                <a:gd name="T24" fmla="*/ 124 w 304"/>
                <a:gd name="T25" fmla="*/ 405 h 741"/>
                <a:gd name="T26" fmla="*/ 100 w 304"/>
                <a:gd name="T27" fmla="*/ 463 h 741"/>
                <a:gd name="T28" fmla="*/ 68 w 304"/>
                <a:gd name="T29" fmla="*/ 503 h 741"/>
                <a:gd name="T30" fmla="*/ 30 w 304"/>
                <a:gd name="T31" fmla="*/ 539 h 741"/>
                <a:gd name="T32" fmla="*/ 24 w 304"/>
                <a:gd name="T33" fmla="*/ 613 h 741"/>
                <a:gd name="T34" fmla="*/ 0 w 304"/>
                <a:gd name="T35" fmla="*/ 741 h 741"/>
                <a:gd name="T36" fmla="*/ 202 w 304"/>
                <a:gd name="T37" fmla="*/ 741 h 741"/>
                <a:gd name="T38" fmla="*/ 180 w 304"/>
                <a:gd name="T39" fmla="*/ 639 h 741"/>
                <a:gd name="T40" fmla="*/ 192 w 304"/>
                <a:gd name="T41" fmla="*/ 589 h 741"/>
                <a:gd name="T42" fmla="*/ 178 w 304"/>
                <a:gd name="T43" fmla="*/ 539 h 741"/>
                <a:gd name="T44" fmla="*/ 190 w 304"/>
                <a:gd name="T45" fmla="*/ 499 h 741"/>
                <a:gd name="T46" fmla="*/ 184 w 304"/>
                <a:gd name="T47" fmla="*/ 465 h 741"/>
                <a:gd name="T48" fmla="*/ 192 w 304"/>
                <a:gd name="T49" fmla="*/ 391 h 741"/>
                <a:gd name="T50" fmla="*/ 216 w 304"/>
                <a:gd name="T51" fmla="*/ 313 h 741"/>
                <a:gd name="T52" fmla="*/ 238 w 304"/>
                <a:gd name="T53" fmla="*/ 249 h 741"/>
                <a:gd name="T54" fmla="*/ 268 w 304"/>
                <a:gd name="T55" fmla="*/ 185 h 741"/>
                <a:gd name="T56" fmla="*/ 284 w 304"/>
                <a:gd name="T57" fmla="*/ 159 h 741"/>
                <a:gd name="T58" fmla="*/ 304 w 304"/>
                <a:gd name="T59" fmla="*/ 12 h 741"/>
                <a:gd name="T60" fmla="*/ 298 w 304"/>
                <a:gd name="T61" fmla="*/ 24 h 741"/>
                <a:gd name="T62" fmla="*/ 292 w 304"/>
                <a:gd name="T63" fmla="*/ 30 h 741"/>
                <a:gd name="T64" fmla="*/ 292 w 304"/>
                <a:gd name="T65" fmla="*/ 36 h 741"/>
                <a:gd name="T66" fmla="*/ 286 w 304"/>
                <a:gd name="T67" fmla="*/ 36 h 741"/>
                <a:gd name="T68" fmla="*/ 286 w 304"/>
                <a:gd name="T69" fmla="*/ 42 h 741"/>
                <a:gd name="T70" fmla="*/ 280 w 304"/>
                <a:gd name="T71" fmla="*/ 42 h 741"/>
                <a:gd name="T72" fmla="*/ 280 w 304"/>
                <a:gd name="T73" fmla="*/ 42 h 741"/>
                <a:gd name="T74" fmla="*/ 280 w 304"/>
                <a:gd name="T75" fmla="*/ 42 h 7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04" h="741">
                  <a:moveTo>
                    <a:pt x="280" y="42"/>
                  </a:moveTo>
                  <a:lnTo>
                    <a:pt x="274" y="42"/>
                  </a:lnTo>
                  <a:lnTo>
                    <a:pt x="268" y="42"/>
                  </a:lnTo>
                  <a:lnTo>
                    <a:pt x="256" y="42"/>
                  </a:lnTo>
                  <a:lnTo>
                    <a:pt x="238" y="48"/>
                  </a:lnTo>
                  <a:lnTo>
                    <a:pt x="214" y="12"/>
                  </a:lnTo>
                  <a:lnTo>
                    <a:pt x="196" y="0"/>
                  </a:lnTo>
                  <a:lnTo>
                    <a:pt x="196" y="0"/>
                  </a:lnTo>
                  <a:lnTo>
                    <a:pt x="164" y="167"/>
                  </a:lnTo>
                  <a:lnTo>
                    <a:pt x="144" y="217"/>
                  </a:lnTo>
                  <a:lnTo>
                    <a:pt x="110" y="281"/>
                  </a:lnTo>
                  <a:lnTo>
                    <a:pt x="96" y="327"/>
                  </a:lnTo>
                  <a:lnTo>
                    <a:pt x="124" y="405"/>
                  </a:lnTo>
                  <a:lnTo>
                    <a:pt x="100" y="463"/>
                  </a:lnTo>
                  <a:lnTo>
                    <a:pt x="68" y="503"/>
                  </a:lnTo>
                  <a:lnTo>
                    <a:pt x="30" y="539"/>
                  </a:lnTo>
                  <a:lnTo>
                    <a:pt x="24" y="613"/>
                  </a:lnTo>
                  <a:lnTo>
                    <a:pt x="0" y="741"/>
                  </a:lnTo>
                  <a:lnTo>
                    <a:pt x="202" y="741"/>
                  </a:lnTo>
                  <a:lnTo>
                    <a:pt x="180" y="639"/>
                  </a:lnTo>
                  <a:lnTo>
                    <a:pt x="192" y="589"/>
                  </a:lnTo>
                  <a:lnTo>
                    <a:pt x="178" y="539"/>
                  </a:lnTo>
                  <a:lnTo>
                    <a:pt x="190" y="499"/>
                  </a:lnTo>
                  <a:lnTo>
                    <a:pt x="184" y="465"/>
                  </a:lnTo>
                  <a:lnTo>
                    <a:pt x="192" y="391"/>
                  </a:lnTo>
                  <a:lnTo>
                    <a:pt x="216" y="313"/>
                  </a:lnTo>
                  <a:lnTo>
                    <a:pt x="238" y="249"/>
                  </a:lnTo>
                  <a:lnTo>
                    <a:pt x="268" y="185"/>
                  </a:lnTo>
                  <a:lnTo>
                    <a:pt x="284" y="159"/>
                  </a:lnTo>
                  <a:lnTo>
                    <a:pt x="304" y="12"/>
                  </a:lnTo>
                  <a:lnTo>
                    <a:pt x="298" y="24"/>
                  </a:lnTo>
                  <a:lnTo>
                    <a:pt x="292" y="30"/>
                  </a:lnTo>
                  <a:lnTo>
                    <a:pt x="292" y="36"/>
                  </a:lnTo>
                  <a:lnTo>
                    <a:pt x="286" y="36"/>
                  </a:lnTo>
                  <a:lnTo>
                    <a:pt x="286" y="42"/>
                  </a:lnTo>
                  <a:lnTo>
                    <a:pt x="280" y="42"/>
                  </a:lnTo>
                  <a:lnTo>
                    <a:pt x="280" y="42"/>
                  </a:lnTo>
                  <a:lnTo>
                    <a:pt x="280" y="4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b="1">
                <a:solidFill>
                  <a:srgbClr val="EAEAEA"/>
                </a:solidFill>
                <a:latin typeface="Comic Sans MS" pitchFamily="66" charset="0"/>
              </a:endParaRPr>
            </a:p>
          </p:txBody>
        </p:sp>
        <p:sp>
          <p:nvSpPr>
            <p:cNvPr id="339975" name="Freeform 7"/>
            <p:cNvSpPr>
              <a:spLocks/>
            </p:cNvSpPr>
            <p:nvPr/>
          </p:nvSpPr>
          <p:spPr bwMode="ltGray">
            <a:xfrm>
              <a:off x="4918" y="3553"/>
              <a:ext cx="314" cy="767"/>
            </a:xfrm>
            <a:custGeom>
              <a:avLst/>
              <a:gdLst>
                <a:gd name="T0" fmla="*/ 284 w 314"/>
                <a:gd name="T1" fmla="*/ 6 h 767"/>
                <a:gd name="T2" fmla="*/ 278 w 314"/>
                <a:gd name="T3" fmla="*/ 6 h 767"/>
                <a:gd name="T4" fmla="*/ 272 w 314"/>
                <a:gd name="T5" fmla="*/ 12 h 767"/>
                <a:gd name="T6" fmla="*/ 254 w 314"/>
                <a:gd name="T7" fmla="*/ 18 h 767"/>
                <a:gd name="T8" fmla="*/ 230 w 314"/>
                <a:gd name="T9" fmla="*/ 24 h 767"/>
                <a:gd name="T10" fmla="*/ 206 w 314"/>
                <a:gd name="T11" fmla="*/ 42 h 767"/>
                <a:gd name="T12" fmla="*/ 188 w 314"/>
                <a:gd name="T13" fmla="*/ 48 h 767"/>
                <a:gd name="T14" fmla="*/ 176 w 314"/>
                <a:gd name="T15" fmla="*/ 54 h 767"/>
                <a:gd name="T16" fmla="*/ 170 w 314"/>
                <a:gd name="T17" fmla="*/ 54 h 767"/>
                <a:gd name="T18" fmla="*/ 150 w 314"/>
                <a:gd name="T19" fmla="*/ 169 h 767"/>
                <a:gd name="T20" fmla="*/ 110 w 314"/>
                <a:gd name="T21" fmla="*/ 225 h 767"/>
                <a:gd name="T22" fmla="*/ 54 w 314"/>
                <a:gd name="T23" fmla="*/ 383 h 767"/>
                <a:gd name="T24" fmla="*/ 82 w 314"/>
                <a:gd name="T25" fmla="*/ 555 h 767"/>
                <a:gd name="T26" fmla="*/ 40 w 314"/>
                <a:gd name="T27" fmla="*/ 679 h 767"/>
                <a:gd name="T28" fmla="*/ 0 w 314"/>
                <a:gd name="T29" fmla="*/ 767 h 767"/>
                <a:gd name="T30" fmla="*/ 108 w 314"/>
                <a:gd name="T31" fmla="*/ 767 h 767"/>
                <a:gd name="T32" fmla="*/ 120 w 314"/>
                <a:gd name="T33" fmla="*/ 611 h 767"/>
                <a:gd name="T34" fmla="*/ 148 w 314"/>
                <a:gd name="T35" fmla="*/ 499 h 767"/>
                <a:gd name="T36" fmla="*/ 160 w 314"/>
                <a:gd name="T37" fmla="*/ 367 h 767"/>
                <a:gd name="T38" fmla="*/ 218 w 314"/>
                <a:gd name="T39" fmla="*/ 327 h 767"/>
                <a:gd name="T40" fmla="*/ 238 w 314"/>
                <a:gd name="T41" fmla="*/ 221 h 767"/>
                <a:gd name="T42" fmla="*/ 296 w 314"/>
                <a:gd name="T43" fmla="*/ 135 h 767"/>
                <a:gd name="T44" fmla="*/ 314 w 314"/>
                <a:gd name="T45" fmla="*/ 0 h 767"/>
                <a:gd name="T46" fmla="*/ 302 w 314"/>
                <a:gd name="T47" fmla="*/ 0 h 767"/>
                <a:gd name="T48" fmla="*/ 296 w 314"/>
                <a:gd name="T49" fmla="*/ 0 h 767"/>
                <a:gd name="T50" fmla="*/ 290 w 314"/>
                <a:gd name="T51" fmla="*/ 0 h 767"/>
                <a:gd name="T52" fmla="*/ 284 w 314"/>
                <a:gd name="T53" fmla="*/ 6 h 767"/>
                <a:gd name="T54" fmla="*/ 284 w 314"/>
                <a:gd name="T55" fmla="*/ 6 h 767"/>
                <a:gd name="T56" fmla="*/ 284 w 314"/>
                <a:gd name="T57" fmla="*/ 6 h 767"/>
                <a:gd name="T58" fmla="*/ 284 w 314"/>
                <a:gd name="T59" fmla="*/ 6 h 7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14" h="767">
                  <a:moveTo>
                    <a:pt x="284" y="6"/>
                  </a:moveTo>
                  <a:lnTo>
                    <a:pt x="278" y="6"/>
                  </a:lnTo>
                  <a:lnTo>
                    <a:pt x="272" y="12"/>
                  </a:lnTo>
                  <a:lnTo>
                    <a:pt x="254" y="18"/>
                  </a:lnTo>
                  <a:lnTo>
                    <a:pt x="230" y="24"/>
                  </a:lnTo>
                  <a:lnTo>
                    <a:pt x="206" y="42"/>
                  </a:lnTo>
                  <a:lnTo>
                    <a:pt x="188" y="48"/>
                  </a:lnTo>
                  <a:lnTo>
                    <a:pt x="176" y="54"/>
                  </a:lnTo>
                  <a:lnTo>
                    <a:pt x="170" y="54"/>
                  </a:lnTo>
                  <a:lnTo>
                    <a:pt x="150" y="169"/>
                  </a:lnTo>
                  <a:lnTo>
                    <a:pt x="110" y="225"/>
                  </a:lnTo>
                  <a:lnTo>
                    <a:pt x="54" y="383"/>
                  </a:lnTo>
                  <a:lnTo>
                    <a:pt x="82" y="555"/>
                  </a:lnTo>
                  <a:lnTo>
                    <a:pt x="40" y="679"/>
                  </a:lnTo>
                  <a:lnTo>
                    <a:pt x="0" y="767"/>
                  </a:lnTo>
                  <a:lnTo>
                    <a:pt x="108" y="767"/>
                  </a:lnTo>
                  <a:lnTo>
                    <a:pt x="120" y="611"/>
                  </a:lnTo>
                  <a:lnTo>
                    <a:pt x="148" y="499"/>
                  </a:lnTo>
                  <a:lnTo>
                    <a:pt x="160" y="367"/>
                  </a:lnTo>
                  <a:lnTo>
                    <a:pt x="218" y="327"/>
                  </a:lnTo>
                  <a:lnTo>
                    <a:pt x="238" y="221"/>
                  </a:lnTo>
                  <a:lnTo>
                    <a:pt x="296" y="135"/>
                  </a:lnTo>
                  <a:lnTo>
                    <a:pt x="314" y="0"/>
                  </a:lnTo>
                  <a:lnTo>
                    <a:pt x="302" y="0"/>
                  </a:lnTo>
                  <a:lnTo>
                    <a:pt x="296" y="0"/>
                  </a:lnTo>
                  <a:lnTo>
                    <a:pt x="290" y="0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b="1">
                <a:solidFill>
                  <a:srgbClr val="EAEAEA"/>
                </a:solidFill>
                <a:latin typeface="Comic Sans MS" pitchFamily="66" charset="0"/>
              </a:endParaRPr>
            </a:p>
          </p:txBody>
        </p:sp>
        <p:sp>
          <p:nvSpPr>
            <p:cNvPr id="339976" name="Freeform 8"/>
            <p:cNvSpPr>
              <a:spLocks/>
            </p:cNvSpPr>
            <p:nvPr/>
          </p:nvSpPr>
          <p:spPr bwMode="ltGray">
            <a:xfrm>
              <a:off x="4700" y="3697"/>
              <a:ext cx="275" cy="623"/>
            </a:xfrm>
            <a:custGeom>
              <a:avLst/>
              <a:gdLst>
                <a:gd name="T0" fmla="*/ 257 w 275"/>
                <a:gd name="T1" fmla="*/ 12 h 623"/>
                <a:gd name="T2" fmla="*/ 239 w 275"/>
                <a:gd name="T3" fmla="*/ 6 h 623"/>
                <a:gd name="T4" fmla="*/ 203 w 275"/>
                <a:gd name="T5" fmla="*/ 6 h 623"/>
                <a:gd name="T6" fmla="*/ 203 w 275"/>
                <a:gd name="T7" fmla="*/ 6 h 623"/>
                <a:gd name="T8" fmla="*/ 197 w 275"/>
                <a:gd name="T9" fmla="*/ 6 h 623"/>
                <a:gd name="T10" fmla="*/ 185 w 275"/>
                <a:gd name="T11" fmla="*/ 0 h 623"/>
                <a:gd name="T12" fmla="*/ 173 w 275"/>
                <a:gd name="T13" fmla="*/ 0 h 623"/>
                <a:gd name="T14" fmla="*/ 166 w 275"/>
                <a:gd name="T15" fmla="*/ 0 h 623"/>
                <a:gd name="T16" fmla="*/ 160 w 275"/>
                <a:gd name="T17" fmla="*/ 0 h 623"/>
                <a:gd name="T18" fmla="*/ 144 w 275"/>
                <a:gd name="T19" fmla="*/ 117 h 623"/>
                <a:gd name="T20" fmla="*/ 128 w 275"/>
                <a:gd name="T21" fmla="*/ 185 h 623"/>
                <a:gd name="T22" fmla="*/ 58 w 275"/>
                <a:gd name="T23" fmla="*/ 299 h 623"/>
                <a:gd name="T24" fmla="*/ 54 w 275"/>
                <a:gd name="T25" fmla="*/ 441 h 623"/>
                <a:gd name="T26" fmla="*/ 24 w 275"/>
                <a:gd name="T27" fmla="*/ 523 h 623"/>
                <a:gd name="T28" fmla="*/ 0 w 275"/>
                <a:gd name="T29" fmla="*/ 623 h 623"/>
                <a:gd name="T30" fmla="*/ 78 w 275"/>
                <a:gd name="T31" fmla="*/ 623 h 623"/>
                <a:gd name="T32" fmla="*/ 92 w 275"/>
                <a:gd name="T33" fmla="*/ 555 h 623"/>
                <a:gd name="T34" fmla="*/ 134 w 275"/>
                <a:gd name="T35" fmla="*/ 447 h 623"/>
                <a:gd name="T36" fmla="*/ 158 w 275"/>
                <a:gd name="T37" fmla="*/ 315 h 623"/>
                <a:gd name="T38" fmla="*/ 184 w 275"/>
                <a:gd name="T39" fmla="*/ 257 h 623"/>
                <a:gd name="T40" fmla="*/ 216 w 275"/>
                <a:gd name="T41" fmla="*/ 211 h 623"/>
                <a:gd name="T42" fmla="*/ 222 w 275"/>
                <a:gd name="T43" fmla="*/ 145 h 623"/>
                <a:gd name="T44" fmla="*/ 240 w 275"/>
                <a:gd name="T45" fmla="*/ 111 h 623"/>
                <a:gd name="T46" fmla="*/ 262 w 275"/>
                <a:gd name="T47" fmla="*/ 79 h 623"/>
                <a:gd name="T48" fmla="*/ 275 w 275"/>
                <a:gd name="T49" fmla="*/ 6 h 623"/>
                <a:gd name="T50" fmla="*/ 263 w 275"/>
                <a:gd name="T51" fmla="*/ 12 h 623"/>
                <a:gd name="T52" fmla="*/ 257 w 275"/>
                <a:gd name="T53" fmla="*/ 12 h 623"/>
                <a:gd name="T54" fmla="*/ 257 w 275"/>
                <a:gd name="T55" fmla="*/ 12 h 623"/>
                <a:gd name="T56" fmla="*/ 257 w 275"/>
                <a:gd name="T57" fmla="*/ 12 h 6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75" h="623">
                  <a:moveTo>
                    <a:pt x="257" y="12"/>
                  </a:moveTo>
                  <a:lnTo>
                    <a:pt x="239" y="6"/>
                  </a:lnTo>
                  <a:lnTo>
                    <a:pt x="203" y="6"/>
                  </a:lnTo>
                  <a:lnTo>
                    <a:pt x="203" y="6"/>
                  </a:lnTo>
                  <a:lnTo>
                    <a:pt x="197" y="6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6" y="0"/>
                  </a:lnTo>
                  <a:lnTo>
                    <a:pt x="160" y="0"/>
                  </a:lnTo>
                  <a:lnTo>
                    <a:pt x="144" y="117"/>
                  </a:lnTo>
                  <a:lnTo>
                    <a:pt x="128" y="185"/>
                  </a:lnTo>
                  <a:lnTo>
                    <a:pt x="58" y="299"/>
                  </a:lnTo>
                  <a:lnTo>
                    <a:pt x="54" y="441"/>
                  </a:lnTo>
                  <a:lnTo>
                    <a:pt x="24" y="523"/>
                  </a:lnTo>
                  <a:lnTo>
                    <a:pt x="0" y="623"/>
                  </a:lnTo>
                  <a:lnTo>
                    <a:pt x="78" y="623"/>
                  </a:lnTo>
                  <a:lnTo>
                    <a:pt x="92" y="555"/>
                  </a:lnTo>
                  <a:lnTo>
                    <a:pt x="134" y="447"/>
                  </a:lnTo>
                  <a:lnTo>
                    <a:pt x="158" y="315"/>
                  </a:lnTo>
                  <a:lnTo>
                    <a:pt x="184" y="257"/>
                  </a:lnTo>
                  <a:lnTo>
                    <a:pt x="216" y="211"/>
                  </a:lnTo>
                  <a:lnTo>
                    <a:pt x="222" y="145"/>
                  </a:lnTo>
                  <a:lnTo>
                    <a:pt x="240" y="111"/>
                  </a:lnTo>
                  <a:lnTo>
                    <a:pt x="262" y="79"/>
                  </a:lnTo>
                  <a:lnTo>
                    <a:pt x="275" y="6"/>
                  </a:lnTo>
                  <a:lnTo>
                    <a:pt x="263" y="12"/>
                  </a:lnTo>
                  <a:lnTo>
                    <a:pt x="257" y="12"/>
                  </a:lnTo>
                  <a:lnTo>
                    <a:pt x="257" y="12"/>
                  </a:lnTo>
                  <a:lnTo>
                    <a:pt x="257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b="1">
                <a:solidFill>
                  <a:srgbClr val="EAEAEA"/>
                </a:solidFill>
                <a:latin typeface="Comic Sans MS" pitchFamily="66" charset="0"/>
              </a:endParaRPr>
            </a:p>
          </p:txBody>
        </p:sp>
        <p:sp>
          <p:nvSpPr>
            <p:cNvPr id="339977" name="Freeform 9"/>
            <p:cNvSpPr>
              <a:spLocks/>
            </p:cNvSpPr>
            <p:nvPr/>
          </p:nvSpPr>
          <p:spPr bwMode="ltGray">
            <a:xfrm>
              <a:off x="4522" y="3709"/>
              <a:ext cx="213" cy="611"/>
            </a:xfrm>
            <a:custGeom>
              <a:avLst/>
              <a:gdLst>
                <a:gd name="T0" fmla="*/ 171 w 213"/>
                <a:gd name="T1" fmla="*/ 12 h 611"/>
                <a:gd name="T2" fmla="*/ 159 w 213"/>
                <a:gd name="T3" fmla="*/ 24 h 611"/>
                <a:gd name="T4" fmla="*/ 153 w 213"/>
                <a:gd name="T5" fmla="*/ 36 h 611"/>
                <a:gd name="T6" fmla="*/ 128 w 213"/>
                <a:gd name="T7" fmla="*/ 60 h 611"/>
                <a:gd name="T8" fmla="*/ 110 w 213"/>
                <a:gd name="T9" fmla="*/ 83 h 611"/>
                <a:gd name="T10" fmla="*/ 86 w 213"/>
                <a:gd name="T11" fmla="*/ 119 h 611"/>
                <a:gd name="T12" fmla="*/ 68 w 213"/>
                <a:gd name="T13" fmla="*/ 167 h 611"/>
                <a:gd name="T14" fmla="*/ 68 w 213"/>
                <a:gd name="T15" fmla="*/ 221 h 611"/>
                <a:gd name="T16" fmla="*/ 68 w 213"/>
                <a:gd name="T17" fmla="*/ 227 h 611"/>
                <a:gd name="T18" fmla="*/ 68 w 213"/>
                <a:gd name="T19" fmla="*/ 233 h 611"/>
                <a:gd name="T20" fmla="*/ 68 w 213"/>
                <a:gd name="T21" fmla="*/ 239 h 611"/>
                <a:gd name="T22" fmla="*/ 68 w 213"/>
                <a:gd name="T23" fmla="*/ 245 h 611"/>
                <a:gd name="T24" fmla="*/ 68 w 213"/>
                <a:gd name="T25" fmla="*/ 251 h 611"/>
                <a:gd name="T26" fmla="*/ 68 w 213"/>
                <a:gd name="T27" fmla="*/ 251 h 611"/>
                <a:gd name="T28" fmla="*/ 68 w 213"/>
                <a:gd name="T29" fmla="*/ 257 h 611"/>
                <a:gd name="T30" fmla="*/ 68 w 213"/>
                <a:gd name="T31" fmla="*/ 269 h 611"/>
                <a:gd name="T32" fmla="*/ 74 w 213"/>
                <a:gd name="T33" fmla="*/ 287 h 611"/>
                <a:gd name="T34" fmla="*/ 80 w 213"/>
                <a:gd name="T35" fmla="*/ 305 h 611"/>
                <a:gd name="T36" fmla="*/ 86 w 213"/>
                <a:gd name="T37" fmla="*/ 311 h 611"/>
                <a:gd name="T38" fmla="*/ 86 w 213"/>
                <a:gd name="T39" fmla="*/ 311 h 611"/>
                <a:gd name="T40" fmla="*/ 92 w 213"/>
                <a:gd name="T41" fmla="*/ 317 h 611"/>
                <a:gd name="T42" fmla="*/ 92 w 213"/>
                <a:gd name="T43" fmla="*/ 323 h 611"/>
                <a:gd name="T44" fmla="*/ 92 w 213"/>
                <a:gd name="T45" fmla="*/ 323 h 611"/>
                <a:gd name="T46" fmla="*/ 24 w 213"/>
                <a:gd name="T47" fmla="*/ 437 h 611"/>
                <a:gd name="T48" fmla="*/ 18 w 213"/>
                <a:gd name="T49" fmla="*/ 471 h 611"/>
                <a:gd name="T50" fmla="*/ 0 w 213"/>
                <a:gd name="T51" fmla="*/ 547 h 611"/>
                <a:gd name="T52" fmla="*/ 50 w 213"/>
                <a:gd name="T53" fmla="*/ 611 h 611"/>
                <a:gd name="T54" fmla="*/ 114 w 213"/>
                <a:gd name="T55" fmla="*/ 611 h 611"/>
                <a:gd name="T56" fmla="*/ 104 w 213"/>
                <a:gd name="T57" fmla="*/ 555 h 611"/>
                <a:gd name="T58" fmla="*/ 120 w 213"/>
                <a:gd name="T59" fmla="*/ 515 h 611"/>
                <a:gd name="T60" fmla="*/ 150 w 213"/>
                <a:gd name="T61" fmla="*/ 449 h 611"/>
                <a:gd name="T62" fmla="*/ 166 w 213"/>
                <a:gd name="T63" fmla="*/ 377 h 611"/>
                <a:gd name="T64" fmla="*/ 156 w 213"/>
                <a:gd name="T65" fmla="*/ 295 h 611"/>
                <a:gd name="T66" fmla="*/ 170 w 213"/>
                <a:gd name="T67" fmla="*/ 203 h 611"/>
                <a:gd name="T68" fmla="*/ 212 w 213"/>
                <a:gd name="T69" fmla="*/ 95 h 611"/>
                <a:gd name="T70" fmla="*/ 213 w 213"/>
                <a:gd name="T71" fmla="*/ 0 h 611"/>
                <a:gd name="T72" fmla="*/ 207 w 213"/>
                <a:gd name="T73" fmla="*/ 0 h 611"/>
                <a:gd name="T74" fmla="*/ 201 w 213"/>
                <a:gd name="T75" fmla="*/ 0 h 611"/>
                <a:gd name="T76" fmla="*/ 195 w 213"/>
                <a:gd name="T77" fmla="*/ 0 h 611"/>
                <a:gd name="T78" fmla="*/ 189 w 213"/>
                <a:gd name="T79" fmla="*/ 0 h 611"/>
                <a:gd name="T80" fmla="*/ 183 w 213"/>
                <a:gd name="T81" fmla="*/ 6 h 611"/>
                <a:gd name="T82" fmla="*/ 177 w 213"/>
                <a:gd name="T83" fmla="*/ 6 h 611"/>
                <a:gd name="T84" fmla="*/ 171 w 213"/>
                <a:gd name="T85" fmla="*/ 12 h 611"/>
                <a:gd name="T86" fmla="*/ 171 w 213"/>
                <a:gd name="T87" fmla="*/ 12 h 611"/>
                <a:gd name="T88" fmla="*/ 171 w 213"/>
                <a:gd name="T89" fmla="*/ 12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13" h="611">
                  <a:moveTo>
                    <a:pt x="171" y="12"/>
                  </a:moveTo>
                  <a:lnTo>
                    <a:pt x="159" y="24"/>
                  </a:lnTo>
                  <a:lnTo>
                    <a:pt x="153" y="36"/>
                  </a:lnTo>
                  <a:lnTo>
                    <a:pt x="128" y="60"/>
                  </a:lnTo>
                  <a:lnTo>
                    <a:pt x="110" y="83"/>
                  </a:lnTo>
                  <a:lnTo>
                    <a:pt x="86" y="119"/>
                  </a:lnTo>
                  <a:lnTo>
                    <a:pt x="68" y="167"/>
                  </a:lnTo>
                  <a:lnTo>
                    <a:pt x="68" y="221"/>
                  </a:lnTo>
                  <a:lnTo>
                    <a:pt x="68" y="227"/>
                  </a:lnTo>
                  <a:lnTo>
                    <a:pt x="68" y="233"/>
                  </a:lnTo>
                  <a:lnTo>
                    <a:pt x="68" y="239"/>
                  </a:lnTo>
                  <a:lnTo>
                    <a:pt x="68" y="245"/>
                  </a:lnTo>
                  <a:lnTo>
                    <a:pt x="68" y="251"/>
                  </a:lnTo>
                  <a:lnTo>
                    <a:pt x="68" y="251"/>
                  </a:lnTo>
                  <a:lnTo>
                    <a:pt x="68" y="257"/>
                  </a:lnTo>
                  <a:lnTo>
                    <a:pt x="68" y="269"/>
                  </a:lnTo>
                  <a:lnTo>
                    <a:pt x="74" y="287"/>
                  </a:lnTo>
                  <a:lnTo>
                    <a:pt x="80" y="305"/>
                  </a:lnTo>
                  <a:lnTo>
                    <a:pt x="86" y="311"/>
                  </a:lnTo>
                  <a:lnTo>
                    <a:pt x="86" y="311"/>
                  </a:lnTo>
                  <a:lnTo>
                    <a:pt x="92" y="317"/>
                  </a:lnTo>
                  <a:lnTo>
                    <a:pt x="92" y="323"/>
                  </a:lnTo>
                  <a:lnTo>
                    <a:pt x="92" y="323"/>
                  </a:lnTo>
                  <a:lnTo>
                    <a:pt x="24" y="437"/>
                  </a:lnTo>
                  <a:lnTo>
                    <a:pt x="18" y="471"/>
                  </a:lnTo>
                  <a:lnTo>
                    <a:pt x="0" y="547"/>
                  </a:lnTo>
                  <a:lnTo>
                    <a:pt x="50" y="611"/>
                  </a:lnTo>
                  <a:lnTo>
                    <a:pt x="114" y="611"/>
                  </a:lnTo>
                  <a:lnTo>
                    <a:pt x="104" y="555"/>
                  </a:lnTo>
                  <a:lnTo>
                    <a:pt x="120" y="515"/>
                  </a:lnTo>
                  <a:lnTo>
                    <a:pt x="150" y="449"/>
                  </a:lnTo>
                  <a:lnTo>
                    <a:pt x="166" y="377"/>
                  </a:lnTo>
                  <a:lnTo>
                    <a:pt x="156" y="295"/>
                  </a:lnTo>
                  <a:lnTo>
                    <a:pt x="170" y="203"/>
                  </a:lnTo>
                  <a:lnTo>
                    <a:pt x="212" y="95"/>
                  </a:lnTo>
                  <a:lnTo>
                    <a:pt x="213" y="0"/>
                  </a:lnTo>
                  <a:lnTo>
                    <a:pt x="207" y="0"/>
                  </a:lnTo>
                  <a:lnTo>
                    <a:pt x="201" y="0"/>
                  </a:lnTo>
                  <a:lnTo>
                    <a:pt x="195" y="0"/>
                  </a:lnTo>
                  <a:lnTo>
                    <a:pt x="189" y="0"/>
                  </a:lnTo>
                  <a:lnTo>
                    <a:pt x="183" y="6"/>
                  </a:lnTo>
                  <a:lnTo>
                    <a:pt x="177" y="6"/>
                  </a:lnTo>
                  <a:lnTo>
                    <a:pt x="171" y="12"/>
                  </a:lnTo>
                  <a:lnTo>
                    <a:pt x="171" y="12"/>
                  </a:lnTo>
                  <a:lnTo>
                    <a:pt x="171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b="1">
                <a:solidFill>
                  <a:srgbClr val="EAEAEA"/>
                </a:solidFill>
                <a:latin typeface="Comic Sans MS" pitchFamily="66" charset="0"/>
              </a:endParaRPr>
            </a:p>
          </p:txBody>
        </p:sp>
        <p:sp>
          <p:nvSpPr>
            <p:cNvPr id="339978" name="Freeform 10"/>
            <p:cNvSpPr>
              <a:spLocks/>
            </p:cNvSpPr>
            <p:nvPr/>
          </p:nvSpPr>
          <p:spPr bwMode="ltGray">
            <a:xfrm>
              <a:off x="4292" y="3936"/>
              <a:ext cx="167" cy="384"/>
            </a:xfrm>
            <a:custGeom>
              <a:avLst/>
              <a:gdLst>
                <a:gd name="T0" fmla="*/ 149 w 167"/>
                <a:gd name="T1" fmla="*/ 60 h 384"/>
                <a:gd name="T2" fmla="*/ 119 w 167"/>
                <a:gd name="T3" fmla="*/ 30 h 384"/>
                <a:gd name="T4" fmla="*/ 89 w 167"/>
                <a:gd name="T5" fmla="*/ 12 h 384"/>
                <a:gd name="T6" fmla="*/ 59 w 167"/>
                <a:gd name="T7" fmla="*/ 0 h 384"/>
                <a:gd name="T8" fmla="*/ 54 w 167"/>
                <a:gd name="T9" fmla="*/ 70 h 384"/>
                <a:gd name="T10" fmla="*/ 46 w 167"/>
                <a:gd name="T11" fmla="*/ 112 h 384"/>
                <a:gd name="T12" fmla="*/ 52 w 167"/>
                <a:gd name="T13" fmla="*/ 168 h 384"/>
                <a:gd name="T14" fmla="*/ 24 w 167"/>
                <a:gd name="T15" fmla="*/ 194 h 384"/>
                <a:gd name="T16" fmla="*/ 16 w 167"/>
                <a:gd name="T17" fmla="*/ 258 h 384"/>
                <a:gd name="T18" fmla="*/ 2 w 167"/>
                <a:gd name="T19" fmla="*/ 300 h 384"/>
                <a:gd name="T20" fmla="*/ 0 w 167"/>
                <a:gd name="T21" fmla="*/ 352 h 384"/>
                <a:gd name="T22" fmla="*/ 47 w 167"/>
                <a:gd name="T23" fmla="*/ 384 h 384"/>
                <a:gd name="T24" fmla="*/ 149 w 167"/>
                <a:gd name="T25" fmla="*/ 384 h 384"/>
                <a:gd name="T26" fmla="*/ 134 w 167"/>
                <a:gd name="T27" fmla="*/ 350 h 384"/>
                <a:gd name="T28" fmla="*/ 104 w 167"/>
                <a:gd name="T29" fmla="*/ 324 h 384"/>
                <a:gd name="T30" fmla="*/ 138 w 167"/>
                <a:gd name="T31" fmla="*/ 274 h 384"/>
                <a:gd name="T32" fmla="*/ 122 w 167"/>
                <a:gd name="T33" fmla="*/ 220 h 384"/>
                <a:gd name="T34" fmla="*/ 132 w 167"/>
                <a:gd name="T35" fmla="*/ 186 h 384"/>
                <a:gd name="T36" fmla="*/ 140 w 167"/>
                <a:gd name="T37" fmla="*/ 154 h 384"/>
                <a:gd name="T38" fmla="*/ 167 w 167"/>
                <a:gd name="T39" fmla="*/ 90 h 384"/>
                <a:gd name="T40" fmla="*/ 149 w 167"/>
                <a:gd name="T41" fmla="*/ 60 h 384"/>
                <a:gd name="T42" fmla="*/ 149 w 167"/>
                <a:gd name="T43" fmla="*/ 60 h 384"/>
                <a:gd name="T44" fmla="*/ 149 w 167"/>
                <a:gd name="T45" fmla="*/ 60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67" h="384">
                  <a:moveTo>
                    <a:pt x="149" y="60"/>
                  </a:moveTo>
                  <a:lnTo>
                    <a:pt x="119" y="30"/>
                  </a:lnTo>
                  <a:lnTo>
                    <a:pt x="89" y="12"/>
                  </a:lnTo>
                  <a:lnTo>
                    <a:pt x="59" y="0"/>
                  </a:lnTo>
                  <a:lnTo>
                    <a:pt x="54" y="70"/>
                  </a:lnTo>
                  <a:lnTo>
                    <a:pt x="46" y="112"/>
                  </a:lnTo>
                  <a:lnTo>
                    <a:pt x="52" y="168"/>
                  </a:lnTo>
                  <a:lnTo>
                    <a:pt x="24" y="194"/>
                  </a:lnTo>
                  <a:lnTo>
                    <a:pt x="16" y="258"/>
                  </a:lnTo>
                  <a:lnTo>
                    <a:pt x="2" y="300"/>
                  </a:lnTo>
                  <a:lnTo>
                    <a:pt x="0" y="352"/>
                  </a:lnTo>
                  <a:lnTo>
                    <a:pt x="47" y="384"/>
                  </a:lnTo>
                  <a:lnTo>
                    <a:pt x="149" y="384"/>
                  </a:lnTo>
                  <a:lnTo>
                    <a:pt x="134" y="350"/>
                  </a:lnTo>
                  <a:lnTo>
                    <a:pt x="104" y="324"/>
                  </a:lnTo>
                  <a:lnTo>
                    <a:pt x="138" y="274"/>
                  </a:lnTo>
                  <a:lnTo>
                    <a:pt x="122" y="220"/>
                  </a:lnTo>
                  <a:lnTo>
                    <a:pt x="132" y="186"/>
                  </a:lnTo>
                  <a:lnTo>
                    <a:pt x="140" y="154"/>
                  </a:lnTo>
                  <a:lnTo>
                    <a:pt x="167" y="90"/>
                  </a:lnTo>
                  <a:lnTo>
                    <a:pt x="149" y="60"/>
                  </a:lnTo>
                  <a:lnTo>
                    <a:pt x="149" y="60"/>
                  </a:lnTo>
                  <a:lnTo>
                    <a:pt x="149" y="6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b="1">
                <a:solidFill>
                  <a:srgbClr val="EAEAEA"/>
                </a:solidFill>
                <a:latin typeface="Comic Sans MS" pitchFamily="66" charset="0"/>
              </a:endParaRPr>
            </a:p>
          </p:txBody>
        </p:sp>
        <p:sp>
          <p:nvSpPr>
            <p:cNvPr id="339979" name="Freeform 11"/>
            <p:cNvSpPr>
              <a:spLocks/>
            </p:cNvSpPr>
            <p:nvPr/>
          </p:nvSpPr>
          <p:spPr bwMode="ltGray">
            <a:xfrm>
              <a:off x="4100" y="4020"/>
              <a:ext cx="166" cy="300"/>
            </a:xfrm>
            <a:custGeom>
              <a:avLst/>
              <a:gdLst>
                <a:gd name="T0" fmla="*/ 136 w 166"/>
                <a:gd name="T1" fmla="*/ 12 h 300"/>
                <a:gd name="T2" fmla="*/ 100 w 166"/>
                <a:gd name="T3" fmla="*/ 0 h 300"/>
                <a:gd name="T4" fmla="*/ 78 w 166"/>
                <a:gd name="T5" fmla="*/ 64 h 300"/>
                <a:gd name="T6" fmla="*/ 70 w 166"/>
                <a:gd name="T7" fmla="*/ 126 h 300"/>
                <a:gd name="T8" fmla="*/ 46 w 166"/>
                <a:gd name="T9" fmla="*/ 184 h 300"/>
                <a:gd name="T10" fmla="*/ 58 w 166"/>
                <a:gd name="T11" fmla="*/ 232 h 300"/>
                <a:gd name="T12" fmla="*/ 38 w 166"/>
                <a:gd name="T13" fmla="*/ 268 h 300"/>
                <a:gd name="T14" fmla="*/ 0 w 166"/>
                <a:gd name="T15" fmla="*/ 300 h 300"/>
                <a:gd name="T16" fmla="*/ 160 w 166"/>
                <a:gd name="T17" fmla="*/ 300 h 300"/>
                <a:gd name="T18" fmla="*/ 136 w 166"/>
                <a:gd name="T19" fmla="*/ 272 h 300"/>
                <a:gd name="T20" fmla="*/ 98 w 166"/>
                <a:gd name="T21" fmla="*/ 234 h 300"/>
                <a:gd name="T22" fmla="*/ 130 w 166"/>
                <a:gd name="T23" fmla="*/ 188 h 300"/>
                <a:gd name="T24" fmla="*/ 138 w 166"/>
                <a:gd name="T25" fmla="*/ 134 h 300"/>
                <a:gd name="T26" fmla="*/ 144 w 166"/>
                <a:gd name="T27" fmla="*/ 94 h 300"/>
                <a:gd name="T28" fmla="*/ 164 w 166"/>
                <a:gd name="T29" fmla="*/ 60 h 300"/>
                <a:gd name="T30" fmla="*/ 166 w 166"/>
                <a:gd name="T31" fmla="*/ 0 h 300"/>
                <a:gd name="T32" fmla="*/ 136 w 166"/>
                <a:gd name="T33" fmla="*/ 12 h 300"/>
                <a:gd name="T34" fmla="*/ 136 w 166"/>
                <a:gd name="T35" fmla="*/ 12 h 300"/>
                <a:gd name="T36" fmla="*/ 136 w 166"/>
                <a:gd name="T37" fmla="*/ 12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6" h="300">
                  <a:moveTo>
                    <a:pt x="136" y="12"/>
                  </a:moveTo>
                  <a:lnTo>
                    <a:pt x="100" y="0"/>
                  </a:lnTo>
                  <a:lnTo>
                    <a:pt x="78" y="64"/>
                  </a:lnTo>
                  <a:lnTo>
                    <a:pt x="70" y="126"/>
                  </a:lnTo>
                  <a:lnTo>
                    <a:pt x="46" y="184"/>
                  </a:lnTo>
                  <a:lnTo>
                    <a:pt x="58" y="232"/>
                  </a:lnTo>
                  <a:lnTo>
                    <a:pt x="38" y="268"/>
                  </a:lnTo>
                  <a:lnTo>
                    <a:pt x="0" y="300"/>
                  </a:lnTo>
                  <a:lnTo>
                    <a:pt x="160" y="300"/>
                  </a:lnTo>
                  <a:lnTo>
                    <a:pt x="136" y="272"/>
                  </a:lnTo>
                  <a:lnTo>
                    <a:pt x="98" y="234"/>
                  </a:lnTo>
                  <a:lnTo>
                    <a:pt x="130" y="188"/>
                  </a:lnTo>
                  <a:lnTo>
                    <a:pt x="138" y="134"/>
                  </a:lnTo>
                  <a:lnTo>
                    <a:pt x="144" y="94"/>
                  </a:lnTo>
                  <a:lnTo>
                    <a:pt x="164" y="60"/>
                  </a:lnTo>
                  <a:lnTo>
                    <a:pt x="166" y="0"/>
                  </a:lnTo>
                  <a:lnTo>
                    <a:pt x="136" y="12"/>
                  </a:lnTo>
                  <a:lnTo>
                    <a:pt x="136" y="12"/>
                  </a:lnTo>
                  <a:lnTo>
                    <a:pt x="136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b="1">
                <a:solidFill>
                  <a:srgbClr val="EAEAEA"/>
                </a:solidFill>
                <a:latin typeface="Comic Sans MS" pitchFamily="66" charset="0"/>
              </a:endParaRPr>
            </a:p>
          </p:txBody>
        </p:sp>
        <p:sp>
          <p:nvSpPr>
            <p:cNvPr id="339980" name="Freeform 12"/>
            <p:cNvSpPr>
              <a:spLocks/>
            </p:cNvSpPr>
            <p:nvPr/>
          </p:nvSpPr>
          <p:spPr bwMode="ltGray">
            <a:xfrm>
              <a:off x="3910" y="4038"/>
              <a:ext cx="237" cy="282"/>
            </a:xfrm>
            <a:custGeom>
              <a:avLst/>
              <a:gdLst>
                <a:gd name="T0" fmla="*/ 201 w 237"/>
                <a:gd name="T1" fmla="*/ 0 h 282"/>
                <a:gd name="T2" fmla="*/ 183 w 237"/>
                <a:gd name="T3" fmla="*/ 0 h 282"/>
                <a:gd name="T4" fmla="*/ 158 w 237"/>
                <a:gd name="T5" fmla="*/ 50 h 282"/>
                <a:gd name="T6" fmla="*/ 148 w 237"/>
                <a:gd name="T7" fmla="*/ 92 h 282"/>
                <a:gd name="T8" fmla="*/ 120 w 237"/>
                <a:gd name="T9" fmla="*/ 144 h 282"/>
                <a:gd name="T10" fmla="*/ 82 w 237"/>
                <a:gd name="T11" fmla="*/ 182 h 282"/>
                <a:gd name="T12" fmla="*/ 60 w 237"/>
                <a:gd name="T13" fmla="*/ 232 h 282"/>
                <a:gd name="T14" fmla="*/ 0 w 237"/>
                <a:gd name="T15" fmla="*/ 282 h 282"/>
                <a:gd name="T16" fmla="*/ 128 w 237"/>
                <a:gd name="T17" fmla="*/ 282 h 282"/>
                <a:gd name="T18" fmla="*/ 154 w 237"/>
                <a:gd name="T19" fmla="*/ 254 h 282"/>
                <a:gd name="T20" fmla="*/ 158 w 237"/>
                <a:gd name="T21" fmla="*/ 196 h 282"/>
                <a:gd name="T22" fmla="*/ 188 w 237"/>
                <a:gd name="T23" fmla="*/ 148 h 282"/>
                <a:gd name="T24" fmla="*/ 196 w 237"/>
                <a:gd name="T25" fmla="*/ 70 h 282"/>
                <a:gd name="T26" fmla="*/ 237 w 237"/>
                <a:gd name="T27" fmla="*/ 0 h 282"/>
                <a:gd name="T28" fmla="*/ 201 w 237"/>
                <a:gd name="T29" fmla="*/ 0 h 282"/>
                <a:gd name="T30" fmla="*/ 201 w 237"/>
                <a:gd name="T31" fmla="*/ 0 h 282"/>
                <a:gd name="T32" fmla="*/ 201 w 237"/>
                <a:gd name="T33" fmla="*/ 0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7" h="282">
                  <a:moveTo>
                    <a:pt x="201" y="0"/>
                  </a:moveTo>
                  <a:lnTo>
                    <a:pt x="183" y="0"/>
                  </a:lnTo>
                  <a:lnTo>
                    <a:pt x="158" y="50"/>
                  </a:lnTo>
                  <a:lnTo>
                    <a:pt x="148" y="92"/>
                  </a:lnTo>
                  <a:lnTo>
                    <a:pt x="120" y="144"/>
                  </a:lnTo>
                  <a:lnTo>
                    <a:pt x="82" y="182"/>
                  </a:lnTo>
                  <a:lnTo>
                    <a:pt x="60" y="232"/>
                  </a:lnTo>
                  <a:lnTo>
                    <a:pt x="0" y="282"/>
                  </a:lnTo>
                  <a:lnTo>
                    <a:pt x="128" y="282"/>
                  </a:lnTo>
                  <a:lnTo>
                    <a:pt x="154" y="254"/>
                  </a:lnTo>
                  <a:lnTo>
                    <a:pt x="158" y="196"/>
                  </a:lnTo>
                  <a:lnTo>
                    <a:pt x="188" y="148"/>
                  </a:lnTo>
                  <a:lnTo>
                    <a:pt x="196" y="70"/>
                  </a:lnTo>
                  <a:lnTo>
                    <a:pt x="237" y="0"/>
                  </a:lnTo>
                  <a:lnTo>
                    <a:pt x="201" y="0"/>
                  </a:lnTo>
                  <a:lnTo>
                    <a:pt x="201" y="0"/>
                  </a:lnTo>
                  <a:lnTo>
                    <a:pt x="20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b="1">
                <a:solidFill>
                  <a:srgbClr val="EAEAEA"/>
                </a:solidFill>
                <a:latin typeface="Comic Sans MS" pitchFamily="66" charset="0"/>
              </a:endParaRPr>
            </a:p>
          </p:txBody>
        </p:sp>
        <p:sp>
          <p:nvSpPr>
            <p:cNvPr id="339981" name="Freeform 13"/>
            <p:cNvSpPr>
              <a:spLocks/>
            </p:cNvSpPr>
            <p:nvPr/>
          </p:nvSpPr>
          <p:spPr bwMode="ltGray">
            <a:xfrm>
              <a:off x="3674" y="4086"/>
              <a:ext cx="196" cy="234"/>
            </a:xfrm>
            <a:custGeom>
              <a:avLst/>
              <a:gdLst>
                <a:gd name="T0" fmla="*/ 167 w 196"/>
                <a:gd name="T1" fmla="*/ 54 h 234"/>
                <a:gd name="T2" fmla="*/ 113 w 196"/>
                <a:gd name="T3" fmla="*/ 24 h 234"/>
                <a:gd name="T4" fmla="*/ 83 w 196"/>
                <a:gd name="T5" fmla="*/ 0 h 234"/>
                <a:gd name="T6" fmla="*/ 80 w 196"/>
                <a:gd name="T7" fmla="*/ 62 h 234"/>
                <a:gd name="T8" fmla="*/ 58 w 196"/>
                <a:gd name="T9" fmla="*/ 100 h 234"/>
                <a:gd name="T10" fmla="*/ 54 w 196"/>
                <a:gd name="T11" fmla="*/ 160 h 234"/>
                <a:gd name="T12" fmla="*/ 36 w 196"/>
                <a:gd name="T13" fmla="*/ 202 h 234"/>
                <a:gd name="T14" fmla="*/ 0 w 196"/>
                <a:gd name="T15" fmla="*/ 234 h 234"/>
                <a:gd name="T16" fmla="*/ 146 w 196"/>
                <a:gd name="T17" fmla="*/ 234 h 234"/>
                <a:gd name="T18" fmla="*/ 170 w 196"/>
                <a:gd name="T19" fmla="*/ 198 h 234"/>
                <a:gd name="T20" fmla="*/ 158 w 196"/>
                <a:gd name="T21" fmla="*/ 138 h 234"/>
                <a:gd name="T22" fmla="*/ 196 w 196"/>
                <a:gd name="T23" fmla="*/ 100 h 234"/>
                <a:gd name="T24" fmla="*/ 191 w 196"/>
                <a:gd name="T25" fmla="*/ 54 h 234"/>
                <a:gd name="T26" fmla="*/ 167 w 196"/>
                <a:gd name="T27" fmla="*/ 54 h 234"/>
                <a:gd name="T28" fmla="*/ 167 w 196"/>
                <a:gd name="T29" fmla="*/ 54 h 234"/>
                <a:gd name="T30" fmla="*/ 167 w 196"/>
                <a:gd name="T31" fmla="*/ 54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96" h="234">
                  <a:moveTo>
                    <a:pt x="167" y="54"/>
                  </a:moveTo>
                  <a:lnTo>
                    <a:pt x="113" y="24"/>
                  </a:lnTo>
                  <a:lnTo>
                    <a:pt x="83" y="0"/>
                  </a:lnTo>
                  <a:lnTo>
                    <a:pt x="80" y="62"/>
                  </a:lnTo>
                  <a:lnTo>
                    <a:pt x="58" y="100"/>
                  </a:lnTo>
                  <a:lnTo>
                    <a:pt x="54" y="160"/>
                  </a:lnTo>
                  <a:lnTo>
                    <a:pt x="36" y="202"/>
                  </a:lnTo>
                  <a:lnTo>
                    <a:pt x="0" y="234"/>
                  </a:lnTo>
                  <a:lnTo>
                    <a:pt x="146" y="234"/>
                  </a:lnTo>
                  <a:lnTo>
                    <a:pt x="170" y="198"/>
                  </a:lnTo>
                  <a:lnTo>
                    <a:pt x="158" y="138"/>
                  </a:lnTo>
                  <a:lnTo>
                    <a:pt x="196" y="100"/>
                  </a:lnTo>
                  <a:lnTo>
                    <a:pt x="191" y="54"/>
                  </a:lnTo>
                  <a:lnTo>
                    <a:pt x="167" y="54"/>
                  </a:lnTo>
                  <a:lnTo>
                    <a:pt x="167" y="54"/>
                  </a:lnTo>
                  <a:lnTo>
                    <a:pt x="167" y="5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b="1">
                <a:solidFill>
                  <a:srgbClr val="EAEAEA"/>
                </a:solidFill>
                <a:latin typeface="Comic Sans MS" pitchFamily="66" charset="0"/>
              </a:endParaRPr>
            </a:p>
          </p:txBody>
        </p:sp>
        <p:sp>
          <p:nvSpPr>
            <p:cNvPr id="339982" name="Freeform 14"/>
            <p:cNvSpPr>
              <a:spLocks/>
            </p:cNvSpPr>
            <p:nvPr/>
          </p:nvSpPr>
          <p:spPr bwMode="ltGray">
            <a:xfrm>
              <a:off x="3476" y="4068"/>
              <a:ext cx="190" cy="252"/>
            </a:xfrm>
            <a:custGeom>
              <a:avLst/>
              <a:gdLst>
                <a:gd name="T0" fmla="*/ 190 w 190"/>
                <a:gd name="T1" fmla="*/ 0 h 252"/>
                <a:gd name="T2" fmla="*/ 166 w 190"/>
                <a:gd name="T3" fmla="*/ 0 h 252"/>
                <a:gd name="T4" fmla="*/ 158 w 190"/>
                <a:gd name="T5" fmla="*/ 38 h 252"/>
                <a:gd name="T6" fmla="*/ 138 w 190"/>
                <a:gd name="T7" fmla="*/ 120 h 252"/>
                <a:gd name="T8" fmla="*/ 94 w 190"/>
                <a:gd name="T9" fmla="*/ 180 h 252"/>
                <a:gd name="T10" fmla="*/ 62 w 190"/>
                <a:gd name="T11" fmla="*/ 234 h 252"/>
                <a:gd name="T12" fmla="*/ 0 w 190"/>
                <a:gd name="T13" fmla="*/ 252 h 252"/>
                <a:gd name="T14" fmla="*/ 128 w 190"/>
                <a:gd name="T15" fmla="*/ 252 h 252"/>
                <a:gd name="T16" fmla="*/ 142 w 190"/>
                <a:gd name="T17" fmla="*/ 188 h 252"/>
                <a:gd name="T18" fmla="*/ 186 w 190"/>
                <a:gd name="T19" fmla="*/ 90 h 252"/>
                <a:gd name="T20" fmla="*/ 190 w 190"/>
                <a:gd name="T21" fmla="*/ 38 h 252"/>
                <a:gd name="T22" fmla="*/ 190 w 190"/>
                <a:gd name="T23" fmla="*/ 0 h 252"/>
                <a:gd name="T24" fmla="*/ 190 w 190"/>
                <a:gd name="T25" fmla="*/ 0 h 252"/>
                <a:gd name="T26" fmla="*/ 190 w 190"/>
                <a:gd name="T27" fmla="*/ 0 h 252"/>
                <a:gd name="T28" fmla="*/ 190 w 190"/>
                <a:gd name="T29" fmla="*/ 0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90" h="252">
                  <a:moveTo>
                    <a:pt x="190" y="0"/>
                  </a:moveTo>
                  <a:lnTo>
                    <a:pt x="166" y="0"/>
                  </a:lnTo>
                  <a:lnTo>
                    <a:pt x="158" y="38"/>
                  </a:lnTo>
                  <a:lnTo>
                    <a:pt x="138" y="120"/>
                  </a:lnTo>
                  <a:lnTo>
                    <a:pt x="94" y="180"/>
                  </a:lnTo>
                  <a:lnTo>
                    <a:pt x="62" y="234"/>
                  </a:lnTo>
                  <a:lnTo>
                    <a:pt x="0" y="252"/>
                  </a:lnTo>
                  <a:lnTo>
                    <a:pt x="128" y="252"/>
                  </a:lnTo>
                  <a:lnTo>
                    <a:pt x="142" y="188"/>
                  </a:lnTo>
                  <a:lnTo>
                    <a:pt x="186" y="90"/>
                  </a:lnTo>
                  <a:lnTo>
                    <a:pt x="190" y="38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b="1">
                <a:solidFill>
                  <a:srgbClr val="EAEAEA"/>
                </a:solidFill>
                <a:latin typeface="Comic Sans MS" pitchFamily="66" charset="0"/>
              </a:endParaRPr>
            </a:p>
          </p:txBody>
        </p:sp>
        <p:sp>
          <p:nvSpPr>
            <p:cNvPr id="339983" name="Freeform 15"/>
            <p:cNvSpPr>
              <a:spLocks/>
            </p:cNvSpPr>
            <p:nvPr/>
          </p:nvSpPr>
          <p:spPr bwMode="ltGray">
            <a:xfrm>
              <a:off x="3170" y="4188"/>
              <a:ext cx="230" cy="132"/>
            </a:xfrm>
            <a:custGeom>
              <a:avLst/>
              <a:gdLst>
                <a:gd name="T0" fmla="*/ 197 w 230"/>
                <a:gd name="T1" fmla="*/ 0 h 132"/>
                <a:gd name="T2" fmla="*/ 191 w 230"/>
                <a:gd name="T3" fmla="*/ 0 h 132"/>
                <a:gd name="T4" fmla="*/ 185 w 230"/>
                <a:gd name="T5" fmla="*/ 0 h 132"/>
                <a:gd name="T6" fmla="*/ 173 w 230"/>
                <a:gd name="T7" fmla="*/ 0 h 132"/>
                <a:gd name="T8" fmla="*/ 161 w 230"/>
                <a:gd name="T9" fmla="*/ 0 h 132"/>
                <a:gd name="T10" fmla="*/ 155 w 230"/>
                <a:gd name="T11" fmla="*/ 0 h 132"/>
                <a:gd name="T12" fmla="*/ 138 w 230"/>
                <a:gd name="T13" fmla="*/ 6 h 132"/>
                <a:gd name="T14" fmla="*/ 132 w 230"/>
                <a:gd name="T15" fmla="*/ 6 h 132"/>
                <a:gd name="T16" fmla="*/ 35 w 230"/>
                <a:gd name="T17" fmla="*/ 18 h 132"/>
                <a:gd name="T18" fmla="*/ 11 w 230"/>
                <a:gd name="T19" fmla="*/ 30 h 132"/>
                <a:gd name="T20" fmla="*/ 23 w 230"/>
                <a:gd name="T21" fmla="*/ 54 h 132"/>
                <a:gd name="T22" fmla="*/ 0 w 230"/>
                <a:gd name="T23" fmla="*/ 100 h 132"/>
                <a:gd name="T24" fmla="*/ 0 w 230"/>
                <a:gd name="T25" fmla="*/ 132 h 132"/>
                <a:gd name="T26" fmla="*/ 162 w 230"/>
                <a:gd name="T27" fmla="*/ 132 h 132"/>
                <a:gd name="T28" fmla="*/ 204 w 230"/>
                <a:gd name="T29" fmla="*/ 88 h 132"/>
                <a:gd name="T30" fmla="*/ 230 w 230"/>
                <a:gd name="T31" fmla="*/ 46 h 132"/>
                <a:gd name="T32" fmla="*/ 214 w 230"/>
                <a:gd name="T33" fmla="*/ 24 h 132"/>
                <a:gd name="T34" fmla="*/ 215 w 230"/>
                <a:gd name="T35" fmla="*/ 0 h 132"/>
                <a:gd name="T36" fmla="*/ 209 w 230"/>
                <a:gd name="T37" fmla="*/ 0 h 132"/>
                <a:gd name="T38" fmla="*/ 203 w 230"/>
                <a:gd name="T39" fmla="*/ 0 h 132"/>
                <a:gd name="T40" fmla="*/ 203 w 230"/>
                <a:gd name="T41" fmla="*/ 0 h 132"/>
                <a:gd name="T42" fmla="*/ 197 w 230"/>
                <a:gd name="T43" fmla="*/ 0 h 132"/>
                <a:gd name="T44" fmla="*/ 197 w 230"/>
                <a:gd name="T45" fmla="*/ 0 h 132"/>
                <a:gd name="T46" fmla="*/ 197 w 230"/>
                <a:gd name="T47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30" h="132">
                  <a:moveTo>
                    <a:pt x="197" y="0"/>
                  </a:moveTo>
                  <a:lnTo>
                    <a:pt x="191" y="0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1" y="0"/>
                  </a:lnTo>
                  <a:lnTo>
                    <a:pt x="155" y="0"/>
                  </a:lnTo>
                  <a:lnTo>
                    <a:pt x="138" y="6"/>
                  </a:lnTo>
                  <a:lnTo>
                    <a:pt x="132" y="6"/>
                  </a:lnTo>
                  <a:lnTo>
                    <a:pt x="35" y="18"/>
                  </a:lnTo>
                  <a:lnTo>
                    <a:pt x="11" y="30"/>
                  </a:lnTo>
                  <a:lnTo>
                    <a:pt x="23" y="54"/>
                  </a:lnTo>
                  <a:lnTo>
                    <a:pt x="0" y="100"/>
                  </a:lnTo>
                  <a:lnTo>
                    <a:pt x="0" y="132"/>
                  </a:lnTo>
                  <a:lnTo>
                    <a:pt x="162" y="132"/>
                  </a:lnTo>
                  <a:lnTo>
                    <a:pt x="204" y="88"/>
                  </a:lnTo>
                  <a:lnTo>
                    <a:pt x="230" y="46"/>
                  </a:lnTo>
                  <a:lnTo>
                    <a:pt x="214" y="24"/>
                  </a:lnTo>
                  <a:lnTo>
                    <a:pt x="215" y="0"/>
                  </a:lnTo>
                  <a:lnTo>
                    <a:pt x="209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197" y="0"/>
                  </a:lnTo>
                  <a:lnTo>
                    <a:pt x="197" y="0"/>
                  </a:lnTo>
                  <a:lnTo>
                    <a:pt x="197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b="1">
                <a:solidFill>
                  <a:srgbClr val="EAEAEA"/>
                </a:solidFill>
                <a:latin typeface="Comic Sans MS" pitchFamily="66" charset="0"/>
              </a:endParaRPr>
            </a:p>
          </p:txBody>
        </p:sp>
        <p:sp>
          <p:nvSpPr>
            <p:cNvPr id="339984" name="Freeform 16"/>
            <p:cNvSpPr>
              <a:spLocks/>
            </p:cNvSpPr>
            <p:nvPr/>
          </p:nvSpPr>
          <p:spPr bwMode="ltGray">
            <a:xfrm>
              <a:off x="3044" y="4218"/>
              <a:ext cx="89" cy="102"/>
            </a:xfrm>
            <a:custGeom>
              <a:avLst/>
              <a:gdLst>
                <a:gd name="T0" fmla="*/ 71 w 89"/>
                <a:gd name="T1" fmla="*/ 0 h 102"/>
                <a:gd name="T2" fmla="*/ 66 w 89"/>
                <a:gd name="T3" fmla="*/ 48 h 102"/>
                <a:gd name="T4" fmla="*/ 30 w 89"/>
                <a:gd name="T5" fmla="*/ 72 h 102"/>
                <a:gd name="T6" fmla="*/ 0 w 89"/>
                <a:gd name="T7" fmla="*/ 102 h 102"/>
                <a:gd name="T8" fmla="*/ 66 w 89"/>
                <a:gd name="T9" fmla="*/ 102 h 102"/>
                <a:gd name="T10" fmla="*/ 88 w 89"/>
                <a:gd name="T11" fmla="*/ 56 h 102"/>
                <a:gd name="T12" fmla="*/ 89 w 89"/>
                <a:gd name="T13" fmla="*/ 6 h 102"/>
                <a:gd name="T14" fmla="*/ 71 w 89"/>
                <a:gd name="T15" fmla="*/ 0 h 102"/>
                <a:gd name="T16" fmla="*/ 71 w 89"/>
                <a:gd name="T17" fmla="*/ 0 h 102"/>
                <a:gd name="T18" fmla="*/ 71 w 89"/>
                <a:gd name="T19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9" h="102">
                  <a:moveTo>
                    <a:pt x="71" y="0"/>
                  </a:moveTo>
                  <a:lnTo>
                    <a:pt x="66" y="48"/>
                  </a:lnTo>
                  <a:lnTo>
                    <a:pt x="30" y="72"/>
                  </a:lnTo>
                  <a:lnTo>
                    <a:pt x="0" y="102"/>
                  </a:lnTo>
                  <a:lnTo>
                    <a:pt x="66" y="102"/>
                  </a:lnTo>
                  <a:lnTo>
                    <a:pt x="88" y="56"/>
                  </a:lnTo>
                  <a:lnTo>
                    <a:pt x="89" y="6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b="1">
                <a:solidFill>
                  <a:srgbClr val="EAEAEA"/>
                </a:solidFill>
                <a:latin typeface="Comic Sans MS" pitchFamily="66" charset="0"/>
              </a:endParaRPr>
            </a:p>
          </p:txBody>
        </p:sp>
        <p:sp>
          <p:nvSpPr>
            <p:cNvPr id="339985" name="Freeform 17"/>
            <p:cNvSpPr>
              <a:spLocks/>
            </p:cNvSpPr>
            <p:nvPr/>
          </p:nvSpPr>
          <p:spPr bwMode="ltGray">
            <a:xfrm>
              <a:off x="5482" y="3367"/>
              <a:ext cx="278" cy="953"/>
            </a:xfrm>
            <a:custGeom>
              <a:avLst/>
              <a:gdLst>
                <a:gd name="T0" fmla="*/ 278 w 278"/>
                <a:gd name="T1" fmla="*/ 24 h 953"/>
                <a:gd name="T2" fmla="*/ 272 w 278"/>
                <a:gd name="T3" fmla="*/ 24 h 953"/>
                <a:gd name="T4" fmla="*/ 272 w 278"/>
                <a:gd name="T5" fmla="*/ 18 h 953"/>
                <a:gd name="T6" fmla="*/ 266 w 278"/>
                <a:gd name="T7" fmla="*/ 18 h 953"/>
                <a:gd name="T8" fmla="*/ 254 w 278"/>
                <a:gd name="T9" fmla="*/ 12 h 953"/>
                <a:gd name="T10" fmla="*/ 236 w 278"/>
                <a:gd name="T11" fmla="*/ 6 h 953"/>
                <a:gd name="T12" fmla="*/ 212 w 278"/>
                <a:gd name="T13" fmla="*/ 0 h 953"/>
                <a:gd name="T14" fmla="*/ 206 w 278"/>
                <a:gd name="T15" fmla="*/ 6 h 953"/>
                <a:gd name="T16" fmla="*/ 198 w 278"/>
                <a:gd name="T17" fmla="*/ 129 h 953"/>
                <a:gd name="T18" fmla="*/ 184 w 278"/>
                <a:gd name="T19" fmla="*/ 209 h 953"/>
                <a:gd name="T20" fmla="*/ 182 w 278"/>
                <a:gd name="T21" fmla="*/ 249 h 953"/>
                <a:gd name="T22" fmla="*/ 200 w 278"/>
                <a:gd name="T23" fmla="*/ 339 h 953"/>
                <a:gd name="T24" fmla="*/ 186 w 278"/>
                <a:gd name="T25" fmla="*/ 481 h 953"/>
                <a:gd name="T26" fmla="*/ 176 w 278"/>
                <a:gd name="T27" fmla="*/ 521 h 953"/>
                <a:gd name="T28" fmla="*/ 156 w 278"/>
                <a:gd name="T29" fmla="*/ 601 h 953"/>
                <a:gd name="T30" fmla="*/ 172 w 278"/>
                <a:gd name="T31" fmla="*/ 681 h 953"/>
                <a:gd name="T32" fmla="*/ 138 w 278"/>
                <a:gd name="T33" fmla="*/ 765 h 953"/>
                <a:gd name="T34" fmla="*/ 96 w 278"/>
                <a:gd name="T35" fmla="*/ 847 h 953"/>
                <a:gd name="T36" fmla="*/ 50 w 278"/>
                <a:gd name="T37" fmla="*/ 899 h 953"/>
                <a:gd name="T38" fmla="*/ 0 w 278"/>
                <a:gd name="T39" fmla="*/ 953 h 953"/>
                <a:gd name="T40" fmla="*/ 278 w 278"/>
                <a:gd name="T41" fmla="*/ 953 h 953"/>
                <a:gd name="T42" fmla="*/ 278 w 278"/>
                <a:gd name="T43" fmla="*/ 24 h 953"/>
                <a:gd name="T44" fmla="*/ 278 w 278"/>
                <a:gd name="T45" fmla="*/ 24 h 953"/>
                <a:gd name="T46" fmla="*/ 278 w 278"/>
                <a:gd name="T47" fmla="*/ 24 h 9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78" h="953">
                  <a:moveTo>
                    <a:pt x="278" y="24"/>
                  </a:moveTo>
                  <a:lnTo>
                    <a:pt x="272" y="24"/>
                  </a:lnTo>
                  <a:lnTo>
                    <a:pt x="272" y="18"/>
                  </a:lnTo>
                  <a:lnTo>
                    <a:pt x="266" y="18"/>
                  </a:lnTo>
                  <a:lnTo>
                    <a:pt x="254" y="12"/>
                  </a:lnTo>
                  <a:lnTo>
                    <a:pt x="236" y="6"/>
                  </a:lnTo>
                  <a:lnTo>
                    <a:pt x="212" y="0"/>
                  </a:lnTo>
                  <a:lnTo>
                    <a:pt x="206" y="6"/>
                  </a:lnTo>
                  <a:lnTo>
                    <a:pt x="198" y="129"/>
                  </a:lnTo>
                  <a:lnTo>
                    <a:pt x="184" y="209"/>
                  </a:lnTo>
                  <a:lnTo>
                    <a:pt x="182" y="249"/>
                  </a:lnTo>
                  <a:lnTo>
                    <a:pt x="200" y="339"/>
                  </a:lnTo>
                  <a:lnTo>
                    <a:pt x="186" y="481"/>
                  </a:lnTo>
                  <a:lnTo>
                    <a:pt x="176" y="521"/>
                  </a:lnTo>
                  <a:lnTo>
                    <a:pt x="156" y="601"/>
                  </a:lnTo>
                  <a:lnTo>
                    <a:pt x="172" y="681"/>
                  </a:lnTo>
                  <a:lnTo>
                    <a:pt x="138" y="765"/>
                  </a:lnTo>
                  <a:lnTo>
                    <a:pt x="96" y="847"/>
                  </a:lnTo>
                  <a:lnTo>
                    <a:pt x="50" y="899"/>
                  </a:lnTo>
                  <a:lnTo>
                    <a:pt x="0" y="953"/>
                  </a:lnTo>
                  <a:lnTo>
                    <a:pt x="278" y="953"/>
                  </a:lnTo>
                  <a:lnTo>
                    <a:pt x="278" y="24"/>
                  </a:lnTo>
                  <a:lnTo>
                    <a:pt x="278" y="24"/>
                  </a:lnTo>
                  <a:lnTo>
                    <a:pt x="278" y="2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b="1">
                <a:solidFill>
                  <a:srgbClr val="EAEAEA"/>
                </a:solidFill>
                <a:latin typeface="Comic Sans MS" pitchFamily="66" charset="0"/>
              </a:endParaRPr>
            </a:p>
          </p:txBody>
        </p:sp>
      </p:grpSp>
      <p:sp>
        <p:nvSpPr>
          <p:cNvPr id="339986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39987" name="Rectangle 1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1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 smtClean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339988" name="Rectangle 2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1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 b="0" smtClean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339989" name="Rectangle 2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1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 smtClean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3EB775C-2EA6-4B2C-9DEF-6A2B0E5DA149}" type="slidenum">
              <a:rPr lang="ru-RU">
                <a:solidFill>
                  <a:srgbClr val="EAEAEA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EAEAEA"/>
              </a:solidFill>
            </a:endParaRPr>
          </a:p>
        </p:txBody>
      </p:sp>
      <p:sp>
        <p:nvSpPr>
          <p:cNvPr id="339990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1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xmlns="" val="1876310811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711" r:id="rId1"/>
    <p:sldLayoutId id="2147483712" r:id="rId2"/>
    <p:sldLayoutId id="2147483713" r:id="rId3"/>
    <p:sldLayoutId id="2147483714" r:id="rId4"/>
    <p:sldLayoutId id="2147483715" r:id="rId5"/>
    <p:sldLayoutId id="2147483716" r:id="rId6"/>
    <p:sldLayoutId id="2147483717" r:id="rId7"/>
    <p:sldLayoutId id="2147483718" r:id="rId8"/>
    <p:sldLayoutId id="2147483719" r:id="rId9"/>
    <p:sldLayoutId id="2147483720" r:id="rId10"/>
    <p:sldLayoutId id="2147483721" r:id="rId11"/>
    <p:sldLayoutId id="2147483722" r:id="rId12"/>
  </p:sldLayoutIdLst>
  <p:transition spd="med">
    <p:wheel spokes="1"/>
  </p:transition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u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u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FFCC"/>
            </a:gs>
            <a:gs pos="100000">
              <a:srgbClr val="FFFF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8534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 smtClean="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8534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 smtClean="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8535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 smtClean="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0301C77-75AC-4A88-B26F-ED3674A884E0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330384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</p:sldLayoutIdLst>
  <p:transition spd="med">
    <p:wheel spokes="1"/>
  </p:transition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FFCC"/>
            </a:gs>
            <a:gs pos="100000">
              <a:srgbClr val="FFFF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2"/>
          <p:cNvGrpSpPr>
            <a:grpSpLocks/>
          </p:cNvGrpSpPr>
          <p:nvPr/>
        </p:nvGrpSpPr>
        <p:grpSpPr bwMode="auto">
          <a:xfrm>
            <a:off x="4716463" y="5345113"/>
            <a:ext cx="4427537" cy="1512887"/>
            <a:chOff x="2971" y="3367"/>
            <a:chExt cx="2789" cy="953"/>
          </a:xfrm>
        </p:grpSpPr>
        <p:sp>
          <p:nvSpPr>
            <p:cNvPr id="3080" name="Freeform 3"/>
            <p:cNvSpPr>
              <a:spLocks/>
            </p:cNvSpPr>
            <p:nvPr/>
          </p:nvSpPr>
          <p:spPr bwMode="ltGray">
            <a:xfrm>
              <a:off x="2971" y="3367"/>
              <a:ext cx="2789" cy="953"/>
            </a:xfrm>
            <a:custGeom>
              <a:avLst/>
              <a:gdLst>
                <a:gd name="T0" fmla="*/ 2777 w 2780"/>
                <a:gd name="T1" fmla="*/ 18 h 953"/>
                <a:gd name="T2" fmla="*/ 2687 w 2780"/>
                <a:gd name="T3" fmla="*/ 24 h 953"/>
                <a:gd name="T4" fmla="*/ 2621 w 2780"/>
                <a:gd name="T5" fmla="*/ 102 h 953"/>
                <a:gd name="T6" fmla="*/ 2519 w 2780"/>
                <a:gd name="T7" fmla="*/ 156 h 953"/>
                <a:gd name="T8" fmla="*/ 2513 w 2780"/>
                <a:gd name="T9" fmla="*/ 222 h 953"/>
                <a:gd name="T10" fmla="*/ 2495 w 2780"/>
                <a:gd name="T11" fmla="*/ 246 h 953"/>
                <a:gd name="T12" fmla="*/ 2477 w 2780"/>
                <a:gd name="T13" fmla="*/ 252 h 953"/>
                <a:gd name="T14" fmla="*/ 2405 w 2780"/>
                <a:gd name="T15" fmla="*/ 210 h 953"/>
                <a:gd name="T16" fmla="*/ 2267 w 2780"/>
                <a:gd name="T17" fmla="*/ 192 h 953"/>
                <a:gd name="T18" fmla="*/ 2243 w 2780"/>
                <a:gd name="T19" fmla="*/ 186 h 953"/>
                <a:gd name="T20" fmla="*/ 2225 w 2780"/>
                <a:gd name="T21" fmla="*/ 192 h 953"/>
                <a:gd name="T22" fmla="*/ 2153 w 2780"/>
                <a:gd name="T23" fmla="*/ 228 h 953"/>
                <a:gd name="T24" fmla="*/ 2117 w 2780"/>
                <a:gd name="T25" fmla="*/ 240 h 953"/>
                <a:gd name="T26" fmla="*/ 2093 w 2780"/>
                <a:gd name="T27" fmla="*/ 246 h 953"/>
                <a:gd name="T28" fmla="*/ 2081 w 2780"/>
                <a:gd name="T29" fmla="*/ 258 h 953"/>
                <a:gd name="T30" fmla="*/ 2081 w 2780"/>
                <a:gd name="T31" fmla="*/ 276 h 953"/>
                <a:gd name="T32" fmla="*/ 2058 w 2780"/>
                <a:gd name="T33" fmla="*/ 300 h 953"/>
                <a:gd name="T34" fmla="*/ 2040 w 2780"/>
                <a:gd name="T35" fmla="*/ 312 h 953"/>
                <a:gd name="T36" fmla="*/ 2028 w 2780"/>
                <a:gd name="T37" fmla="*/ 324 h 953"/>
                <a:gd name="T38" fmla="*/ 2016 w 2780"/>
                <a:gd name="T39" fmla="*/ 336 h 953"/>
                <a:gd name="T40" fmla="*/ 1985 w 2780"/>
                <a:gd name="T41" fmla="*/ 342 h 953"/>
                <a:gd name="T42" fmla="*/ 1919 w 2780"/>
                <a:gd name="T43" fmla="*/ 336 h 953"/>
                <a:gd name="T44" fmla="*/ 1883 w 2780"/>
                <a:gd name="T45" fmla="*/ 330 h 953"/>
                <a:gd name="T46" fmla="*/ 1871 w 2780"/>
                <a:gd name="T47" fmla="*/ 342 h 953"/>
                <a:gd name="T48" fmla="*/ 1859 w 2780"/>
                <a:gd name="T49" fmla="*/ 354 h 953"/>
                <a:gd name="T50" fmla="*/ 1829 w 2780"/>
                <a:gd name="T51" fmla="*/ 360 h 953"/>
                <a:gd name="T52" fmla="*/ 1770 w 2780"/>
                <a:gd name="T53" fmla="*/ 342 h 953"/>
                <a:gd name="T54" fmla="*/ 1746 w 2780"/>
                <a:gd name="T55" fmla="*/ 342 h 953"/>
                <a:gd name="T56" fmla="*/ 1722 w 2780"/>
                <a:gd name="T57" fmla="*/ 354 h 953"/>
                <a:gd name="T58" fmla="*/ 1661 w 2780"/>
                <a:gd name="T59" fmla="*/ 425 h 953"/>
                <a:gd name="T60" fmla="*/ 1619 w 2780"/>
                <a:gd name="T61" fmla="*/ 569 h 953"/>
                <a:gd name="T62" fmla="*/ 1619 w 2780"/>
                <a:gd name="T63" fmla="*/ 593 h 953"/>
                <a:gd name="T64" fmla="*/ 1625 w 2780"/>
                <a:gd name="T65" fmla="*/ 641 h 953"/>
                <a:gd name="T66" fmla="*/ 1643 w 2780"/>
                <a:gd name="T67" fmla="*/ 659 h 953"/>
                <a:gd name="T68" fmla="*/ 1637 w 2780"/>
                <a:gd name="T69" fmla="*/ 671 h 953"/>
                <a:gd name="T70" fmla="*/ 1625 w 2780"/>
                <a:gd name="T71" fmla="*/ 683 h 953"/>
                <a:gd name="T72" fmla="*/ 1547 w 2780"/>
                <a:gd name="T73" fmla="*/ 689 h 953"/>
                <a:gd name="T74" fmla="*/ 1470 w 2780"/>
                <a:gd name="T75" fmla="*/ 629 h 953"/>
                <a:gd name="T76" fmla="*/ 1337 w 2780"/>
                <a:gd name="T77" fmla="*/ 587 h 953"/>
                <a:gd name="T78" fmla="*/ 1188 w 2780"/>
                <a:gd name="T79" fmla="*/ 671 h 953"/>
                <a:gd name="T80" fmla="*/ 1019 w 2780"/>
                <a:gd name="T81" fmla="*/ 731 h 953"/>
                <a:gd name="T82" fmla="*/ 816 w 2780"/>
                <a:gd name="T83" fmla="*/ 743 h 953"/>
                <a:gd name="T84" fmla="*/ 630 w 2780"/>
                <a:gd name="T85" fmla="*/ 701 h 953"/>
                <a:gd name="T86" fmla="*/ 570 w 2780"/>
                <a:gd name="T87" fmla="*/ 695 h 953"/>
                <a:gd name="T88" fmla="*/ 558 w 2780"/>
                <a:gd name="T89" fmla="*/ 701 h 953"/>
                <a:gd name="T90" fmla="*/ 522 w 2780"/>
                <a:gd name="T91" fmla="*/ 731 h 953"/>
                <a:gd name="T92" fmla="*/ 437 w 2780"/>
                <a:gd name="T93" fmla="*/ 809 h 953"/>
                <a:gd name="T94" fmla="*/ 407 w 2780"/>
                <a:gd name="T95" fmla="*/ 821 h 953"/>
                <a:gd name="T96" fmla="*/ 383 w 2780"/>
                <a:gd name="T97" fmla="*/ 821 h 953"/>
                <a:gd name="T98" fmla="*/ 336 w 2780"/>
                <a:gd name="T99" fmla="*/ 827 h 953"/>
                <a:gd name="T100" fmla="*/ 210 w 2780"/>
                <a:gd name="T101" fmla="*/ 851 h 953"/>
                <a:gd name="T102" fmla="*/ 174 w 2780"/>
                <a:gd name="T103" fmla="*/ 857 h 953"/>
                <a:gd name="T104" fmla="*/ 125 w 2780"/>
                <a:gd name="T105" fmla="*/ 851 h 953"/>
                <a:gd name="T106" fmla="*/ 107 w 2780"/>
                <a:gd name="T107" fmla="*/ 857 h 953"/>
                <a:gd name="T108" fmla="*/ 101 w 2780"/>
                <a:gd name="T109" fmla="*/ 875 h 953"/>
                <a:gd name="T110" fmla="*/ 83 w 2780"/>
                <a:gd name="T111" fmla="*/ 887 h 953"/>
                <a:gd name="T112" fmla="*/ 48 w 2780"/>
                <a:gd name="T113" fmla="*/ 899 h 953"/>
                <a:gd name="T114" fmla="*/ 2789 w 2780"/>
                <a:gd name="T115" fmla="*/ 24 h 953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2780" h="953">
                  <a:moveTo>
                    <a:pt x="2780" y="24"/>
                  </a:moveTo>
                  <a:lnTo>
                    <a:pt x="2774" y="24"/>
                  </a:lnTo>
                  <a:lnTo>
                    <a:pt x="2774" y="18"/>
                  </a:lnTo>
                  <a:lnTo>
                    <a:pt x="2768" y="18"/>
                  </a:lnTo>
                  <a:lnTo>
                    <a:pt x="2756" y="12"/>
                  </a:lnTo>
                  <a:lnTo>
                    <a:pt x="2738" y="6"/>
                  </a:lnTo>
                  <a:lnTo>
                    <a:pt x="2714" y="0"/>
                  </a:lnTo>
                  <a:lnTo>
                    <a:pt x="2678" y="24"/>
                  </a:lnTo>
                  <a:lnTo>
                    <a:pt x="2643" y="54"/>
                  </a:lnTo>
                  <a:lnTo>
                    <a:pt x="2619" y="90"/>
                  </a:lnTo>
                  <a:lnTo>
                    <a:pt x="2613" y="96"/>
                  </a:lnTo>
                  <a:lnTo>
                    <a:pt x="2613" y="102"/>
                  </a:lnTo>
                  <a:lnTo>
                    <a:pt x="2601" y="108"/>
                  </a:lnTo>
                  <a:lnTo>
                    <a:pt x="2583" y="120"/>
                  </a:lnTo>
                  <a:lnTo>
                    <a:pt x="2541" y="132"/>
                  </a:lnTo>
                  <a:lnTo>
                    <a:pt x="2511" y="156"/>
                  </a:lnTo>
                  <a:lnTo>
                    <a:pt x="2511" y="204"/>
                  </a:lnTo>
                  <a:lnTo>
                    <a:pt x="2511" y="210"/>
                  </a:lnTo>
                  <a:lnTo>
                    <a:pt x="2505" y="216"/>
                  </a:lnTo>
                  <a:lnTo>
                    <a:pt x="2505" y="222"/>
                  </a:lnTo>
                  <a:lnTo>
                    <a:pt x="2499" y="228"/>
                  </a:lnTo>
                  <a:lnTo>
                    <a:pt x="2499" y="240"/>
                  </a:lnTo>
                  <a:lnTo>
                    <a:pt x="2493" y="246"/>
                  </a:lnTo>
                  <a:lnTo>
                    <a:pt x="2487" y="246"/>
                  </a:lnTo>
                  <a:lnTo>
                    <a:pt x="2487" y="252"/>
                  </a:lnTo>
                  <a:lnTo>
                    <a:pt x="2481" y="252"/>
                  </a:lnTo>
                  <a:lnTo>
                    <a:pt x="2475" y="252"/>
                  </a:lnTo>
                  <a:lnTo>
                    <a:pt x="2469" y="252"/>
                  </a:lnTo>
                  <a:lnTo>
                    <a:pt x="2457" y="252"/>
                  </a:lnTo>
                  <a:lnTo>
                    <a:pt x="2439" y="258"/>
                  </a:lnTo>
                  <a:lnTo>
                    <a:pt x="2415" y="222"/>
                  </a:lnTo>
                  <a:lnTo>
                    <a:pt x="2397" y="210"/>
                  </a:lnTo>
                  <a:lnTo>
                    <a:pt x="2373" y="216"/>
                  </a:lnTo>
                  <a:lnTo>
                    <a:pt x="2332" y="216"/>
                  </a:lnTo>
                  <a:lnTo>
                    <a:pt x="2296" y="204"/>
                  </a:lnTo>
                  <a:lnTo>
                    <a:pt x="2260" y="192"/>
                  </a:lnTo>
                  <a:lnTo>
                    <a:pt x="2248" y="186"/>
                  </a:lnTo>
                  <a:lnTo>
                    <a:pt x="2242" y="186"/>
                  </a:lnTo>
                  <a:lnTo>
                    <a:pt x="2236" y="186"/>
                  </a:lnTo>
                  <a:lnTo>
                    <a:pt x="2230" y="186"/>
                  </a:lnTo>
                  <a:lnTo>
                    <a:pt x="2224" y="192"/>
                  </a:lnTo>
                  <a:lnTo>
                    <a:pt x="2218" y="192"/>
                  </a:lnTo>
                  <a:lnTo>
                    <a:pt x="2212" y="198"/>
                  </a:lnTo>
                  <a:lnTo>
                    <a:pt x="2194" y="204"/>
                  </a:lnTo>
                  <a:lnTo>
                    <a:pt x="2170" y="210"/>
                  </a:lnTo>
                  <a:lnTo>
                    <a:pt x="2146" y="228"/>
                  </a:lnTo>
                  <a:lnTo>
                    <a:pt x="2122" y="240"/>
                  </a:lnTo>
                  <a:lnTo>
                    <a:pt x="2116" y="240"/>
                  </a:lnTo>
                  <a:lnTo>
                    <a:pt x="2110" y="240"/>
                  </a:lnTo>
                  <a:lnTo>
                    <a:pt x="2104" y="240"/>
                  </a:lnTo>
                  <a:lnTo>
                    <a:pt x="2098" y="246"/>
                  </a:lnTo>
                  <a:lnTo>
                    <a:pt x="2092" y="246"/>
                  </a:lnTo>
                  <a:lnTo>
                    <a:pt x="2086" y="246"/>
                  </a:lnTo>
                  <a:lnTo>
                    <a:pt x="2080" y="252"/>
                  </a:lnTo>
                  <a:lnTo>
                    <a:pt x="2080" y="258"/>
                  </a:lnTo>
                  <a:lnTo>
                    <a:pt x="2074" y="258"/>
                  </a:lnTo>
                  <a:lnTo>
                    <a:pt x="2074" y="264"/>
                  </a:lnTo>
                  <a:lnTo>
                    <a:pt x="2074" y="270"/>
                  </a:lnTo>
                  <a:lnTo>
                    <a:pt x="2074" y="276"/>
                  </a:lnTo>
                  <a:lnTo>
                    <a:pt x="2069" y="288"/>
                  </a:lnTo>
                  <a:lnTo>
                    <a:pt x="2057" y="300"/>
                  </a:lnTo>
                  <a:lnTo>
                    <a:pt x="2051" y="300"/>
                  </a:lnTo>
                  <a:lnTo>
                    <a:pt x="2045" y="300"/>
                  </a:lnTo>
                  <a:lnTo>
                    <a:pt x="2039" y="306"/>
                  </a:lnTo>
                  <a:lnTo>
                    <a:pt x="2033" y="306"/>
                  </a:lnTo>
                  <a:lnTo>
                    <a:pt x="2033" y="312"/>
                  </a:lnTo>
                  <a:lnTo>
                    <a:pt x="2027" y="312"/>
                  </a:lnTo>
                  <a:lnTo>
                    <a:pt x="2027" y="318"/>
                  </a:lnTo>
                  <a:lnTo>
                    <a:pt x="2021" y="324"/>
                  </a:lnTo>
                  <a:lnTo>
                    <a:pt x="2015" y="330"/>
                  </a:lnTo>
                  <a:lnTo>
                    <a:pt x="2009" y="336"/>
                  </a:lnTo>
                  <a:lnTo>
                    <a:pt x="1997" y="336"/>
                  </a:lnTo>
                  <a:lnTo>
                    <a:pt x="1991" y="342"/>
                  </a:lnTo>
                  <a:lnTo>
                    <a:pt x="1985" y="342"/>
                  </a:lnTo>
                  <a:lnTo>
                    <a:pt x="1979" y="342"/>
                  </a:lnTo>
                  <a:lnTo>
                    <a:pt x="1961" y="336"/>
                  </a:lnTo>
                  <a:lnTo>
                    <a:pt x="1925" y="336"/>
                  </a:lnTo>
                  <a:lnTo>
                    <a:pt x="1919" y="336"/>
                  </a:lnTo>
                  <a:lnTo>
                    <a:pt x="1913" y="336"/>
                  </a:lnTo>
                  <a:lnTo>
                    <a:pt x="1895" y="330"/>
                  </a:lnTo>
                  <a:lnTo>
                    <a:pt x="1889" y="330"/>
                  </a:lnTo>
                  <a:lnTo>
                    <a:pt x="1883" y="330"/>
                  </a:lnTo>
                  <a:lnTo>
                    <a:pt x="1877" y="330"/>
                  </a:lnTo>
                  <a:lnTo>
                    <a:pt x="1871" y="336"/>
                  </a:lnTo>
                  <a:lnTo>
                    <a:pt x="1865" y="342"/>
                  </a:lnTo>
                  <a:lnTo>
                    <a:pt x="1859" y="348"/>
                  </a:lnTo>
                  <a:lnTo>
                    <a:pt x="1853" y="354"/>
                  </a:lnTo>
                  <a:lnTo>
                    <a:pt x="1847" y="354"/>
                  </a:lnTo>
                  <a:lnTo>
                    <a:pt x="1835" y="360"/>
                  </a:lnTo>
                  <a:lnTo>
                    <a:pt x="1829" y="360"/>
                  </a:lnTo>
                  <a:lnTo>
                    <a:pt x="1823" y="360"/>
                  </a:lnTo>
                  <a:lnTo>
                    <a:pt x="1817" y="360"/>
                  </a:lnTo>
                  <a:lnTo>
                    <a:pt x="1776" y="342"/>
                  </a:lnTo>
                  <a:lnTo>
                    <a:pt x="1770" y="342"/>
                  </a:lnTo>
                  <a:lnTo>
                    <a:pt x="1764" y="342"/>
                  </a:lnTo>
                  <a:lnTo>
                    <a:pt x="1758" y="342"/>
                  </a:lnTo>
                  <a:lnTo>
                    <a:pt x="1746" y="342"/>
                  </a:lnTo>
                  <a:lnTo>
                    <a:pt x="1740" y="342"/>
                  </a:lnTo>
                  <a:lnTo>
                    <a:pt x="1734" y="342"/>
                  </a:lnTo>
                  <a:lnTo>
                    <a:pt x="1728" y="348"/>
                  </a:lnTo>
                  <a:lnTo>
                    <a:pt x="1722" y="348"/>
                  </a:lnTo>
                  <a:lnTo>
                    <a:pt x="1716" y="354"/>
                  </a:lnTo>
                  <a:lnTo>
                    <a:pt x="1704" y="366"/>
                  </a:lnTo>
                  <a:lnTo>
                    <a:pt x="1698" y="378"/>
                  </a:lnTo>
                  <a:lnTo>
                    <a:pt x="1674" y="402"/>
                  </a:lnTo>
                  <a:lnTo>
                    <a:pt x="1656" y="425"/>
                  </a:lnTo>
                  <a:lnTo>
                    <a:pt x="1632" y="461"/>
                  </a:lnTo>
                  <a:lnTo>
                    <a:pt x="1614" y="509"/>
                  </a:lnTo>
                  <a:lnTo>
                    <a:pt x="1614" y="563"/>
                  </a:lnTo>
                  <a:lnTo>
                    <a:pt x="1614" y="569"/>
                  </a:lnTo>
                  <a:lnTo>
                    <a:pt x="1614" y="575"/>
                  </a:lnTo>
                  <a:lnTo>
                    <a:pt x="1614" y="581"/>
                  </a:lnTo>
                  <a:lnTo>
                    <a:pt x="1614" y="587"/>
                  </a:lnTo>
                  <a:lnTo>
                    <a:pt x="1614" y="593"/>
                  </a:lnTo>
                  <a:lnTo>
                    <a:pt x="1614" y="599"/>
                  </a:lnTo>
                  <a:lnTo>
                    <a:pt x="1614" y="605"/>
                  </a:lnTo>
                  <a:lnTo>
                    <a:pt x="1614" y="617"/>
                  </a:lnTo>
                  <a:lnTo>
                    <a:pt x="1620" y="641"/>
                  </a:lnTo>
                  <a:lnTo>
                    <a:pt x="1626" y="641"/>
                  </a:lnTo>
                  <a:lnTo>
                    <a:pt x="1632" y="647"/>
                  </a:lnTo>
                  <a:lnTo>
                    <a:pt x="1632" y="659"/>
                  </a:lnTo>
                  <a:lnTo>
                    <a:pt x="1638" y="659"/>
                  </a:lnTo>
                  <a:lnTo>
                    <a:pt x="1638" y="665"/>
                  </a:lnTo>
                  <a:lnTo>
                    <a:pt x="1638" y="671"/>
                  </a:lnTo>
                  <a:lnTo>
                    <a:pt x="1632" y="671"/>
                  </a:lnTo>
                  <a:lnTo>
                    <a:pt x="1632" y="677"/>
                  </a:lnTo>
                  <a:lnTo>
                    <a:pt x="1626" y="677"/>
                  </a:lnTo>
                  <a:lnTo>
                    <a:pt x="1620" y="683"/>
                  </a:lnTo>
                  <a:lnTo>
                    <a:pt x="1596" y="689"/>
                  </a:lnTo>
                  <a:lnTo>
                    <a:pt x="1572" y="689"/>
                  </a:lnTo>
                  <a:lnTo>
                    <a:pt x="1548" y="689"/>
                  </a:lnTo>
                  <a:lnTo>
                    <a:pt x="1542" y="689"/>
                  </a:lnTo>
                  <a:lnTo>
                    <a:pt x="1536" y="689"/>
                  </a:lnTo>
                  <a:lnTo>
                    <a:pt x="1518" y="683"/>
                  </a:lnTo>
                  <a:lnTo>
                    <a:pt x="1495" y="671"/>
                  </a:lnTo>
                  <a:lnTo>
                    <a:pt x="1465" y="629"/>
                  </a:lnTo>
                  <a:lnTo>
                    <a:pt x="1435" y="599"/>
                  </a:lnTo>
                  <a:lnTo>
                    <a:pt x="1405" y="581"/>
                  </a:lnTo>
                  <a:lnTo>
                    <a:pt x="1375" y="563"/>
                  </a:lnTo>
                  <a:lnTo>
                    <a:pt x="1333" y="587"/>
                  </a:lnTo>
                  <a:lnTo>
                    <a:pt x="1303" y="653"/>
                  </a:lnTo>
                  <a:lnTo>
                    <a:pt x="1261" y="665"/>
                  </a:lnTo>
                  <a:lnTo>
                    <a:pt x="1219" y="653"/>
                  </a:lnTo>
                  <a:lnTo>
                    <a:pt x="1184" y="671"/>
                  </a:lnTo>
                  <a:lnTo>
                    <a:pt x="1136" y="671"/>
                  </a:lnTo>
                  <a:lnTo>
                    <a:pt x="1106" y="671"/>
                  </a:lnTo>
                  <a:lnTo>
                    <a:pt x="1076" y="707"/>
                  </a:lnTo>
                  <a:lnTo>
                    <a:pt x="1016" y="731"/>
                  </a:lnTo>
                  <a:lnTo>
                    <a:pt x="944" y="761"/>
                  </a:lnTo>
                  <a:lnTo>
                    <a:pt x="921" y="773"/>
                  </a:lnTo>
                  <a:lnTo>
                    <a:pt x="867" y="773"/>
                  </a:lnTo>
                  <a:lnTo>
                    <a:pt x="813" y="743"/>
                  </a:lnTo>
                  <a:lnTo>
                    <a:pt x="783" y="719"/>
                  </a:lnTo>
                  <a:lnTo>
                    <a:pt x="741" y="713"/>
                  </a:lnTo>
                  <a:lnTo>
                    <a:pt x="693" y="701"/>
                  </a:lnTo>
                  <a:lnTo>
                    <a:pt x="628" y="701"/>
                  </a:lnTo>
                  <a:lnTo>
                    <a:pt x="616" y="701"/>
                  </a:lnTo>
                  <a:lnTo>
                    <a:pt x="598" y="695"/>
                  </a:lnTo>
                  <a:lnTo>
                    <a:pt x="580" y="695"/>
                  </a:lnTo>
                  <a:lnTo>
                    <a:pt x="568" y="695"/>
                  </a:lnTo>
                  <a:lnTo>
                    <a:pt x="562" y="701"/>
                  </a:lnTo>
                  <a:lnTo>
                    <a:pt x="556" y="701"/>
                  </a:lnTo>
                  <a:lnTo>
                    <a:pt x="550" y="707"/>
                  </a:lnTo>
                  <a:lnTo>
                    <a:pt x="544" y="713"/>
                  </a:lnTo>
                  <a:lnTo>
                    <a:pt x="520" y="731"/>
                  </a:lnTo>
                  <a:lnTo>
                    <a:pt x="496" y="749"/>
                  </a:lnTo>
                  <a:lnTo>
                    <a:pt x="460" y="785"/>
                  </a:lnTo>
                  <a:lnTo>
                    <a:pt x="454" y="791"/>
                  </a:lnTo>
                  <a:lnTo>
                    <a:pt x="436" y="809"/>
                  </a:lnTo>
                  <a:lnTo>
                    <a:pt x="424" y="815"/>
                  </a:lnTo>
                  <a:lnTo>
                    <a:pt x="418" y="821"/>
                  </a:lnTo>
                  <a:lnTo>
                    <a:pt x="412" y="821"/>
                  </a:lnTo>
                  <a:lnTo>
                    <a:pt x="406" y="821"/>
                  </a:lnTo>
                  <a:lnTo>
                    <a:pt x="400" y="821"/>
                  </a:lnTo>
                  <a:lnTo>
                    <a:pt x="394" y="821"/>
                  </a:lnTo>
                  <a:lnTo>
                    <a:pt x="388" y="821"/>
                  </a:lnTo>
                  <a:lnTo>
                    <a:pt x="382" y="821"/>
                  </a:lnTo>
                  <a:lnTo>
                    <a:pt x="370" y="821"/>
                  </a:lnTo>
                  <a:lnTo>
                    <a:pt x="358" y="821"/>
                  </a:lnTo>
                  <a:lnTo>
                    <a:pt x="352" y="821"/>
                  </a:lnTo>
                  <a:lnTo>
                    <a:pt x="335" y="827"/>
                  </a:lnTo>
                  <a:lnTo>
                    <a:pt x="329" y="827"/>
                  </a:lnTo>
                  <a:lnTo>
                    <a:pt x="233" y="839"/>
                  </a:lnTo>
                  <a:lnTo>
                    <a:pt x="227" y="845"/>
                  </a:lnTo>
                  <a:lnTo>
                    <a:pt x="209" y="851"/>
                  </a:lnTo>
                  <a:lnTo>
                    <a:pt x="197" y="851"/>
                  </a:lnTo>
                  <a:lnTo>
                    <a:pt x="185" y="857"/>
                  </a:lnTo>
                  <a:lnTo>
                    <a:pt x="179" y="857"/>
                  </a:lnTo>
                  <a:lnTo>
                    <a:pt x="173" y="857"/>
                  </a:lnTo>
                  <a:lnTo>
                    <a:pt x="167" y="857"/>
                  </a:lnTo>
                  <a:lnTo>
                    <a:pt x="149" y="851"/>
                  </a:lnTo>
                  <a:lnTo>
                    <a:pt x="137" y="851"/>
                  </a:lnTo>
                  <a:lnTo>
                    <a:pt x="125" y="851"/>
                  </a:lnTo>
                  <a:lnTo>
                    <a:pt x="119" y="857"/>
                  </a:lnTo>
                  <a:lnTo>
                    <a:pt x="113" y="857"/>
                  </a:lnTo>
                  <a:lnTo>
                    <a:pt x="107" y="857"/>
                  </a:lnTo>
                  <a:lnTo>
                    <a:pt x="101" y="863"/>
                  </a:lnTo>
                  <a:lnTo>
                    <a:pt x="101" y="869"/>
                  </a:lnTo>
                  <a:lnTo>
                    <a:pt x="101" y="875"/>
                  </a:lnTo>
                  <a:lnTo>
                    <a:pt x="95" y="875"/>
                  </a:lnTo>
                  <a:lnTo>
                    <a:pt x="95" y="881"/>
                  </a:lnTo>
                  <a:lnTo>
                    <a:pt x="89" y="881"/>
                  </a:lnTo>
                  <a:lnTo>
                    <a:pt x="83" y="887"/>
                  </a:lnTo>
                  <a:lnTo>
                    <a:pt x="77" y="887"/>
                  </a:lnTo>
                  <a:lnTo>
                    <a:pt x="60" y="893"/>
                  </a:lnTo>
                  <a:lnTo>
                    <a:pt x="54" y="899"/>
                  </a:lnTo>
                  <a:lnTo>
                    <a:pt x="48" y="899"/>
                  </a:lnTo>
                  <a:lnTo>
                    <a:pt x="48" y="905"/>
                  </a:lnTo>
                  <a:lnTo>
                    <a:pt x="0" y="953"/>
                  </a:lnTo>
                  <a:lnTo>
                    <a:pt x="2780" y="953"/>
                  </a:lnTo>
                  <a:lnTo>
                    <a:pt x="2780" y="24"/>
                  </a:lnTo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b="1">
                <a:solidFill>
                  <a:srgbClr val="EAEAEA"/>
                </a:solidFill>
                <a:latin typeface="Comic Sans MS" pitchFamily="66" charset="0"/>
              </a:endParaRPr>
            </a:p>
          </p:txBody>
        </p:sp>
        <p:sp>
          <p:nvSpPr>
            <p:cNvPr id="339972" name="Freeform 4"/>
            <p:cNvSpPr>
              <a:spLocks/>
            </p:cNvSpPr>
            <p:nvPr/>
          </p:nvSpPr>
          <p:spPr bwMode="ltGray">
            <a:xfrm>
              <a:off x="4602" y="4014"/>
              <a:ext cx="12" cy="18"/>
            </a:xfrm>
            <a:custGeom>
              <a:avLst/>
              <a:gdLst>
                <a:gd name="T0" fmla="*/ 12 w 12"/>
                <a:gd name="T1" fmla="*/ 18 h 18"/>
                <a:gd name="T2" fmla="*/ 12 w 12"/>
                <a:gd name="T3" fmla="*/ 12 h 18"/>
                <a:gd name="T4" fmla="*/ 6 w 12"/>
                <a:gd name="T5" fmla="*/ 6 h 18"/>
                <a:gd name="T6" fmla="*/ 6 w 12"/>
                <a:gd name="T7" fmla="*/ 6 h 18"/>
                <a:gd name="T8" fmla="*/ 0 w 12"/>
                <a:gd name="T9" fmla="*/ 0 h 18"/>
                <a:gd name="T10" fmla="*/ 12 w 12"/>
                <a:gd name="T11" fmla="*/ 18 h 18"/>
                <a:gd name="T12" fmla="*/ 12 w 12"/>
                <a:gd name="T13" fmla="*/ 18 h 18"/>
                <a:gd name="T14" fmla="*/ 12 w 12"/>
                <a:gd name="T15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18">
                  <a:moveTo>
                    <a:pt x="12" y="18"/>
                  </a:moveTo>
                  <a:lnTo>
                    <a:pt x="12" y="12"/>
                  </a:lnTo>
                  <a:lnTo>
                    <a:pt x="6" y="6"/>
                  </a:lnTo>
                  <a:lnTo>
                    <a:pt x="6" y="6"/>
                  </a:lnTo>
                  <a:lnTo>
                    <a:pt x="0" y="0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12" y="18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b="1">
                <a:solidFill>
                  <a:srgbClr val="EAEAEA"/>
                </a:solidFill>
                <a:latin typeface="Comic Sans MS" pitchFamily="66" charset="0"/>
              </a:endParaRPr>
            </a:p>
          </p:txBody>
        </p:sp>
        <p:sp>
          <p:nvSpPr>
            <p:cNvPr id="339973" name="Freeform 5"/>
            <p:cNvSpPr>
              <a:spLocks/>
            </p:cNvSpPr>
            <p:nvPr/>
          </p:nvSpPr>
          <p:spPr bwMode="ltGray">
            <a:xfrm>
              <a:off x="4596" y="3996"/>
              <a:ext cx="6" cy="18"/>
            </a:xfrm>
            <a:custGeom>
              <a:avLst/>
              <a:gdLst>
                <a:gd name="T0" fmla="*/ 0 w 6"/>
                <a:gd name="T1" fmla="*/ 12 h 18"/>
                <a:gd name="T2" fmla="*/ 6 w 6"/>
                <a:gd name="T3" fmla="*/ 18 h 18"/>
                <a:gd name="T4" fmla="*/ 0 w 6"/>
                <a:gd name="T5" fmla="*/ 0 h 18"/>
                <a:gd name="T6" fmla="*/ 0 w 6"/>
                <a:gd name="T7" fmla="*/ 12 h 18"/>
                <a:gd name="T8" fmla="*/ 0 w 6"/>
                <a:gd name="T9" fmla="*/ 12 h 18"/>
                <a:gd name="T10" fmla="*/ 0 w 6"/>
                <a:gd name="T11" fmla="*/ 12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18">
                  <a:moveTo>
                    <a:pt x="0" y="12"/>
                  </a:moveTo>
                  <a:lnTo>
                    <a:pt x="6" y="1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b="1">
                <a:solidFill>
                  <a:srgbClr val="EAEAEA"/>
                </a:solidFill>
                <a:latin typeface="Comic Sans MS" pitchFamily="66" charset="0"/>
              </a:endParaRPr>
            </a:p>
          </p:txBody>
        </p:sp>
        <p:sp>
          <p:nvSpPr>
            <p:cNvPr id="339974" name="Freeform 6"/>
            <p:cNvSpPr>
              <a:spLocks/>
            </p:cNvSpPr>
            <p:nvPr/>
          </p:nvSpPr>
          <p:spPr bwMode="ltGray">
            <a:xfrm>
              <a:off x="5180" y="3577"/>
              <a:ext cx="304" cy="741"/>
            </a:xfrm>
            <a:custGeom>
              <a:avLst/>
              <a:gdLst>
                <a:gd name="T0" fmla="*/ 280 w 304"/>
                <a:gd name="T1" fmla="*/ 42 h 741"/>
                <a:gd name="T2" fmla="*/ 274 w 304"/>
                <a:gd name="T3" fmla="*/ 42 h 741"/>
                <a:gd name="T4" fmla="*/ 268 w 304"/>
                <a:gd name="T5" fmla="*/ 42 h 741"/>
                <a:gd name="T6" fmla="*/ 256 w 304"/>
                <a:gd name="T7" fmla="*/ 42 h 741"/>
                <a:gd name="T8" fmla="*/ 238 w 304"/>
                <a:gd name="T9" fmla="*/ 48 h 741"/>
                <a:gd name="T10" fmla="*/ 214 w 304"/>
                <a:gd name="T11" fmla="*/ 12 h 741"/>
                <a:gd name="T12" fmla="*/ 196 w 304"/>
                <a:gd name="T13" fmla="*/ 0 h 741"/>
                <a:gd name="T14" fmla="*/ 196 w 304"/>
                <a:gd name="T15" fmla="*/ 0 h 741"/>
                <a:gd name="T16" fmla="*/ 164 w 304"/>
                <a:gd name="T17" fmla="*/ 167 h 741"/>
                <a:gd name="T18" fmla="*/ 144 w 304"/>
                <a:gd name="T19" fmla="*/ 217 h 741"/>
                <a:gd name="T20" fmla="*/ 110 w 304"/>
                <a:gd name="T21" fmla="*/ 281 h 741"/>
                <a:gd name="T22" fmla="*/ 96 w 304"/>
                <a:gd name="T23" fmla="*/ 327 h 741"/>
                <a:gd name="T24" fmla="*/ 124 w 304"/>
                <a:gd name="T25" fmla="*/ 405 h 741"/>
                <a:gd name="T26" fmla="*/ 100 w 304"/>
                <a:gd name="T27" fmla="*/ 463 h 741"/>
                <a:gd name="T28" fmla="*/ 68 w 304"/>
                <a:gd name="T29" fmla="*/ 503 h 741"/>
                <a:gd name="T30" fmla="*/ 30 w 304"/>
                <a:gd name="T31" fmla="*/ 539 h 741"/>
                <a:gd name="T32" fmla="*/ 24 w 304"/>
                <a:gd name="T33" fmla="*/ 613 h 741"/>
                <a:gd name="T34" fmla="*/ 0 w 304"/>
                <a:gd name="T35" fmla="*/ 741 h 741"/>
                <a:gd name="T36" fmla="*/ 202 w 304"/>
                <a:gd name="T37" fmla="*/ 741 h 741"/>
                <a:gd name="T38" fmla="*/ 180 w 304"/>
                <a:gd name="T39" fmla="*/ 639 h 741"/>
                <a:gd name="T40" fmla="*/ 192 w 304"/>
                <a:gd name="T41" fmla="*/ 589 h 741"/>
                <a:gd name="T42" fmla="*/ 178 w 304"/>
                <a:gd name="T43" fmla="*/ 539 h 741"/>
                <a:gd name="T44" fmla="*/ 190 w 304"/>
                <a:gd name="T45" fmla="*/ 499 h 741"/>
                <a:gd name="T46" fmla="*/ 184 w 304"/>
                <a:gd name="T47" fmla="*/ 465 h 741"/>
                <a:gd name="T48" fmla="*/ 192 w 304"/>
                <a:gd name="T49" fmla="*/ 391 h 741"/>
                <a:gd name="T50" fmla="*/ 216 w 304"/>
                <a:gd name="T51" fmla="*/ 313 h 741"/>
                <a:gd name="T52" fmla="*/ 238 w 304"/>
                <a:gd name="T53" fmla="*/ 249 h 741"/>
                <a:gd name="T54" fmla="*/ 268 w 304"/>
                <a:gd name="T55" fmla="*/ 185 h 741"/>
                <a:gd name="T56" fmla="*/ 284 w 304"/>
                <a:gd name="T57" fmla="*/ 159 h 741"/>
                <a:gd name="T58" fmla="*/ 304 w 304"/>
                <a:gd name="T59" fmla="*/ 12 h 741"/>
                <a:gd name="T60" fmla="*/ 298 w 304"/>
                <a:gd name="T61" fmla="*/ 24 h 741"/>
                <a:gd name="T62" fmla="*/ 292 w 304"/>
                <a:gd name="T63" fmla="*/ 30 h 741"/>
                <a:gd name="T64" fmla="*/ 292 w 304"/>
                <a:gd name="T65" fmla="*/ 36 h 741"/>
                <a:gd name="T66" fmla="*/ 286 w 304"/>
                <a:gd name="T67" fmla="*/ 36 h 741"/>
                <a:gd name="T68" fmla="*/ 286 w 304"/>
                <a:gd name="T69" fmla="*/ 42 h 741"/>
                <a:gd name="T70" fmla="*/ 280 w 304"/>
                <a:gd name="T71" fmla="*/ 42 h 741"/>
                <a:gd name="T72" fmla="*/ 280 w 304"/>
                <a:gd name="T73" fmla="*/ 42 h 741"/>
                <a:gd name="T74" fmla="*/ 280 w 304"/>
                <a:gd name="T75" fmla="*/ 42 h 7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04" h="741">
                  <a:moveTo>
                    <a:pt x="280" y="42"/>
                  </a:moveTo>
                  <a:lnTo>
                    <a:pt x="274" y="42"/>
                  </a:lnTo>
                  <a:lnTo>
                    <a:pt x="268" y="42"/>
                  </a:lnTo>
                  <a:lnTo>
                    <a:pt x="256" y="42"/>
                  </a:lnTo>
                  <a:lnTo>
                    <a:pt x="238" y="48"/>
                  </a:lnTo>
                  <a:lnTo>
                    <a:pt x="214" y="12"/>
                  </a:lnTo>
                  <a:lnTo>
                    <a:pt x="196" y="0"/>
                  </a:lnTo>
                  <a:lnTo>
                    <a:pt x="196" y="0"/>
                  </a:lnTo>
                  <a:lnTo>
                    <a:pt x="164" y="167"/>
                  </a:lnTo>
                  <a:lnTo>
                    <a:pt x="144" y="217"/>
                  </a:lnTo>
                  <a:lnTo>
                    <a:pt x="110" y="281"/>
                  </a:lnTo>
                  <a:lnTo>
                    <a:pt x="96" y="327"/>
                  </a:lnTo>
                  <a:lnTo>
                    <a:pt x="124" y="405"/>
                  </a:lnTo>
                  <a:lnTo>
                    <a:pt x="100" y="463"/>
                  </a:lnTo>
                  <a:lnTo>
                    <a:pt x="68" y="503"/>
                  </a:lnTo>
                  <a:lnTo>
                    <a:pt x="30" y="539"/>
                  </a:lnTo>
                  <a:lnTo>
                    <a:pt x="24" y="613"/>
                  </a:lnTo>
                  <a:lnTo>
                    <a:pt x="0" y="741"/>
                  </a:lnTo>
                  <a:lnTo>
                    <a:pt x="202" y="741"/>
                  </a:lnTo>
                  <a:lnTo>
                    <a:pt x="180" y="639"/>
                  </a:lnTo>
                  <a:lnTo>
                    <a:pt x="192" y="589"/>
                  </a:lnTo>
                  <a:lnTo>
                    <a:pt x="178" y="539"/>
                  </a:lnTo>
                  <a:lnTo>
                    <a:pt x="190" y="499"/>
                  </a:lnTo>
                  <a:lnTo>
                    <a:pt x="184" y="465"/>
                  </a:lnTo>
                  <a:lnTo>
                    <a:pt x="192" y="391"/>
                  </a:lnTo>
                  <a:lnTo>
                    <a:pt x="216" y="313"/>
                  </a:lnTo>
                  <a:lnTo>
                    <a:pt x="238" y="249"/>
                  </a:lnTo>
                  <a:lnTo>
                    <a:pt x="268" y="185"/>
                  </a:lnTo>
                  <a:lnTo>
                    <a:pt x="284" y="159"/>
                  </a:lnTo>
                  <a:lnTo>
                    <a:pt x="304" y="12"/>
                  </a:lnTo>
                  <a:lnTo>
                    <a:pt x="298" y="24"/>
                  </a:lnTo>
                  <a:lnTo>
                    <a:pt x="292" y="30"/>
                  </a:lnTo>
                  <a:lnTo>
                    <a:pt x="292" y="36"/>
                  </a:lnTo>
                  <a:lnTo>
                    <a:pt x="286" y="36"/>
                  </a:lnTo>
                  <a:lnTo>
                    <a:pt x="286" y="42"/>
                  </a:lnTo>
                  <a:lnTo>
                    <a:pt x="280" y="42"/>
                  </a:lnTo>
                  <a:lnTo>
                    <a:pt x="280" y="42"/>
                  </a:lnTo>
                  <a:lnTo>
                    <a:pt x="280" y="4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b="1">
                <a:solidFill>
                  <a:srgbClr val="EAEAEA"/>
                </a:solidFill>
                <a:latin typeface="Comic Sans MS" pitchFamily="66" charset="0"/>
              </a:endParaRPr>
            </a:p>
          </p:txBody>
        </p:sp>
        <p:sp>
          <p:nvSpPr>
            <p:cNvPr id="339975" name="Freeform 7"/>
            <p:cNvSpPr>
              <a:spLocks/>
            </p:cNvSpPr>
            <p:nvPr/>
          </p:nvSpPr>
          <p:spPr bwMode="ltGray">
            <a:xfrm>
              <a:off x="4918" y="3553"/>
              <a:ext cx="314" cy="767"/>
            </a:xfrm>
            <a:custGeom>
              <a:avLst/>
              <a:gdLst>
                <a:gd name="T0" fmla="*/ 284 w 314"/>
                <a:gd name="T1" fmla="*/ 6 h 767"/>
                <a:gd name="T2" fmla="*/ 278 w 314"/>
                <a:gd name="T3" fmla="*/ 6 h 767"/>
                <a:gd name="T4" fmla="*/ 272 w 314"/>
                <a:gd name="T5" fmla="*/ 12 h 767"/>
                <a:gd name="T6" fmla="*/ 254 w 314"/>
                <a:gd name="T7" fmla="*/ 18 h 767"/>
                <a:gd name="T8" fmla="*/ 230 w 314"/>
                <a:gd name="T9" fmla="*/ 24 h 767"/>
                <a:gd name="T10" fmla="*/ 206 w 314"/>
                <a:gd name="T11" fmla="*/ 42 h 767"/>
                <a:gd name="T12" fmla="*/ 188 w 314"/>
                <a:gd name="T13" fmla="*/ 48 h 767"/>
                <a:gd name="T14" fmla="*/ 176 w 314"/>
                <a:gd name="T15" fmla="*/ 54 h 767"/>
                <a:gd name="T16" fmla="*/ 170 w 314"/>
                <a:gd name="T17" fmla="*/ 54 h 767"/>
                <a:gd name="T18" fmla="*/ 150 w 314"/>
                <a:gd name="T19" fmla="*/ 169 h 767"/>
                <a:gd name="T20" fmla="*/ 110 w 314"/>
                <a:gd name="T21" fmla="*/ 225 h 767"/>
                <a:gd name="T22" fmla="*/ 54 w 314"/>
                <a:gd name="T23" fmla="*/ 383 h 767"/>
                <a:gd name="T24" fmla="*/ 82 w 314"/>
                <a:gd name="T25" fmla="*/ 555 h 767"/>
                <a:gd name="T26" fmla="*/ 40 w 314"/>
                <a:gd name="T27" fmla="*/ 679 h 767"/>
                <a:gd name="T28" fmla="*/ 0 w 314"/>
                <a:gd name="T29" fmla="*/ 767 h 767"/>
                <a:gd name="T30" fmla="*/ 108 w 314"/>
                <a:gd name="T31" fmla="*/ 767 h 767"/>
                <a:gd name="T32" fmla="*/ 120 w 314"/>
                <a:gd name="T33" fmla="*/ 611 h 767"/>
                <a:gd name="T34" fmla="*/ 148 w 314"/>
                <a:gd name="T35" fmla="*/ 499 h 767"/>
                <a:gd name="T36" fmla="*/ 160 w 314"/>
                <a:gd name="T37" fmla="*/ 367 h 767"/>
                <a:gd name="T38" fmla="*/ 218 w 314"/>
                <a:gd name="T39" fmla="*/ 327 h 767"/>
                <a:gd name="T40" fmla="*/ 238 w 314"/>
                <a:gd name="T41" fmla="*/ 221 h 767"/>
                <a:gd name="T42" fmla="*/ 296 w 314"/>
                <a:gd name="T43" fmla="*/ 135 h 767"/>
                <a:gd name="T44" fmla="*/ 314 w 314"/>
                <a:gd name="T45" fmla="*/ 0 h 767"/>
                <a:gd name="T46" fmla="*/ 302 w 314"/>
                <a:gd name="T47" fmla="*/ 0 h 767"/>
                <a:gd name="T48" fmla="*/ 296 w 314"/>
                <a:gd name="T49" fmla="*/ 0 h 767"/>
                <a:gd name="T50" fmla="*/ 290 w 314"/>
                <a:gd name="T51" fmla="*/ 0 h 767"/>
                <a:gd name="T52" fmla="*/ 284 w 314"/>
                <a:gd name="T53" fmla="*/ 6 h 767"/>
                <a:gd name="T54" fmla="*/ 284 w 314"/>
                <a:gd name="T55" fmla="*/ 6 h 767"/>
                <a:gd name="T56" fmla="*/ 284 w 314"/>
                <a:gd name="T57" fmla="*/ 6 h 767"/>
                <a:gd name="T58" fmla="*/ 284 w 314"/>
                <a:gd name="T59" fmla="*/ 6 h 7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14" h="767">
                  <a:moveTo>
                    <a:pt x="284" y="6"/>
                  </a:moveTo>
                  <a:lnTo>
                    <a:pt x="278" y="6"/>
                  </a:lnTo>
                  <a:lnTo>
                    <a:pt x="272" y="12"/>
                  </a:lnTo>
                  <a:lnTo>
                    <a:pt x="254" y="18"/>
                  </a:lnTo>
                  <a:lnTo>
                    <a:pt x="230" y="24"/>
                  </a:lnTo>
                  <a:lnTo>
                    <a:pt x="206" y="42"/>
                  </a:lnTo>
                  <a:lnTo>
                    <a:pt x="188" y="48"/>
                  </a:lnTo>
                  <a:lnTo>
                    <a:pt x="176" y="54"/>
                  </a:lnTo>
                  <a:lnTo>
                    <a:pt x="170" y="54"/>
                  </a:lnTo>
                  <a:lnTo>
                    <a:pt x="150" y="169"/>
                  </a:lnTo>
                  <a:lnTo>
                    <a:pt x="110" y="225"/>
                  </a:lnTo>
                  <a:lnTo>
                    <a:pt x="54" y="383"/>
                  </a:lnTo>
                  <a:lnTo>
                    <a:pt x="82" y="555"/>
                  </a:lnTo>
                  <a:lnTo>
                    <a:pt x="40" y="679"/>
                  </a:lnTo>
                  <a:lnTo>
                    <a:pt x="0" y="767"/>
                  </a:lnTo>
                  <a:lnTo>
                    <a:pt x="108" y="767"/>
                  </a:lnTo>
                  <a:lnTo>
                    <a:pt x="120" y="611"/>
                  </a:lnTo>
                  <a:lnTo>
                    <a:pt x="148" y="499"/>
                  </a:lnTo>
                  <a:lnTo>
                    <a:pt x="160" y="367"/>
                  </a:lnTo>
                  <a:lnTo>
                    <a:pt x="218" y="327"/>
                  </a:lnTo>
                  <a:lnTo>
                    <a:pt x="238" y="221"/>
                  </a:lnTo>
                  <a:lnTo>
                    <a:pt x="296" y="135"/>
                  </a:lnTo>
                  <a:lnTo>
                    <a:pt x="314" y="0"/>
                  </a:lnTo>
                  <a:lnTo>
                    <a:pt x="302" y="0"/>
                  </a:lnTo>
                  <a:lnTo>
                    <a:pt x="296" y="0"/>
                  </a:lnTo>
                  <a:lnTo>
                    <a:pt x="290" y="0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b="1">
                <a:solidFill>
                  <a:srgbClr val="EAEAEA"/>
                </a:solidFill>
                <a:latin typeface="Comic Sans MS" pitchFamily="66" charset="0"/>
              </a:endParaRPr>
            </a:p>
          </p:txBody>
        </p:sp>
        <p:sp>
          <p:nvSpPr>
            <p:cNvPr id="339976" name="Freeform 8"/>
            <p:cNvSpPr>
              <a:spLocks/>
            </p:cNvSpPr>
            <p:nvPr/>
          </p:nvSpPr>
          <p:spPr bwMode="ltGray">
            <a:xfrm>
              <a:off x="4700" y="3697"/>
              <a:ext cx="275" cy="623"/>
            </a:xfrm>
            <a:custGeom>
              <a:avLst/>
              <a:gdLst>
                <a:gd name="T0" fmla="*/ 257 w 275"/>
                <a:gd name="T1" fmla="*/ 12 h 623"/>
                <a:gd name="T2" fmla="*/ 239 w 275"/>
                <a:gd name="T3" fmla="*/ 6 h 623"/>
                <a:gd name="T4" fmla="*/ 203 w 275"/>
                <a:gd name="T5" fmla="*/ 6 h 623"/>
                <a:gd name="T6" fmla="*/ 203 w 275"/>
                <a:gd name="T7" fmla="*/ 6 h 623"/>
                <a:gd name="T8" fmla="*/ 197 w 275"/>
                <a:gd name="T9" fmla="*/ 6 h 623"/>
                <a:gd name="T10" fmla="*/ 185 w 275"/>
                <a:gd name="T11" fmla="*/ 0 h 623"/>
                <a:gd name="T12" fmla="*/ 173 w 275"/>
                <a:gd name="T13" fmla="*/ 0 h 623"/>
                <a:gd name="T14" fmla="*/ 166 w 275"/>
                <a:gd name="T15" fmla="*/ 0 h 623"/>
                <a:gd name="T16" fmla="*/ 160 w 275"/>
                <a:gd name="T17" fmla="*/ 0 h 623"/>
                <a:gd name="T18" fmla="*/ 144 w 275"/>
                <a:gd name="T19" fmla="*/ 117 h 623"/>
                <a:gd name="T20" fmla="*/ 128 w 275"/>
                <a:gd name="T21" fmla="*/ 185 h 623"/>
                <a:gd name="T22" fmla="*/ 58 w 275"/>
                <a:gd name="T23" fmla="*/ 299 h 623"/>
                <a:gd name="T24" fmla="*/ 54 w 275"/>
                <a:gd name="T25" fmla="*/ 441 h 623"/>
                <a:gd name="T26" fmla="*/ 24 w 275"/>
                <a:gd name="T27" fmla="*/ 523 h 623"/>
                <a:gd name="T28" fmla="*/ 0 w 275"/>
                <a:gd name="T29" fmla="*/ 623 h 623"/>
                <a:gd name="T30" fmla="*/ 78 w 275"/>
                <a:gd name="T31" fmla="*/ 623 h 623"/>
                <a:gd name="T32" fmla="*/ 92 w 275"/>
                <a:gd name="T33" fmla="*/ 555 h 623"/>
                <a:gd name="T34" fmla="*/ 134 w 275"/>
                <a:gd name="T35" fmla="*/ 447 h 623"/>
                <a:gd name="T36" fmla="*/ 158 w 275"/>
                <a:gd name="T37" fmla="*/ 315 h 623"/>
                <a:gd name="T38" fmla="*/ 184 w 275"/>
                <a:gd name="T39" fmla="*/ 257 h 623"/>
                <a:gd name="T40" fmla="*/ 216 w 275"/>
                <a:gd name="T41" fmla="*/ 211 h 623"/>
                <a:gd name="T42" fmla="*/ 222 w 275"/>
                <a:gd name="T43" fmla="*/ 145 h 623"/>
                <a:gd name="T44" fmla="*/ 240 w 275"/>
                <a:gd name="T45" fmla="*/ 111 h 623"/>
                <a:gd name="T46" fmla="*/ 262 w 275"/>
                <a:gd name="T47" fmla="*/ 79 h 623"/>
                <a:gd name="T48" fmla="*/ 275 w 275"/>
                <a:gd name="T49" fmla="*/ 6 h 623"/>
                <a:gd name="T50" fmla="*/ 263 w 275"/>
                <a:gd name="T51" fmla="*/ 12 h 623"/>
                <a:gd name="T52" fmla="*/ 257 w 275"/>
                <a:gd name="T53" fmla="*/ 12 h 623"/>
                <a:gd name="T54" fmla="*/ 257 w 275"/>
                <a:gd name="T55" fmla="*/ 12 h 623"/>
                <a:gd name="T56" fmla="*/ 257 w 275"/>
                <a:gd name="T57" fmla="*/ 12 h 6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75" h="623">
                  <a:moveTo>
                    <a:pt x="257" y="12"/>
                  </a:moveTo>
                  <a:lnTo>
                    <a:pt x="239" y="6"/>
                  </a:lnTo>
                  <a:lnTo>
                    <a:pt x="203" y="6"/>
                  </a:lnTo>
                  <a:lnTo>
                    <a:pt x="203" y="6"/>
                  </a:lnTo>
                  <a:lnTo>
                    <a:pt x="197" y="6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6" y="0"/>
                  </a:lnTo>
                  <a:lnTo>
                    <a:pt x="160" y="0"/>
                  </a:lnTo>
                  <a:lnTo>
                    <a:pt x="144" y="117"/>
                  </a:lnTo>
                  <a:lnTo>
                    <a:pt x="128" y="185"/>
                  </a:lnTo>
                  <a:lnTo>
                    <a:pt x="58" y="299"/>
                  </a:lnTo>
                  <a:lnTo>
                    <a:pt x="54" y="441"/>
                  </a:lnTo>
                  <a:lnTo>
                    <a:pt x="24" y="523"/>
                  </a:lnTo>
                  <a:lnTo>
                    <a:pt x="0" y="623"/>
                  </a:lnTo>
                  <a:lnTo>
                    <a:pt x="78" y="623"/>
                  </a:lnTo>
                  <a:lnTo>
                    <a:pt x="92" y="555"/>
                  </a:lnTo>
                  <a:lnTo>
                    <a:pt x="134" y="447"/>
                  </a:lnTo>
                  <a:lnTo>
                    <a:pt x="158" y="315"/>
                  </a:lnTo>
                  <a:lnTo>
                    <a:pt x="184" y="257"/>
                  </a:lnTo>
                  <a:lnTo>
                    <a:pt x="216" y="211"/>
                  </a:lnTo>
                  <a:lnTo>
                    <a:pt x="222" y="145"/>
                  </a:lnTo>
                  <a:lnTo>
                    <a:pt x="240" y="111"/>
                  </a:lnTo>
                  <a:lnTo>
                    <a:pt x="262" y="79"/>
                  </a:lnTo>
                  <a:lnTo>
                    <a:pt x="275" y="6"/>
                  </a:lnTo>
                  <a:lnTo>
                    <a:pt x="263" y="12"/>
                  </a:lnTo>
                  <a:lnTo>
                    <a:pt x="257" y="12"/>
                  </a:lnTo>
                  <a:lnTo>
                    <a:pt x="257" y="12"/>
                  </a:lnTo>
                  <a:lnTo>
                    <a:pt x="257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b="1">
                <a:solidFill>
                  <a:srgbClr val="EAEAEA"/>
                </a:solidFill>
                <a:latin typeface="Comic Sans MS" pitchFamily="66" charset="0"/>
              </a:endParaRPr>
            </a:p>
          </p:txBody>
        </p:sp>
        <p:sp>
          <p:nvSpPr>
            <p:cNvPr id="339977" name="Freeform 9"/>
            <p:cNvSpPr>
              <a:spLocks/>
            </p:cNvSpPr>
            <p:nvPr/>
          </p:nvSpPr>
          <p:spPr bwMode="ltGray">
            <a:xfrm>
              <a:off x="4522" y="3709"/>
              <a:ext cx="213" cy="611"/>
            </a:xfrm>
            <a:custGeom>
              <a:avLst/>
              <a:gdLst>
                <a:gd name="T0" fmla="*/ 171 w 213"/>
                <a:gd name="T1" fmla="*/ 12 h 611"/>
                <a:gd name="T2" fmla="*/ 159 w 213"/>
                <a:gd name="T3" fmla="*/ 24 h 611"/>
                <a:gd name="T4" fmla="*/ 153 w 213"/>
                <a:gd name="T5" fmla="*/ 36 h 611"/>
                <a:gd name="T6" fmla="*/ 128 w 213"/>
                <a:gd name="T7" fmla="*/ 60 h 611"/>
                <a:gd name="T8" fmla="*/ 110 w 213"/>
                <a:gd name="T9" fmla="*/ 83 h 611"/>
                <a:gd name="T10" fmla="*/ 86 w 213"/>
                <a:gd name="T11" fmla="*/ 119 h 611"/>
                <a:gd name="T12" fmla="*/ 68 w 213"/>
                <a:gd name="T13" fmla="*/ 167 h 611"/>
                <a:gd name="T14" fmla="*/ 68 w 213"/>
                <a:gd name="T15" fmla="*/ 221 h 611"/>
                <a:gd name="T16" fmla="*/ 68 w 213"/>
                <a:gd name="T17" fmla="*/ 227 h 611"/>
                <a:gd name="T18" fmla="*/ 68 w 213"/>
                <a:gd name="T19" fmla="*/ 233 h 611"/>
                <a:gd name="T20" fmla="*/ 68 w 213"/>
                <a:gd name="T21" fmla="*/ 239 h 611"/>
                <a:gd name="T22" fmla="*/ 68 w 213"/>
                <a:gd name="T23" fmla="*/ 245 h 611"/>
                <a:gd name="T24" fmla="*/ 68 w 213"/>
                <a:gd name="T25" fmla="*/ 251 h 611"/>
                <a:gd name="T26" fmla="*/ 68 w 213"/>
                <a:gd name="T27" fmla="*/ 251 h 611"/>
                <a:gd name="T28" fmla="*/ 68 w 213"/>
                <a:gd name="T29" fmla="*/ 257 h 611"/>
                <a:gd name="T30" fmla="*/ 68 w 213"/>
                <a:gd name="T31" fmla="*/ 269 h 611"/>
                <a:gd name="T32" fmla="*/ 74 w 213"/>
                <a:gd name="T33" fmla="*/ 287 h 611"/>
                <a:gd name="T34" fmla="*/ 80 w 213"/>
                <a:gd name="T35" fmla="*/ 305 h 611"/>
                <a:gd name="T36" fmla="*/ 86 w 213"/>
                <a:gd name="T37" fmla="*/ 311 h 611"/>
                <a:gd name="T38" fmla="*/ 86 w 213"/>
                <a:gd name="T39" fmla="*/ 311 h 611"/>
                <a:gd name="T40" fmla="*/ 92 w 213"/>
                <a:gd name="T41" fmla="*/ 317 h 611"/>
                <a:gd name="T42" fmla="*/ 92 w 213"/>
                <a:gd name="T43" fmla="*/ 323 h 611"/>
                <a:gd name="T44" fmla="*/ 92 w 213"/>
                <a:gd name="T45" fmla="*/ 323 h 611"/>
                <a:gd name="T46" fmla="*/ 24 w 213"/>
                <a:gd name="T47" fmla="*/ 437 h 611"/>
                <a:gd name="T48" fmla="*/ 18 w 213"/>
                <a:gd name="T49" fmla="*/ 471 h 611"/>
                <a:gd name="T50" fmla="*/ 0 w 213"/>
                <a:gd name="T51" fmla="*/ 547 h 611"/>
                <a:gd name="T52" fmla="*/ 50 w 213"/>
                <a:gd name="T53" fmla="*/ 611 h 611"/>
                <a:gd name="T54" fmla="*/ 114 w 213"/>
                <a:gd name="T55" fmla="*/ 611 h 611"/>
                <a:gd name="T56" fmla="*/ 104 w 213"/>
                <a:gd name="T57" fmla="*/ 555 h 611"/>
                <a:gd name="T58" fmla="*/ 120 w 213"/>
                <a:gd name="T59" fmla="*/ 515 h 611"/>
                <a:gd name="T60" fmla="*/ 150 w 213"/>
                <a:gd name="T61" fmla="*/ 449 h 611"/>
                <a:gd name="T62" fmla="*/ 166 w 213"/>
                <a:gd name="T63" fmla="*/ 377 h 611"/>
                <a:gd name="T64" fmla="*/ 156 w 213"/>
                <a:gd name="T65" fmla="*/ 295 h 611"/>
                <a:gd name="T66" fmla="*/ 170 w 213"/>
                <a:gd name="T67" fmla="*/ 203 h 611"/>
                <a:gd name="T68" fmla="*/ 212 w 213"/>
                <a:gd name="T69" fmla="*/ 95 h 611"/>
                <a:gd name="T70" fmla="*/ 213 w 213"/>
                <a:gd name="T71" fmla="*/ 0 h 611"/>
                <a:gd name="T72" fmla="*/ 207 w 213"/>
                <a:gd name="T73" fmla="*/ 0 h 611"/>
                <a:gd name="T74" fmla="*/ 201 w 213"/>
                <a:gd name="T75" fmla="*/ 0 h 611"/>
                <a:gd name="T76" fmla="*/ 195 w 213"/>
                <a:gd name="T77" fmla="*/ 0 h 611"/>
                <a:gd name="T78" fmla="*/ 189 w 213"/>
                <a:gd name="T79" fmla="*/ 0 h 611"/>
                <a:gd name="T80" fmla="*/ 183 w 213"/>
                <a:gd name="T81" fmla="*/ 6 h 611"/>
                <a:gd name="T82" fmla="*/ 177 w 213"/>
                <a:gd name="T83" fmla="*/ 6 h 611"/>
                <a:gd name="T84" fmla="*/ 171 w 213"/>
                <a:gd name="T85" fmla="*/ 12 h 611"/>
                <a:gd name="T86" fmla="*/ 171 w 213"/>
                <a:gd name="T87" fmla="*/ 12 h 611"/>
                <a:gd name="T88" fmla="*/ 171 w 213"/>
                <a:gd name="T89" fmla="*/ 12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13" h="611">
                  <a:moveTo>
                    <a:pt x="171" y="12"/>
                  </a:moveTo>
                  <a:lnTo>
                    <a:pt x="159" y="24"/>
                  </a:lnTo>
                  <a:lnTo>
                    <a:pt x="153" y="36"/>
                  </a:lnTo>
                  <a:lnTo>
                    <a:pt x="128" y="60"/>
                  </a:lnTo>
                  <a:lnTo>
                    <a:pt x="110" y="83"/>
                  </a:lnTo>
                  <a:lnTo>
                    <a:pt x="86" y="119"/>
                  </a:lnTo>
                  <a:lnTo>
                    <a:pt x="68" y="167"/>
                  </a:lnTo>
                  <a:lnTo>
                    <a:pt x="68" y="221"/>
                  </a:lnTo>
                  <a:lnTo>
                    <a:pt x="68" y="227"/>
                  </a:lnTo>
                  <a:lnTo>
                    <a:pt x="68" y="233"/>
                  </a:lnTo>
                  <a:lnTo>
                    <a:pt x="68" y="239"/>
                  </a:lnTo>
                  <a:lnTo>
                    <a:pt x="68" y="245"/>
                  </a:lnTo>
                  <a:lnTo>
                    <a:pt x="68" y="251"/>
                  </a:lnTo>
                  <a:lnTo>
                    <a:pt x="68" y="251"/>
                  </a:lnTo>
                  <a:lnTo>
                    <a:pt x="68" y="257"/>
                  </a:lnTo>
                  <a:lnTo>
                    <a:pt x="68" y="269"/>
                  </a:lnTo>
                  <a:lnTo>
                    <a:pt x="74" y="287"/>
                  </a:lnTo>
                  <a:lnTo>
                    <a:pt x="80" y="305"/>
                  </a:lnTo>
                  <a:lnTo>
                    <a:pt x="86" y="311"/>
                  </a:lnTo>
                  <a:lnTo>
                    <a:pt x="86" y="311"/>
                  </a:lnTo>
                  <a:lnTo>
                    <a:pt x="92" y="317"/>
                  </a:lnTo>
                  <a:lnTo>
                    <a:pt x="92" y="323"/>
                  </a:lnTo>
                  <a:lnTo>
                    <a:pt x="92" y="323"/>
                  </a:lnTo>
                  <a:lnTo>
                    <a:pt x="24" y="437"/>
                  </a:lnTo>
                  <a:lnTo>
                    <a:pt x="18" y="471"/>
                  </a:lnTo>
                  <a:lnTo>
                    <a:pt x="0" y="547"/>
                  </a:lnTo>
                  <a:lnTo>
                    <a:pt x="50" y="611"/>
                  </a:lnTo>
                  <a:lnTo>
                    <a:pt x="114" y="611"/>
                  </a:lnTo>
                  <a:lnTo>
                    <a:pt x="104" y="555"/>
                  </a:lnTo>
                  <a:lnTo>
                    <a:pt x="120" y="515"/>
                  </a:lnTo>
                  <a:lnTo>
                    <a:pt x="150" y="449"/>
                  </a:lnTo>
                  <a:lnTo>
                    <a:pt x="166" y="377"/>
                  </a:lnTo>
                  <a:lnTo>
                    <a:pt x="156" y="295"/>
                  </a:lnTo>
                  <a:lnTo>
                    <a:pt x="170" y="203"/>
                  </a:lnTo>
                  <a:lnTo>
                    <a:pt x="212" y="95"/>
                  </a:lnTo>
                  <a:lnTo>
                    <a:pt x="213" y="0"/>
                  </a:lnTo>
                  <a:lnTo>
                    <a:pt x="207" y="0"/>
                  </a:lnTo>
                  <a:lnTo>
                    <a:pt x="201" y="0"/>
                  </a:lnTo>
                  <a:lnTo>
                    <a:pt x="195" y="0"/>
                  </a:lnTo>
                  <a:lnTo>
                    <a:pt x="189" y="0"/>
                  </a:lnTo>
                  <a:lnTo>
                    <a:pt x="183" y="6"/>
                  </a:lnTo>
                  <a:lnTo>
                    <a:pt x="177" y="6"/>
                  </a:lnTo>
                  <a:lnTo>
                    <a:pt x="171" y="12"/>
                  </a:lnTo>
                  <a:lnTo>
                    <a:pt x="171" y="12"/>
                  </a:lnTo>
                  <a:lnTo>
                    <a:pt x="171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b="1">
                <a:solidFill>
                  <a:srgbClr val="EAEAEA"/>
                </a:solidFill>
                <a:latin typeface="Comic Sans MS" pitchFamily="66" charset="0"/>
              </a:endParaRPr>
            </a:p>
          </p:txBody>
        </p:sp>
        <p:sp>
          <p:nvSpPr>
            <p:cNvPr id="339978" name="Freeform 10"/>
            <p:cNvSpPr>
              <a:spLocks/>
            </p:cNvSpPr>
            <p:nvPr/>
          </p:nvSpPr>
          <p:spPr bwMode="ltGray">
            <a:xfrm>
              <a:off x="4292" y="3936"/>
              <a:ext cx="167" cy="384"/>
            </a:xfrm>
            <a:custGeom>
              <a:avLst/>
              <a:gdLst>
                <a:gd name="T0" fmla="*/ 149 w 167"/>
                <a:gd name="T1" fmla="*/ 60 h 384"/>
                <a:gd name="T2" fmla="*/ 119 w 167"/>
                <a:gd name="T3" fmla="*/ 30 h 384"/>
                <a:gd name="T4" fmla="*/ 89 w 167"/>
                <a:gd name="T5" fmla="*/ 12 h 384"/>
                <a:gd name="T6" fmla="*/ 59 w 167"/>
                <a:gd name="T7" fmla="*/ 0 h 384"/>
                <a:gd name="T8" fmla="*/ 54 w 167"/>
                <a:gd name="T9" fmla="*/ 70 h 384"/>
                <a:gd name="T10" fmla="*/ 46 w 167"/>
                <a:gd name="T11" fmla="*/ 112 h 384"/>
                <a:gd name="T12" fmla="*/ 52 w 167"/>
                <a:gd name="T13" fmla="*/ 168 h 384"/>
                <a:gd name="T14" fmla="*/ 24 w 167"/>
                <a:gd name="T15" fmla="*/ 194 h 384"/>
                <a:gd name="T16" fmla="*/ 16 w 167"/>
                <a:gd name="T17" fmla="*/ 258 h 384"/>
                <a:gd name="T18" fmla="*/ 2 w 167"/>
                <a:gd name="T19" fmla="*/ 300 h 384"/>
                <a:gd name="T20" fmla="*/ 0 w 167"/>
                <a:gd name="T21" fmla="*/ 352 h 384"/>
                <a:gd name="T22" fmla="*/ 47 w 167"/>
                <a:gd name="T23" fmla="*/ 384 h 384"/>
                <a:gd name="T24" fmla="*/ 149 w 167"/>
                <a:gd name="T25" fmla="*/ 384 h 384"/>
                <a:gd name="T26" fmla="*/ 134 w 167"/>
                <a:gd name="T27" fmla="*/ 350 h 384"/>
                <a:gd name="T28" fmla="*/ 104 w 167"/>
                <a:gd name="T29" fmla="*/ 324 h 384"/>
                <a:gd name="T30" fmla="*/ 138 w 167"/>
                <a:gd name="T31" fmla="*/ 274 h 384"/>
                <a:gd name="T32" fmla="*/ 122 w 167"/>
                <a:gd name="T33" fmla="*/ 220 h 384"/>
                <a:gd name="T34" fmla="*/ 132 w 167"/>
                <a:gd name="T35" fmla="*/ 186 h 384"/>
                <a:gd name="T36" fmla="*/ 140 w 167"/>
                <a:gd name="T37" fmla="*/ 154 h 384"/>
                <a:gd name="T38" fmla="*/ 167 w 167"/>
                <a:gd name="T39" fmla="*/ 90 h 384"/>
                <a:gd name="T40" fmla="*/ 149 w 167"/>
                <a:gd name="T41" fmla="*/ 60 h 384"/>
                <a:gd name="T42" fmla="*/ 149 w 167"/>
                <a:gd name="T43" fmla="*/ 60 h 384"/>
                <a:gd name="T44" fmla="*/ 149 w 167"/>
                <a:gd name="T45" fmla="*/ 60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67" h="384">
                  <a:moveTo>
                    <a:pt x="149" y="60"/>
                  </a:moveTo>
                  <a:lnTo>
                    <a:pt x="119" y="30"/>
                  </a:lnTo>
                  <a:lnTo>
                    <a:pt x="89" y="12"/>
                  </a:lnTo>
                  <a:lnTo>
                    <a:pt x="59" y="0"/>
                  </a:lnTo>
                  <a:lnTo>
                    <a:pt x="54" y="70"/>
                  </a:lnTo>
                  <a:lnTo>
                    <a:pt x="46" y="112"/>
                  </a:lnTo>
                  <a:lnTo>
                    <a:pt x="52" y="168"/>
                  </a:lnTo>
                  <a:lnTo>
                    <a:pt x="24" y="194"/>
                  </a:lnTo>
                  <a:lnTo>
                    <a:pt x="16" y="258"/>
                  </a:lnTo>
                  <a:lnTo>
                    <a:pt x="2" y="300"/>
                  </a:lnTo>
                  <a:lnTo>
                    <a:pt x="0" y="352"/>
                  </a:lnTo>
                  <a:lnTo>
                    <a:pt x="47" y="384"/>
                  </a:lnTo>
                  <a:lnTo>
                    <a:pt x="149" y="384"/>
                  </a:lnTo>
                  <a:lnTo>
                    <a:pt x="134" y="350"/>
                  </a:lnTo>
                  <a:lnTo>
                    <a:pt x="104" y="324"/>
                  </a:lnTo>
                  <a:lnTo>
                    <a:pt x="138" y="274"/>
                  </a:lnTo>
                  <a:lnTo>
                    <a:pt x="122" y="220"/>
                  </a:lnTo>
                  <a:lnTo>
                    <a:pt x="132" y="186"/>
                  </a:lnTo>
                  <a:lnTo>
                    <a:pt x="140" y="154"/>
                  </a:lnTo>
                  <a:lnTo>
                    <a:pt x="167" y="90"/>
                  </a:lnTo>
                  <a:lnTo>
                    <a:pt x="149" y="60"/>
                  </a:lnTo>
                  <a:lnTo>
                    <a:pt x="149" y="60"/>
                  </a:lnTo>
                  <a:lnTo>
                    <a:pt x="149" y="6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b="1">
                <a:solidFill>
                  <a:srgbClr val="EAEAEA"/>
                </a:solidFill>
                <a:latin typeface="Comic Sans MS" pitchFamily="66" charset="0"/>
              </a:endParaRPr>
            </a:p>
          </p:txBody>
        </p:sp>
        <p:sp>
          <p:nvSpPr>
            <p:cNvPr id="339979" name="Freeform 11"/>
            <p:cNvSpPr>
              <a:spLocks/>
            </p:cNvSpPr>
            <p:nvPr/>
          </p:nvSpPr>
          <p:spPr bwMode="ltGray">
            <a:xfrm>
              <a:off x="4100" y="4020"/>
              <a:ext cx="166" cy="300"/>
            </a:xfrm>
            <a:custGeom>
              <a:avLst/>
              <a:gdLst>
                <a:gd name="T0" fmla="*/ 136 w 166"/>
                <a:gd name="T1" fmla="*/ 12 h 300"/>
                <a:gd name="T2" fmla="*/ 100 w 166"/>
                <a:gd name="T3" fmla="*/ 0 h 300"/>
                <a:gd name="T4" fmla="*/ 78 w 166"/>
                <a:gd name="T5" fmla="*/ 64 h 300"/>
                <a:gd name="T6" fmla="*/ 70 w 166"/>
                <a:gd name="T7" fmla="*/ 126 h 300"/>
                <a:gd name="T8" fmla="*/ 46 w 166"/>
                <a:gd name="T9" fmla="*/ 184 h 300"/>
                <a:gd name="T10" fmla="*/ 58 w 166"/>
                <a:gd name="T11" fmla="*/ 232 h 300"/>
                <a:gd name="T12" fmla="*/ 38 w 166"/>
                <a:gd name="T13" fmla="*/ 268 h 300"/>
                <a:gd name="T14" fmla="*/ 0 w 166"/>
                <a:gd name="T15" fmla="*/ 300 h 300"/>
                <a:gd name="T16" fmla="*/ 160 w 166"/>
                <a:gd name="T17" fmla="*/ 300 h 300"/>
                <a:gd name="T18" fmla="*/ 136 w 166"/>
                <a:gd name="T19" fmla="*/ 272 h 300"/>
                <a:gd name="T20" fmla="*/ 98 w 166"/>
                <a:gd name="T21" fmla="*/ 234 h 300"/>
                <a:gd name="T22" fmla="*/ 130 w 166"/>
                <a:gd name="T23" fmla="*/ 188 h 300"/>
                <a:gd name="T24" fmla="*/ 138 w 166"/>
                <a:gd name="T25" fmla="*/ 134 h 300"/>
                <a:gd name="T26" fmla="*/ 144 w 166"/>
                <a:gd name="T27" fmla="*/ 94 h 300"/>
                <a:gd name="T28" fmla="*/ 164 w 166"/>
                <a:gd name="T29" fmla="*/ 60 h 300"/>
                <a:gd name="T30" fmla="*/ 166 w 166"/>
                <a:gd name="T31" fmla="*/ 0 h 300"/>
                <a:gd name="T32" fmla="*/ 136 w 166"/>
                <a:gd name="T33" fmla="*/ 12 h 300"/>
                <a:gd name="T34" fmla="*/ 136 w 166"/>
                <a:gd name="T35" fmla="*/ 12 h 300"/>
                <a:gd name="T36" fmla="*/ 136 w 166"/>
                <a:gd name="T37" fmla="*/ 12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6" h="300">
                  <a:moveTo>
                    <a:pt x="136" y="12"/>
                  </a:moveTo>
                  <a:lnTo>
                    <a:pt x="100" y="0"/>
                  </a:lnTo>
                  <a:lnTo>
                    <a:pt x="78" y="64"/>
                  </a:lnTo>
                  <a:lnTo>
                    <a:pt x="70" y="126"/>
                  </a:lnTo>
                  <a:lnTo>
                    <a:pt x="46" y="184"/>
                  </a:lnTo>
                  <a:lnTo>
                    <a:pt x="58" y="232"/>
                  </a:lnTo>
                  <a:lnTo>
                    <a:pt x="38" y="268"/>
                  </a:lnTo>
                  <a:lnTo>
                    <a:pt x="0" y="300"/>
                  </a:lnTo>
                  <a:lnTo>
                    <a:pt x="160" y="300"/>
                  </a:lnTo>
                  <a:lnTo>
                    <a:pt x="136" y="272"/>
                  </a:lnTo>
                  <a:lnTo>
                    <a:pt x="98" y="234"/>
                  </a:lnTo>
                  <a:lnTo>
                    <a:pt x="130" y="188"/>
                  </a:lnTo>
                  <a:lnTo>
                    <a:pt x="138" y="134"/>
                  </a:lnTo>
                  <a:lnTo>
                    <a:pt x="144" y="94"/>
                  </a:lnTo>
                  <a:lnTo>
                    <a:pt x="164" y="60"/>
                  </a:lnTo>
                  <a:lnTo>
                    <a:pt x="166" y="0"/>
                  </a:lnTo>
                  <a:lnTo>
                    <a:pt x="136" y="12"/>
                  </a:lnTo>
                  <a:lnTo>
                    <a:pt x="136" y="12"/>
                  </a:lnTo>
                  <a:lnTo>
                    <a:pt x="136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b="1">
                <a:solidFill>
                  <a:srgbClr val="EAEAEA"/>
                </a:solidFill>
                <a:latin typeface="Comic Sans MS" pitchFamily="66" charset="0"/>
              </a:endParaRPr>
            </a:p>
          </p:txBody>
        </p:sp>
        <p:sp>
          <p:nvSpPr>
            <p:cNvPr id="339980" name="Freeform 12"/>
            <p:cNvSpPr>
              <a:spLocks/>
            </p:cNvSpPr>
            <p:nvPr/>
          </p:nvSpPr>
          <p:spPr bwMode="ltGray">
            <a:xfrm>
              <a:off x="3910" y="4038"/>
              <a:ext cx="237" cy="282"/>
            </a:xfrm>
            <a:custGeom>
              <a:avLst/>
              <a:gdLst>
                <a:gd name="T0" fmla="*/ 201 w 237"/>
                <a:gd name="T1" fmla="*/ 0 h 282"/>
                <a:gd name="T2" fmla="*/ 183 w 237"/>
                <a:gd name="T3" fmla="*/ 0 h 282"/>
                <a:gd name="T4" fmla="*/ 158 w 237"/>
                <a:gd name="T5" fmla="*/ 50 h 282"/>
                <a:gd name="T6" fmla="*/ 148 w 237"/>
                <a:gd name="T7" fmla="*/ 92 h 282"/>
                <a:gd name="T8" fmla="*/ 120 w 237"/>
                <a:gd name="T9" fmla="*/ 144 h 282"/>
                <a:gd name="T10" fmla="*/ 82 w 237"/>
                <a:gd name="T11" fmla="*/ 182 h 282"/>
                <a:gd name="T12" fmla="*/ 60 w 237"/>
                <a:gd name="T13" fmla="*/ 232 h 282"/>
                <a:gd name="T14" fmla="*/ 0 w 237"/>
                <a:gd name="T15" fmla="*/ 282 h 282"/>
                <a:gd name="T16" fmla="*/ 128 w 237"/>
                <a:gd name="T17" fmla="*/ 282 h 282"/>
                <a:gd name="T18" fmla="*/ 154 w 237"/>
                <a:gd name="T19" fmla="*/ 254 h 282"/>
                <a:gd name="T20" fmla="*/ 158 w 237"/>
                <a:gd name="T21" fmla="*/ 196 h 282"/>
                <a:gd name="T22" fmla="*/ 188 w 237"/>
                <a:gd name="T23" fmla="*/ 148 h 282"/>
                <a:gd name="T24" fmla="*/ 196 w 237"/>
                <a:gd name="T25" fmla="*/ 70 h 282"/>
                <a:gd name="T26" fmla="*/ 237 w 237"/>
                <a:gd name="T27" fmla="*/ 0 h 282"/>
                <a:gd name="T28" fmla="*/ 201 w 237"/>
                <a:gd name="T29" fmla="*/ 0 h 282"/>
                <a:gd name="T30" fmla="*/ 201 w 237"/>
                <a:gd name="T31" fmla="*/ 0 h 282"/>
                <a:gd name="T32" fmla="*/ 201 w 237"/>
                <a:gd name="T33" fmla="*/ 0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7" h="282">
                  <a:moveTo>
                    <a:pt x="201" y="0"/>
                  </a:moveTo>
                  <a:lnTo>
                    <a:pt x="183" y="0"/>
                  </a:lnTo>
                  <a:lnTo>
                    <a:pt x="158" y="50"/>
                  </a:lnTo>
                  <a:lnTo>
                    <a:pt x="148" y="92"/>
                  </a:lnTo>
                  <a:lnTo>
                    <a:pt x="120" y="144"/>
                  </a:lnTo>
                  <a:lnTo>
                    <a:pt x="82" y="182"/>
                  </a:lnTo>
                  <a:lnTo>
                    <a:pt x="60" y="232"/>
                  </a:lnTo>
                  <a:lnTo>
                    <a:pt x="0" y="282"/>
                  </a:lnTo>
                  <a:lnTo>
                    <a:pt x="128" y="282"/>
                  </a:lnTo>
                  <a:lnTo>
                    <a:pt x="154" y="254"/>
                  </a:lnTo>
                  <a:lnTo>
                    <a:pt x="158" y="196"/>
                  </a:lnTo>
                  <a:lnTo>
                    <a:pt x="188" y="148"/>
                  </a:lnTo>
                  <a:lnTo>
                    <a:pt x="196" y="70"/>
                  </a:lnTo>
                  <a:lnTo>
                    <a:pt x="237" y="0"/>
                  </a:lnTo>
                  <a:lnTo>
                    <a:pt x="201" y="0"/>
                  </a:lnTo>
                  <a:lnTo>
                    <a:pt x="201" y="0"/>
                  </a:lnTo>
                  <a:lnTo>
                    <a:pt x="20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b="1">
                <a:solidFill>
                  <a:srgbClr val="EAEAEA"/>
                </a:solidFill>
                <a:latin typeface="Comic Sans MS" pitchFamily="66" charset="0"/>
              </a:endParaRPr>
            </a:p>
          </p:txBody>
        </p:sp>
        <p:sp>
          <p:nvSpPr>
            <p:cNvPr id="339981" name="Freeform 13"/>
            <p:cNvSpPr>
              <a:spLocks/>
            </p:cNvSpPr>
            <p:nvPr/>
          </p:nvSpPr>
          <p:spPr bwMode="ltGray">
            <a:xfrm>
              <a:off x="3674" y="4086"/>
              <a:ext cx="196" cy="234"/>
            </a:xfrm>
            <a:custGeom>
              <a:avLst/>
              <a:gdLst>
                <a:gd name="T0" fmla="*/ 167 w 196"/>
                <a:gd name="T1" fmla="*/ 54 h 234"/>
                <a:gd name="T2" fmla="*/ 113 w 196"/>
                <a:gd name="T3" fmla="*/ 24 h 234"/>
                <a:gd name="T4" fmla="*/ 83 w 196"/>
                <a:gd name="T5" fmla="*/ 0 h 234"/>
                <a:gd name="T6" fmla="*/ 80 w 196"/>
                <a:gd name="T7" fmla="*/ 62 h 234"/>
                <a:gd name="T8" fmla="*/ 58 w 196"/>
                <a:gd name="T9" fmla="*/ 100 h 234"/>
                <a:gd name="T10" fmla="*/ 54 w 196"/>
                <a:gd name="T11" fmla="*/ 160 h 234"/>
                <a:gd name="T12" fmla="*/ 36 w 196"/>
                <a:gd name="T13" fmla="*/ 202 h 234"/>
                <a:gd name="T14" fmla="*/ 0 w 196"/>
                <a:gd name="T15" fmla="*/ 234 h 234"/>
                <a:gd name="T16" fmla="*/ 146 w 196"/>
                <a:gd name="T17" fmla="*/ 234 h 234"/>
                <a:gd name="T18" fmla="*/ 170 w 196"/>
                <a:gd name="T19" fmla="*/ 198 h 234"/>
                <a:gd name="T20" fmla="*/ 158 w 196"/>
                <a:gd name="T21" fmla="*/ 138 h 234"/>
                <a:gd name="T22" fmla="*/ 196 w 196"/>
                <a:gd name="T23" fmla="*/ 100 h 234"/>
                <a:gd name="T24" fmla="*/ 191 w 196"/>
                <a:gd name="T25" fmla="*/ 54 h 234"/>
                <a:gd name="T26" fmla="*/ 167 w 196"/>
                <a:gd name="T27" fmla="*/ 54 h 234"/>
                <a:gd name="T28" fmla="*/ 167 w 196"/>
                <a:gd name="T29" fmla="*/ 54 h 234"/>
                <a:gd name="T30" fmla="*/ 167 w 196"/>
                <a:gd name="T31" fmla="*/ 54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96" h="234">
                  <a:moveTo>
                    <a:pt x="167" y="54"/>
                  </a:moveTo>
                  <a:lnTo>
                    <a:pt x="113" y="24"/>
                  </a:lnTo>
                  <a:lnTo>
                    <a:pt x="83" y="0"/>
                  </a:lnTo>
                  <a:lnTo>
                    <a:pt x="80" y="62"/>
                  </a:lnTo>
                  <a:lnTo>
                    <a:pt x="58" y="100"/>
                  </a:lnTo>
                  <a:lnTo>
                    <a:pt x="54" y="160"/>
                  </a:lnTo>
                  <a:lnTo>
                    <a:pt x="36" y="202"/>
                  </a:lnTo>
                  <a:lnTo>
                    <a:pt x="0" y="234"/>
                  </a:lnTo>
                  <a:lnTo>
                    <a:pt x="146" y="234"/>
                  </a:lnTo>
                  <a:lnTo>
                    <a:pt x="170" y="198"/>
                  </a:lnTo>
                  <a:lnTo>
                    <a:pt x="158" y="138"/>
                  </a:lnTo>
                  <a:lnTo>
                    <a:pt x="196" y="100"/>
                  </a:lnTo>
                  <a:lnTo>
                    <a:pt x="191" y="54"/>
                  </a:lnTo>
                  <a:lnTo>
                    <a:pt x="167" y="54"/>
                  </a:lnTo>
                  <a:lnTo>
                    <a:pt x="167" y="54"/>
                  </a:lnTo>
                  <a:lnTo>
                    <a:pt x="167" y="5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b="1">
                <a:solidFill>
                  <a:srgbClr val="EAEAEA"/>
                </a:solidFill>
                <a:latin typeface="Comic Sans MS" pitchFamily="66" charset="0"/>
              </a:endParaRPr>
            </a:p>
          </p:txBody>
        </p:sp>
        <p:sp>
          <p:nvSpPr>
            <p:cNvPr id="339982" name="Freeform 14"/>
            <p:cNvSpPr>
              <a:spLocks/>
            </p:cNvSpPr>
            <p:nvPr/>
          </p:nvSpPr>
          <p:spPr bwMode="ltGray">
            <a:xfrm>
              <a:off x="3476" y="4068"/>
              <a:ext cx="190" cy="252"/>
            </a:xfrm>
            <a:custGeom>
              <a:avLst/>
              <a:gdLst>
                <a:gd name="T0" fmla="*/ 190 w 190"/>
                <a:gd name="T1" fmla="*/ 0 h 252"/>
                <a:gd name="T2" fmla="*/ 166 w 190"/>
                <a:gd name="T3" fmla="*/ 0 h 252"/>
                <a:gd name="T4" fmla="*/ 158 w 190"/>
                <a:gd name="T5" fmla="*/ 38 h 252"/>
                <a:gd name="T6" fmla="*/ 138 w 190"/>
                <a:gd name="T7" fmla="*/ 120 h 252"/>
                <a:gd name="T8" fmla="*/ 94 w 190"/>
                <a:gd name="T9" fmla="*/ 180 h 252"/>
                <a:gd name="T10" fmla="*/ 62 w 190"/>
                <a:gd name="T11" fmla="*/ 234 h 252"/>
                <a:gd name="T12" fmla="*/ 0 w 190"/>
                <a:gd name="T13" fmla="*/ 252 h 252"/>
                <a:gd name="T14" fmla="*/ 128 w 190"/>
                <a:gd name="T15" fmla="*/ 252 h 252"/>
                <a:gd name="T16" fmla="*/ 142 w 190"/>
                <a:gd name="T17" fmla="*/ 188 h 252"/>
                <a:gd name="T18" fmla="*/ 186 w 190"/>
                <a:gd name="T19" fmla="*/ 90 h 252"/>
                <a:gd name="T20" fmla="*/ 190 w 190"/>
                <a:gd name="T21" fmla="*/ 38 h 252"/>
                <a:gd name="T22" fmla="*/ 190 w 190"/>
                <a:gd name="T23" fmla="*/ 0 h 252"/>
                <a:gd name="T24" fmla="*/ 190 w 190"/>
                <a:gd name="T25" fmla="*/ 0 h 252"/>
                <a:gd name="T26" fmla="*/ 190 w 190"/>
                <a:gd name="T27" fmla="*/ 0 h 252"/>
                <a:gd name="T28" fmla="*/ 190 w 190"/>
                <a:gd name="T29" fmla="*/ 0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90" h="252">
                  <a:moveTo>
                    <a:pt x="190" y="0"/>
                  </a:moveTo>
                  <a:lnTo>
                    <a:pt x="166" y="0"/>
                  </a:lnTo>
                  <a:lnTo>
                    <a:pt x="158" y="38"/>
                  </a:lnTo>
                  <a:lnTo>
                    <a:pt x="138" y="120"/>
                  </a:lnTo>
                  <a:lnTo>
                    <a:pt x="94" y="180"/>
                  </a:lnTo>
                  <a:lnTo>
                    <a:pt x="62" y="234"/>
                  </a:lnTo>
                  <a:lnTo>
                    <a:pt x="0" y="252"/>
                  </a:lnTo>
                  <a:lnTo>
                    <a:pt x="128" y="252"/>
                  </a:lnTo>
                  <a:lnTo>
                    <a:pt x="142" y="188"/>
                  </a:lnTo>
                  <a:lnTo>
                    <a:pt x="186" y="90"/>
                  </a:lnTo>
                  <a:lnTo>
                    <a:pt x="190" y="38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b="1">
                <a:solidFill>
                  <a:srgbClr val="EAEAEA"/>
                </a:solidFill>
                <a:latin typeface="Comic Sans MS" pitchFamily="66" charset="0"/>
              </a:endParaRPr>
            </a:p>
          </p:txBody>
        </p:sp>
        <p:sp>
          <p:nvSpPr>
            <p:cNvPr id="339983" name="Freeform 15"/>
            <p:cNvSpPr>
              <a:spLocks/>
            </p:cNvSpPr>
            <p:nvPr/>
          </p:nvSpPr>
          <p:spPr bwMode="ltGray">
            <a:xfrm>
              <a:off x="3170" y="4188"/>
              <a:ext cx="230" cy="132"/>
            </a:xfrm>
            <a:custGeom>
              <a:avLst/>
              <a:gdLst>
                <a:gd name="T0" fmla="*/ 197 w 230"/>
                <a:gd name="T1" fmla="*/ 0 h 132"/>
                <a:gd name="T2" fmla="*/ 191 w 230"/>
                <a:gd name="T3" fmla="*/ 0 h 132"/>
                <a:gd name="T4" fmla="*/ 185 w 230"/>
                <a:gd name="T5" fmla="*/ 0 h 132"/>
                <a:gd name="T6" fmla="*/ 173 w 230"/>
                <a:gd name="T7" fmla="*/ 0 h 132"/>
                <a:gd name="T8" fmla="*/ 161 w 230"/>
                <a:gd name="T9" fmla="*/ 0 h 132"/>
                <a:gd name="T10" fmla="*/ 155 w 230"/>
                <a:gd name="T11" fmla="*/ 0 h 132"/>
                <a:gd name="T12" fmla="*/ 138 w 230"/>
                <a:gd name="T13" fmla="*/ 6 h 132"/>
                <a:gd name="T14" fmla="*/ 132 w 230"/>
                <a:gd name="T15" fmla="*/ 6 h 132"/>
                <a:gd name="T16" fmla="*/ 35 w 230"/>
                <a:gd name="T17" fmla="*/ 18 h 132"/>
                <a:gd name="T18" fmla="*/ 11 w 230"/>
                <a:gd name="T19" fmla="*/ 30 h 132"/>
                <a:gd name="T20" fmla="*/ 23 w 230"/>
                <a:gd name="T21" fmla="*/ 54 h 132"/>
                <a:gd name="T22" fmla="*/ 0 w 230"/>
                <a:gd name="T23" fmla="*/ 100 h 132"/>
                <a:gd name="T24" fmla="*/ 0 w 230"/>
                <a:gd name="T25" fmla="*/ 132 h 132"/>
                <a:gd name="T26" fmla="*/ 162 w 230"/>
                <a:gd name="T27" fmla="*/ 132 h 132"/>
                <a:gd name="T28" fmla="*/ 204 w 230"/>
                <a:gd name="T29" fmla="*/ 88 h 132"/>
                <a:gd name="T30" fmla="*/ 230 w 230"/>
                <a:gd name="T31" fmla="*/ 46 h 132"/>
                <a:gd name="T32" fmla="*/ 214 w 230"/>
                <a:gd name="T33" fmla="*/ 24 h 132"/>
                <a:gd name="T34" fmla="*/ 215 w 230"/>
                <a:gd name="T35" fmla="*/ 0 h 132"/>
                <a:gd name="T36" fmla="*/ 209 w 230"/>
                <a:gd name="T37" fmla="*/ 0 h 132"/>
                <a:gd name="T38" fmla="*/ 203 w 230"/>
                <a:gd name="T39" fmla="*/ 0 h 132"/>
                <a:gd name="T40" fmla="*/ 203 w 230"/>
                <a:gd name="T41" fmla="*/ 0 h 132"/>
                <a:gd name="T42" fmla="*/ 197 w 230"/>
                <a:gd name="T43" fmla="*/ 0 h 132"/>
                <a:gd name="T44" fmla="*/ 197 w 230"/>
                <a:gd name="T45" fmla="*/ 0 h 132"/>
                <a:gd name="T46" fmla="*/ 197 w 230"/>
                <a:gd name="T47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30" h="132">
                  <a:moveTo>
                    <a:pt x="197" y="0"/>
                  </a:moveTo>
                  <a:lnTo>
                    <a:pt x="191" y="0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1" y="0"/>
                  </a:lnTo>
                  <a:lnTo>
                    <a:pt x="155" y="0"/>
                  </a:lnTo>
                  <a:lnTo>
                    <a:pt x="138" y="6"/>
                  </a:lnTo>
                  <a:lnTo>
                    <a:pt x="132" y="6"/>
                  </a:lnTo>
                  <a:lnTo>
                    <a:pt x="35" y="18"/>
                  </a:lnTo>
                  <a:lnTo>
                    <a:pt x="11" y="30"/>
                  </a:lnTo>
                  <a:lnTo>
                    <a:pt x="23" y="54"/>
                  </a:lnTo>
                  <a:lnTo>
                    <a:pt x="0" y="100"/>
                  </a:lnTo>
                  <a:lnTo>
                    <a:pt x="0" y="132"/>
                  </a:lnTo>
                  <a:lnTo>
                    <a:pt x="162" y="132"/>
                  </a:lnTo>
                  <a:lnTo>
                    <a:pt x="204" y="88"/>
                  </a:lnTo>
                  <a:lnTo>
                    <a:pt x="230" y="46"/>
                  </a:lnTo>
                  <a:lnTo>
                    <a:pt x="214" y="24"/>
                  </a:lnTo>
                  <a:lnTo>
                    <a:pt x="215" y="0"/>
                  </a:lnTo>
                  <a:lnTo>
                    <a:pt x="209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197" y="0"/>
                  </a:lnTo>
                  <a:lnTo>
                    <a:pt x="197" y="0"/>
                  </a:lnTo>
                  <a:lnTo>
                    <a:pt x="197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b="1">
                <a:solidFill>
                  <a:srgbClr val="EAEAEA"/>
                </a:solidFill>
                <a:latin typeface="Comic Sans MS" pitchFamily="66" charset="0"/>
              </a:endParaRPr>
            </a:p>
          </p:txBody>
        </p:sp>
        <p:sp>
          <p:nvSpPr>
            <p:cNvPr id="339984" name="Freeform 16"/>
            <p:cNvSpPr>
              <a:spLocks/>
            </p:cNvSpPr>
            <p:nvPr/>
          </p:nvSpPr>
          <p:spPr bwMode="ltGray">
            <a:xfrm>
              <a:off x="3044" y="4218"/>
              <a:ext cx="89" cy="102"/>
            </a:xfrm>
            <a:custGeom>
              <a:avLst/>
              <a:gdLst>
                <a:gd name="T0" fmla="*/ 71 w 89"/>
                <a:gd name="T1" fmla="*/ 0 h 102"/>
                <a:gd name="T2" fmla="*/ 66 w 89"/>
                <a:gd name="T3" fmla="*/ 48 h 102"/>
                <a:gd name="T4" fmla="*/ 30 w 89"/>
                <a:gd name="T5" fmla="*/ 72 h 102"/>
                <a:gd name="T6" fmla="*/ 0 w 89"/>
                <a:gd name="T7" fmla="*/ 102 h 102"/>
                <a:gd name="T8" fmla="*/ 66 w 89"/>
                <a:gd name="T9" fmla="*/ 102 h 102"/>
                <a:gd name="T10" fmla="*/ 88 w 89"/>
                <a:gd name="T11" fmla="*/ 56 h 102"/>
                <a:gd name="T12" fmla="*/ 89 w 89"/>
                <a:gd name="T13" fmla="*/ 6 h 102"/>
                <a:gd name="T14" fmla="*/ 71 w 89"/>
                <a:gd name="T15" fmla="*/ 0 h 102"/>
                <a:gd name="T16" fmla="*/ 71 w 89"/>
                <a:gd name="T17" fmla="*/ 0 h 102"/>
                <a:gd name="T18" fmla="*/ 71 w 89"/>
                <a:gd name="T19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9" h="102">
                  <a:moveTo>
                    <a:pt x="71" y="0"/>
                  </a:moveTo>
                  <a:lnTo>
                    <a:pt x="66" y="48"/>
                  </a:lnTo>
                  <a:lnTo>
                    <a:pt x="30" y="72"/>
                  </a:lnTo>
                  <a:lnTo>
                    <a:pt x="0" y="102"/>
                  </a:lnTo>
                  <a:lnTo>
                    <a:pt x="66" y="102"/>
                  </a:lnTo>
                  <a:lnTo>
                    <a:pt x="88" y="56"/>
                  </a:lnTo>
                  <a:lnTo>
                    <a:pt x="89" y="6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b="1">
                <a:solidFill>
                  <a:srgbClr val="EAEAEA"/>
                </a:solidFill>
                <a:latin typeface="Comic Sans MS" pitchFamily="66" charset="0"/>
              </a:endParaRPr>
            </a:p>
          </p:txBody>
        </p:sp>
        <p:sp>
          <p:nvSpPr>
            <p:cNvPr id="339985" name="Freeform 17"/>
            <p:cNvSpPr>
              <a:spLocks/>
            </p:cNvSpPr>
            <p:nvPr/>
          </p:nvSpPr>
          <p:spPr bwMode="ltGray">
            <a:xfrm>
              <a:off x="5482" y="3367"/>
              <a:ext cx="278" cy="953"/>
            </a:xfrm>
            <a:custGeom>
              <a:avLst/>
              <a:gdLst>
                <a:gd name="T0" fmla="*/ 278 w 278"/>
                <a:gd name="T1" fmla="*/ 24 h 953"/>
                <a:gd name="T2" fmla="*/ 272 w 278"/>
                <a:gd name="T3" fmla="*/ 24 h 953"/>
                <a:gd name="T4" fmla="*/ 272 w 278"/>
                <a:gd name="T5" fmla="*/ 18 h 953"/>
                <a:gd name="T6" fmla="*/ 266 w 278"/>
                <a:gd name="T7" fmla="*/ 18 h 953"/>
                <a:gd name="T8" fmla="*/ 254 w 278"/>
                <a:gd name="T9" fmla="*/ 12 h 953"/>
                <a:gd name="T10" fmla="*/ 236 w 278"/>
                <a:gd name="T11" fmla="*/ 6 h 953"/>
                <a:gd name="T12" fmla="*/ 212 w 278"/>
                <a:gd name="T13" fmla="*/ 0 h 953"/>
                <a:gd name="T14" fmla="*/ 206 w 278"/>
                <a:gd name="T15" fmla="*/ 6 h 953"/>
                <a:gd name="T16" fmla="*/ 198 w 278"/>
                <a:gd name="T17" fmla="*/ 129 h 953"/>
                <a:gd name="T18" fmla="*/ 184 w 278"/>
                <a:gd name="T19" fmla="*/ 209 h 953"/>
                <a:gd name="T20" fmla="*/ 182 w 278"/>
                <a:gd name="T21" fmla="*/ 249 h 953"/>
                <a:gd name="T22" fmla="*/ 200 w 278"/>
                <a:gd name="T23" fmla="*/ 339 h 953"/>
                <a:gd name="T24" fmla="*/ 186 w 278"/>
                <a:gd name="T25" fmla="*/ 481 h 953"/>
                <a:gd name="T26" fmla="*/ 176 w 278"/>
                <a:gd name="T27" fmla="*/ 521 h 953"/>
                <a:gd name="T28" fmla="*/ 156 w 278"/>
                <a:gd name="T29" fmla="*/ 601 h 953"/>
                <a:gd name="T30" fmla="*/ 172 w 278"/>
                <a:gd name="T31" fmla="*/ 681 h 953"/>
                <a:gd name="T32" fmla="*/ 138 w 278"/>
                <a:gd name="T33" fmla="*/ 765 h 953"/>
                <a:gd name="T34" fmla="*/ 96 w 278"/>
                <a:gd name="T35" fmla="*/ 847 h 953"/>
                <a:gd name="T36" fmla="*/ 50 w 278"/>
                <a:gd name="T37" fmla="*/ 899 h 953"/>
                <a:gd name="T38" fmla="*/ 0 w 278"/>
                <a:gd name="T39" fmla="*/ 953 h 953"/>
                <a:gd name="T40" fmla="*/ 278 w 278"/>
                <a:gd name="T41" fmla="*/ 953 h 953"/>
                <a:gd name="T42" fmla="*/ 278 w 278"/>
                <a:gd name="T43" fmla="*/ 24 h 953"/>
                <a:gd name="T44" fmla="*/ 278 w 278"/>
                <a:gd name="T45" fmla="*/ 24 h 953"/>
                <a:gd name="T46" fmla="*/ 278 w 278"/>
                <a:gd name="T47" fmla="*/ 24 h 9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78" h="953">
                  <a:moveTo>
                    <a:pt x="278" y="24"/>
                  </a:moveTo>
                  <a:lnTo>
                    <a:pt x="272" y="24"/>
                  </a:lnTo>
                  <a:lnTo>
                    <a:pt x="272" y="18"/>
                  </a:lnTo>
                  <a:lnTo>
                    <a:pt x="266" y="18"/>
                  </a:lnTo>
                  <a:lnTo>
                    <a:pt x="254" y="12"/>
                  </a:lnTo>
                  <a:lnTo>
                    <a:pt x="236" y="6"/>
                  </a:lnTo>
                  <a:lnTo>
                    <a:pt x="212" y="0"/>
                  </a:lnTo>
                  <a:lnTo>
                    <a:pt x="206" y="6"/>
                  </a:lnTo>
                  <a:lnTo>
                    <a:pt x="198" y="129"/>
                  </a:lnTo>
                  <a:lnTo>
                    <a:pt x="184" y="209"/>
                  </a:lnTo>
                  <a:lnTo>
                    <a:pt x="182" y="249"/>
                  </a:lnTo>
                  <a:lnTo>
                    <a:pt x="200" y="339"/>
                  </a:lnTo>
                  <a:lnTo>
                    <a:pt x="186" y="481"/>
                  </a:lnTo>
                  <a:lnTo>
                    <a:pt x="176" y="521"/>
                  </a:lnTo>
                  <a:lnTo>
                    <a:pt x="156" y="601"/>
                  </a:lnTo>
                  <a:lnTo>
                    <a:pt x="172" y="681"/>
                  </a:lnTo>
                  <a:lnTo>
                    <a:pt x="138" y="765"/>
                  </a:lnTo>
                  <a:lnTo>
                    <a:pt x="96" y="847"/>
                  </a:lnTo>
                  <a:lnTo>
                    <a:pt x="50" y="899"/>
                  </a:lnTo>
                  <a:lnTo>
                    <a:pt x="0" y="953"/>
                  </a:lnTo>
                  <a:lnTo>
                    <a:pt x="278" y="953"/>
                  </a:lnTo>
                  <a:lnTo>
                    <a:pt x="278" y="24"/>
                  </a:lnTo>
                  <a:lnTo>
                    <a:pt x="278" y="24"/>
                  </a:lnTo>
                  <a:lnTo>
                    <a:pt x="278" y="2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b="1">
                <a:solidFill>
                  <a:srgbClr val="EAEAEA"/>
                </a:solidFill>
                <a:latin typeface="Comic Sans MS" pitchFamily="66" charset="0"/>
              </a:endParaRPr>
            </a:p>
          </p:txBody>
        </p:sp>
      </p:grpSp>
      <p:sp>
        <p:nvSpPr>
          <p:cNvPr id="339986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39987" name="Rectangle 1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1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 smtClean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339988" name="Rectangle 2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1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 b="0" smtClean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339989" name="Rectangle 2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1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 smtClean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3EB775C-2EA6-4B2C-9DEF-6A2B0E5DA149}" type="slidenum">
              <a:rPr lang="ru-RU">
                <a:solidFill>
                  <a:srgbClr val="EAEAEA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EAEAEA"/>
              </a:solidFill>
            </a:endParaRPr>
          </a:p>
        </p:txBody>
      </p:sp>
      <p:sp>
        <p:nvSpPr>
          <p:cNvPr id="339990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1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xmlns="" val="1790144177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736" r:id="rId1"/>
    <p:sldLayoutId id="2147483737" r:id="rId2"/>
    <p:sldLayoutId id="2147483738" r:id="rId3"/>
    <p:sldLayoutId id="2147483739" r:id="rId4"/>
    <p:sldLayoutId id="2147483740" r:id="rId5"/>
    <p:sldLayoutId id="2147483741" r:id="rId6"/>
    <p:sldLayoutId id="2147483742" r:id="rId7"/>
    <p:sldLayoutId id="2147483743" r:id="rId8"/>
    <p:sldLayoutId id="2147483744" r:id="rId9"/>
    <p:sldLayoutId id="2147483745" r:id="rId10"/>
    <p:sldLayoutId id="2147483746" r:id="rId11"/>
    <p:sldLayoutId id="2147483747" r:id="rId12"/>
  </p:sldLayoutIdLst>
  <p:transition spd="med">
    <p:wheel spokes="1"/>
  </p:transition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u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u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FFCC"/>
            </a:gs>
            <a:gs pos="100000">
              <a:srgbClr val="FFFF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2"/>
          <p:cNvGrpSpPr>
            <a:grpSpLocks/>
          </p:cNvGrpSpPr>
          <p:nvPr/>
        </p:nvGrpSpPr>
        <p:grpSpPr bwMode="auto">
          <a:xfrm>
            <a:off x="4716463" y="5345113"/>
            <a:ext cx="4427537" cy="1512887"/>
            <a:chOff x="2971" y="3367"/>
            <a:chExt cx="2789" cy="953"/>
          </a:xfrm>
        </p:grpSpPr>
        <p:sp>
          <p:nvSpPr>
            <p:cNvPr id="3080" name="Freeform 3"/>
            <p:cNvSpPr>
              <a:spLocks/>
            </p:cNvSpPr>
            <p:nvPr/>
          </p:nvSpPr>
          <p:spPr bwMode="ltGray">
            <a:xfrm>
              <a:off x="2971" y="3367"/>
              <a:ext cx="2789" cy="953"/>
            </a:xfrm>
            <a:custGeom>
              <a:avLst/>
              <a:gdLst>
                <a:gd name="T0" fmla="*/ 2777 w 2780"/>
                <a:gd name="T1" fmla="*/ 18 h 953"/>
                <a:gd name="T2" fmla="*/ 2687 w 2780"/>
                <a:gd name="T3" fmla="*/ 24 h 953"/>
                <a:gd name="T4" fmla="*/ 2621 w 2780"/>
                <a:gd name="T5" fmla="*/ 102 h 953"/>
                <a:gd name="T6" fmla="*/ 2519 w 2780"/>
                <a:gd name="T7" fmla="*/ 156 h 953"/>
                <a:gd name="T8" fmla="*/ 2513 w 2780"/>
                <a:gd name="T9" fmla="*/ 222 h 953"/>
                <a:gd name="T10" fmla="*/ 2495 w 2780"/>
                <a:gd name="T11" fmla="*/ 246 h 953"/>
                <a:gd name="T12" fmla="*/ 2477 w 2780"/>
                <a:gd name="T13" fmla="*/ 252 h 953"/>
                <a:gd name="T14" fmla="*/ 2405 w 2780"/>
                <a:gd name="T15" fmla="*/ 210 h 953"/>
                <a:gd name="T16" fmla="*/ 2267 w 2780"/>
                <a:gd name="T17" fmla="*/ 192 h 953"/>
                <a:gd name="T18" fmla="*/ 2243 w 2780"/>
                <a:gd name="T19" fmla="*/ 186 h 953"/>
                <a:gd name="T20" fmla="*/ 2225 w 2780"/>
                <a:gd name="T21" fmla="*/ 192 h 953"/>
                <a:gd name="T22" fmla="*/ 2153 w 2780"/>
                <a:gd name="T23" fmla="*/ 228 h 953"/>
                <a:gd name="T24" fmla="*/ 2117 w 2780"/>
                <a:gd name="T25" fmla="*/ 240 h 953"/>
                <a:gd name="T26" fmla="*/ 2093 w 2780"/>
                <a:gd name="T27" fmla="*/ 246 h 953"/>
                <a:gd name="T28" fmla="*/ 2081 w 2780"/>
                <a:gd name="T29" fmla="*/ 258 h 953"/>
                <a:gd name="T30" fmla="*/ 2081 w 2780"/>
                <a:gd name="T31" fmla="*/ 276 h 953"/>
                <a:gd name="T32" fmla="*/ 2058 w 2780"/>
                <a:gd name="T33" fmla="*/ 300 h 953"/>
                <a:gd name="T34" fmla="*/ 2040 w 2780"/>
                <a:gd name="T35" fmla="*/ 312 h 953"/>
                <a:gd name="T36" fmla="*/ 2028 w 2780"/>
                <a:gd name="T37" fmla="*/ 324 h 953"/>
                <a:gd name="T38" fmla="*/ 2016 w 2780"/>
                <a:gd name="T39" fmla="*/ 336 h 953"/>
                <a:gd name="T40" fmla="*/ 1985 w 2780"/>
                <a:gd name="T41" fmla="*/ 342 h 953"/>
                <a:gd name="T42" fmla="*/ 1919 w 2780"/>
                <a:gd name="T43" fmla="*/ 336 h 953"/>
                <a:gd name="T44" fmla="*/ 1883 w 2780"/>
                <a:gd name="T45" fmla="*/ 330 h 953"/>
                <a:gd name="T46" fmla="*/ 1871 w 2780"/>
                <a:gd name="T47" fmla="*/ 342 h 953"/>
                <a:gd name="T48" fmla="*/ 1859 w 2780"/>
                <a:gd name="T49" fmla="*/ 354 h 953"/>
                <a:gd name="T50" fmla="*/ 1829 w 2780"/>
                <a:gd name="T51" fmla="*/ 360 h 953"/>
                <a:gd name="T52" fmla="*/ 1770 w 2780"/>
                <a:gd name="T53" fmla="*/ 342 h 953"/>
                <a:gd name="T54" fmla="*/ 1746 w 2780"/>
                <a:gd name="T55" fmla="*/ 342 h 953"/>
                <a:gd name="T56" fmla="*/ 1722 w 2780"/>
                <a:gd name="T57" fmla="*/ 354 h 953"/>
                <a:gd name="T58" fmla="*/ 1661 w 2780"/>
                <a:gd name="T59" fmla="*/ 425 h 953"/>
                <a:gd name="T60" fmla="*/ 1619 w 2780"/>
                <a:gd name="T61" fmla="*/ 569 h 953"/>
                <a:gd name="T62" fmla="*/ 1619 w 2780"/>
                <a:gd name="T63" fmla="*/ 593 h 953"/>
                <a:gd name="T64" fmla="*/ 1625 w 2780"/>
                <a:gd name="T65" fmla="*/ 641 h 953"/>
                <a:gd name="T66" fmla="*/ 1643 w 2780"/>
                <a:gd name="T67" fmla="*/ 659 h 953"/>
                <a:gd name="T68" fmla="*/ 1637 w 2780"/>
                <a:gd name="T69" fmla="*/ 671 h 953"/>
                <a:gd name="T70" fmla="*/ 1625 w 2780"/>
                <a:gd name="T71" fmla="*/ 683 h 953"/>
                <a:gd name="T72" fmla="*/ 1547 w 2780"/>
                <a:gd name="T73" fmla="*/ 689 h 953"/>
                <a:gd name="T74" fmla="*/ 1470 w 2780"/>
                <a:gd name="T75" fmla="*/ 629 h 953"/>
                <a:gd name="T76" fmla="*/ 1337 w 2780"/>
                <a:gd name="T77" fmla="*/ 587 h 953"/>
                <a:gd name="T78" fmla="*/ 1188 w 2780"/>
                <a:gd name="T79" fmla="*/ 671 h 953"/>
                <a:gd name="T80" fmla="*/ 1019 w 2780"/>
                <a:gd name="T81" fmla="*/ 731 h 953"/>
                <a:gd name="T82" fmla="*/ 816 w 2780"/>
                <a:gd name="T83" fmla="*/ 743 h 953"/>
                <a:gd name="T84" fmla="*/ 630 w 2780"/>
                <a:gd name="T85" fmla="*/ 701 h 953"/>
                <a:gd name="T86" fmla="*/ 570 w 2780"/>
                <a:gd name="T87" fmla="*/ 695 h 953"/>
                <a:gd name="T88" fmla="*/ 558 w 2780"/>
                <a:gd name="T89" fmla="*/ 701 h 953"/>
                <a:gd name="T90" fmla="*/ 522 w 2780"/>
                <a:gd name="T91" fmla="*/ 731 h 953"/>
                <a:gd name="T92" fmla="*/ 437 w 2780"/>
                <a:gd name="T93" fmla="*/ 809 h 953"/>
                <a:gd name="T94" fmla="*/ 407 w 2780"/>
                <a:gd name="T95" fmla="*/ 821 h 953"/>
                <a:gd name="T96" fmla="*/ 383 w 2780"/>
                <a:gd name="T97" fmla="*/ 821 h 953"/>
                <a:gd name="T98" fmla="*/ 336 w 2780"/>
                <a:gd name="T99" fmla="*/ 827 h 953"/>
                <a:gd name="T100" fmla="*/ 210 w 2780"/>
                <a:gd name="T101" fmla="*/ 851 h 953"/>
                <a:gd name="T102" fmla="*/ 174 w 2780"/>
                <a:gd name="T103" fmla="*/ 857 h 953"/>
                <a:gd name="T104" fmla="*/ 125 w 2780"/>
                <a:gd name="T105" fmla="*/ 851 h 953"/>
                <a:gd name="T106" fmla="*/ 107 w 2780"/>
                <a:gd name="T107" fmla="*/ 857 h 953"/>
                <a:gd name="T108" fmla="*/ 101 w 2780"/>
                <a:gd name="T109" fmla="*/ 875 h 953"/>
                <a:gd name="T110" fmla="*/ 83 w 2780"/>
                <a:gd name="T111" fmla="*/ 887 h 953"/>
                <a:gd name="T112" fmla="*/ 48 w 2780"/>
                <a:gd name="T113" fmla="*/ 899 h 953"/>
                <a:gd name="T114" fmla="*/ 2789 w 2780"/>
                <a:gd name="T115" fmla="*/ 24 h 953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2780" h="953">
                  <a:moveTo>
                    <a:pt x="2780" y="24"/>
                  </a:moveTo>
                  <a:lnTo>
                    <a:pt x="2774" y="24"/>
                  </a:lnTo>
                  <a:lnTo>
                    <a:pt x="2774" y="18"/>
                  </a:lnTo>
                  <a:lnTo>
                    <a:pt x="2768" y="18"/>
                  </a:lnTo>
                  <a:lnTo>
                    <a:pt x="2756" y="12"/>
                  </a:lnTo>
                  <a:lnTo>
                    <a:pt x="2738" y="6"/>
                  </a:lnTo>
                  <a:lnTo>
                    <a:pt x="2714" y="0"/>
                  </a:lnTo>
                  <a:lnTo>
                    <a:pt x="2678" y="24"/>
                  </a:lnTo>
                  <a:lnTo>
                    <a:pt x="2643" y="54"/>
                  </a:lnTo>
                  <a:lnTo>
                    <a:pt x="2619" y="90"/>
                  </a:lnTo>
                  <a:lnTo>
                    <a:pt x="2613" y="96"/>
                  </a:lnTo>
                  <a:lnTo>
                    <a:pt x="2613" y="102"/>
                  </a:lnTo>
                  <a:lnTo>
                    <a:pt x="2601" y="108"/>
                  </a:lnTo>
                  <a:lnTo>
                    <a:pt x="2583" y="120"/>
                  </a:lnTo>
                  <a:lnTo>
                    <a:pt x="2541" y="132"/>
                  </a:lnTo>
                  <a:lnTo>
                    <a:pt x="2511" y="156"/>
                  </a:lnTo>
                  <a:lnTo>
                    <a:pt x="2511" y="204"/>
                  </a:lnTo>
                  <a:lnTo>
                    <a:pt x="2511" y="210"/>
                  </a:lnTo>
                  <a:lnTo>
                    <a:pt x="2505" y="216"/>
                  </a:lnTo>
                  <a:lnTo>
                    <a:pt x="2505" y="222"/>
                  </a:lnTo>
                  <a:lnTo>
                    <a:pt x="2499" y="228"/>
                  </a:lnTo>
                  <a:lnTo>
                    <a:pt x="2499" y="240"/>
                  </a:lnTo>
                  <a:lnTo>
                    <a:pt x="2493" y="246"/>
                  </a:lnTo>
                  <a:lnTo>
                    <a:pt x="2487" y="246"/>
                  </a:lnTo>
                  <a:lnTo>
                    <a:pt x="2487" y="252"/>
                  </a:lnTo>
                  <a:lnTo>
                    <a:pt x="2481" y="252"/>
                  </a:lnTo>
                  <a:lnTo>
                    <a:pt x="2475" y="252"/>
                  </a:lnTo>
                  <a:lnTo>
                    <a:pt x="2469" y="252"/>
                  </a:lnTo>
                  <a:lnTo>
                    <a:pt x="2457" y="252"/>
                  </a:lnTo>
                  <a:lnTo>
                    <a:pt x="2439" y="258"/>
                  </a:lnTo>
                  <a:lnTo>
                    <a:pt x="2415" y="222"/>
                  </a:lnTo>
                  <a:lnTo>
                    <a:pt x="2397" y="210"/>
                  </a:lnTo>
                  <a:lnTo>
                    <a:pt x="2373" y="216"/>
                  </a:lnTo>
                  <a:lnTo>
                    <a:pt x="2332" y="216"/>
                  </a:lnTo>
                  <a:lnTo>
                    <a:pt x="2296" y="204"/>
                  </a:lnTo>
                  <a:lnTo>
                    <a:pt x="2260" y="192"/>
                  </a:lnTo>
                  <a:lnTo>
                    <a:pt x="2248" y="186"/>
                  </a:lnTo>
                  <a:lnTo>
                    <a:pt x="2242" y="186"/>
                  </a:lnTo>
                  <a:lnTo>
                    <a:pt x="2236" y="186"/>
                  </a:lnTo>
                  <a:lnTo>
                    <a:pt x="2230" y="186"/>
                  </a:lnTo>
                  <a:lnTo>
                    <a:pt x="2224" y="192"/>
                  </a:lnTo>
                  <a:lnTo>
                    <a:pt x="2218" y="192"/>
                  </a:lnTo>
                  <a:lnTo>
                    <a:pt x="2212" y="198"/>
                  </a:lnTo>
                  <a:lnTo>
                    <a:pt x="2194" y="204"/>
                  </a:lnTo>
                  <a:lnTo>
                    <a:pt x="2170" y="210"/>
                  </a:lnTo>
                  <a:lnTo>
                    <a:pt x="2146" y="228"/>
                  </a:lnTo>
                  <a:lnTo>
                    <a:pt x="2122" y="240"/>
                  </a:lnTo>
                  <a:lnTo>
                    <a:pt x="2116" y="240"/>
                  </a:lnTo>
                  <a:lnTo>
                    <a:pt x="2110" y="240"/>
                  </a:lnTo>
                  <a:lnTo>
                    <a:pt x="2104" y="240"/>
                  </a:lnTo>
                  <a:lnTo>
                    <a:pt x="2098" y="246"/>
                  </a:lnTo>
                  <a:lnTo>
                    <a:pt x="2092" y="246"/>
                  </a:lnTo>
                  <a:lnTo>
                    <a:pt x="2086" y="246"/>
                  </a:lnTo>
                  <a:lnTo>
                    <a:pt x="2080" y="252"/>
                  </a:lnTo>
                  <a:lnTo>
                    <a:pt x="2080" y="258"/>
                  </a:lnTo>
                  <a:lnTo>
                    <a:pt x="2074" y="258"/>
                  </a:lnTo>
                  <a:lnTo>
                    <a:pt x="2074" y="264"/>
                  </a:lnTo>
                  <a:lnTo>
                    <a:pt x="2074" y="270"/>
                  </a:lnTo>
                  <a:lnTo>
                    <a:pt x="2074" y="276"/>
                  </a:lnTo>
                  <a:lnTo>
                    <a:pt x="2069" y="288"/>
                  </a:lnTo>
                  <a:lnTo>
                    <a:pt x="2057" y="300"/>
                  </a:lnTo>
                  <a:lnTo>
                    <a:pt x="2051" y="300"/>
                  </a:lnTo>
                  <a:lnTo>
                    <a:pt x="2045" y="300"/>
                  </a:lnTo>
                  <a:lnTo>
                    <a:pt x="2039" y="306"/>
                  </a:lnTo>
                  <a:lnTo>
                    <a:pt x="2033" y="306"/>
                  </a:lnTo>
                  <a:lnTo>
                    <a:pt x="2033" y="312"/>
                  </a:lnTo>
                  <a:lnTo>
                    <a:pt x="2027" y="312"/>
                  </a:lnTo>
                  <a:lnTo>
                    <a:pt x="2027" y="318"/>
                  </a:lnTo>
                  <a:lnTo>
                    <a:pt x="2021" y="324"/>
                  </a:lnTo>
                  <a:lnTo>
                    <a:pt x="2015" y="330"/>
                  </a:lnTo>
                  <a:lnTo>
                    <a:pt x="2009" y="336"/>
                  </a:lnTo>
                  <a:lnTo>
                    <a:pt x="1997" y="336"/>
                  </a:lnTo>
                  <a:lnTo>
                    <a:pt x="1991" y="342"/>
                  </a:lnTo>
                  <a:lnTo>
                    <a:pt x="1985" y="342"/>
                  </a:lnTo>
                  <a:lnTo>
                    <a:pt x="1979" y="342"/>
                  </a:lnTo>
                  <a:lnTo>
                    <a:pt x="1961" y="336"/>
                  </a:lnTo>
                  <a:lnTo>
                    <a:pt x="1925" y="336"/>
                  </a:lnTo>
                  <a:lnTo>
                    <a:pt x="1919" y="336"/>
                  </a:lnTo>
                  <a:lnTo>
                    <a:pt x="1913" y="336"/>
                  </a:lnTo>
                  <a:lnTo>
                    <a:pt x="1895" y="330"/>
                  </a:lnTo>
                  <a:lnTo>
                    <a:pt x="1889" y="330"/>
                  </a:lnTo>
                  <a:lnTo>
                    <a:pt x="1883" y="330"/>
                  </a:lnTo>
                  <a:lnTo>
                    <a:pt x="1877" y="330"/>
                  </a:lnTo>
                  <a:lnTo>
                    <a:pt x="1871" y="336"/>
                  </a:lnTo>
                  <a:lnTo>
                    <a:pt x="1865" y="342"/>
                  </a:lnTo>
                  <a:lnTo>
                    <a:pt x="1859" y="348"/>
                  </a:lnTo>
                  <a:lnTo>
                    <a:pt x="1853" y="354"/>
                  </a:lnTo>
                  <a:lnTo>
                    <a:pt x="1847" y="354"/>
                  </a:lnTo>
                  <a:lnTo>
                    <a:pt x="1835" y="360"/>
                  </a:lnTo>
                  <a:lnTo>
                    <a:pt x="1829" y="360"/>
                  </a:lnTo>
                  <a:lnTo>
                    <a:pt x="1823" y="360"/>
                  </a:lnTo>
                  <a:lnTo>
                    <a:pt x="1817" y="360"/>
                  </a:lnTo>
                  <a:lnTo>
                    <a:pt x="1776" y="342"/>
                  </a:lnTo>
                  <a:lnTo>
                    <a:pt x="1770" y="342"/>
                  </a:lnTo>
                  <a:lnTo>
                    <a:pt x="1764" y="342"/>
                  </a:lnTo>
                  <a:lnTo>
                    <a:pt x="1758" y="342"/>
                  </a:lnTo>
                  <a:lnTo>
                    <a:pt x="1746" y="342"/>
                  </a:lnTo>
                  <a:lnTo>
                    <a:pt x="1740" y="342"/>
                  </a:lnTo>
                  <a:lnTo>
                    <a:pt x="1734" y="342"/>
                  </a:lnTo>
                  <a:lnTo>
                    <a:pt x="1728" y="348"/>
                  </a:lnTo>
                  <a:lnTo>
                    <a:pt x="1722" y="348"/>
                  </a:lnTo>
                  <a:lnTo>
                    <a:pt x="1716" y="354"/>
                  </a:lnTo>
                  <a:lnTo>
                    <a:pt x="1704" y="366"/>
                  </a:lnTo>
                  <a:lnTo>
                    <a:pt x="1698" y="378"/>
                  </a:lnTo>
                  <a:lnTo>
                    <a:pt x="1674" y="402"/>
                  </a:lnTo>
                  <a:lnTo>
                    <a:pt x="1656" y="425"/>
                  </a:lnTo>
                  <a:lnTo>
                    <a:pt x="1632" y="461"/>
                  </a:lnTo>
                  <a:lnTo>
                    <a:pt x="1614" y="509"/>
                  </a:lnTo>
                  <a:lnTo>
                    <a:pt x="1614" y="563"/>
                  </a:lnTo>
                  <a:lnTo>
                    <a:pt x="1614" y="569"/>
                  </a:lnTo>
                  <a:lnTo>
                    <a:pt x="1614" y="575"/>
                  </a:lnTo>
                  <a:lnTo>
                    <a:pt x="1614" y="581"/>
                  </a:lnTo>
                  <a:lnTo>
                    <a:pt x="1614" y="587"/>
                  </a:lnTo>
                  <a:lnTo>
                    <a:pt x="1614" y="593"/>
                  </a:lnTo>
                  <a:lnTo>
                    <a:pt x="1614" y="599"/>
                  </a:lnTo>
                  <a:lnTo>
                    <a:pt x="1614" y="605"/>
                  </a:lnTo>
                  <a:lnTo>
                    <a:pt x="1614" y="617"/>
                  </a:lnTo>
                  <a:lnTo>
                    <a:pt x="1620" y="641"/>
                  </a:lnTo>
                  <a:lnTo>
                    <a:pt x="1626" y="641"/>
                  </a:lnTo>
                  <a:lnTo>
                    <a:pt x="1632" y="647"/>
                  </a:lnTo>
                  <a:lnTo>
                    <a:pt x="1632" y="659"/>
                  </a:lnTo>
                  <a:lnTo>
                    <a:pt x="1638" y="659"/>
                  </a:lnTo>
                  <a:lnTo>
                    <a:pt x="1638" y="665"/>
                  </a:lnTo>
                  <a:lnTo>
                    <a:pt x="1638" y="671"/>
                  </a:lnTo>
                  <a:lnTo>
                    <a:pt x="1632" y="671"/>
                  </a:lnTo>
                  <a:lnTo>
                    <a:pt x="1632" y="677"/>
                  </a:lnTo>
                  <a:lnTo>
                    <a:pt x="1626" y="677"/>
                  </a:lnTo>
                  <a:lnTo>
                    <a:pt x="1620" y="683"/>
                  </a:lnTo>
                  <a:lnTo>
                    <a:pt x="1596" y="689"/>
                  </a:lnTo>
                  <a:lnTo>
                    <a:pt x="1572" y="689"/>
                  </a:lnTo>
                  <a:lnTo>
                    <a:pt x="1548" y="689"/>
                  </a:lnTo>
                  <a:lnTo>
                    <a:pt x="1542" y="689"/>
                  </a:lnTo>
                  <a:lnTo>
                    <a:pt x="1536" y="689"/>
                  </a:lnTo>
                  <a:lnTo>
                    <a:pt x="1518" y="683"/>
                  </a:lnTo>
                  <a:lnTo>
                    <a:pt x="1495" y="671"/>
                  </a:lnTo>
                  <a:lnTo>
                    <a:pt x="1465" y="629"/>
                  </a:lnTo>
                  <a:lnTo>
                    <a:pt x="1435" y="599"/>
                  </a:lnTo>
                  <a:lnTo>
                    <a:pt x="1405" y="581"/>
                  </a:lnTo>
                  <a:lnTo>
                    <a:pt x="1375" y="563"/>
                  </a:lnTo>
                  <a:lnTo>
                    <a:pt x="1333" y="587"/>
                  </a:lnTo>
                  <a:lnTo>
                    <a:pt x="1303" y="653"/>
                  </a:lnTo>
                  <a:lnTo>
                    <a:pt x="1261" y="665"/>
                  </a:lnTo>
                  <a:lnTo>
                    <a:pt x="1219" y="653"/>
                  </a:lnTo>
                  <a:lnTo>
                    <a:pt x="1184" y="671"/>
                  </a:lnTo>
                  <a:lnTo>
                    <a:pt x="1136" y="671"/>
                  </a:lnTo>
                  <a:lnTo>
                    <a:pt x="1106" y="671"/>
                  </a:lnTo>
                  <a:lnTo>
                    <a:pt x="1076" y="707"/>
                  </a:lnTo>
                  <a:lnTo>
                    <a:pt x="1016" y="731"/>
                  </a:lnTo>
                  <a:lnTo>
                    <a:pt x="944" y="761"/>
                  </a:lnTo>
                  <a:lnTo>
                    <a:pt x="921" y="773"/>
                  </a:lnTo>
                  <a:lnTo>
                    <a:pt x="867" y="773"/>
                  </a:lnTo>
                  <a:lnTo>
                    <a:pt x="813" y="743"/>
                  </a:lnTo>
                  <a:lnTo>
                    <a:pt x="783" y="719"/>
                  </a:lnTo>
                  <a:lnTo>
                    <a:pt x="741" y="713"/>
                  </a:lnTo>
                  <a:lnTo>
                    <a:pt x="693" y="701"/>
                  </a:lnTo>
                  <a:lnTo>
                    <a:pt x="628" y="701"/>
                  </a:lnTo>
                  <a:lnTo>
                    <a:pt x="616" y="701"/>
                  </a:lnTo>
                  <a:lnTo>
                    <a:pt x="598" y="695"/>
                  </a:lnTo>
                  <a:lnTo>
                    <a:pt x="580" y="695"/>
                  </a:lnTo>
                  <a:lnTo>
                    <a:pt x="568" y="695"/>
                  </a:lnTo>
                  <a:lnTo>
                    <a:pt x="562" y="701"/>
                  </a:lnTo>
                  <a:lnTo>
                    <a:pt x="556" y="701"/>
                  </a:lnTo>
                  <a:lnTo>
                    <a:pt x="550" y="707"/>
                  </a:lnTo>
                  <a:lnTo>
                    <a:pt x="544" y="713"/>
                  </a:lnTo>
                  <a:lnTo>
                    <a:pt x="520" y="731"/>
                  </a:lnTo>
                  <a:lnTo>
                    <a:pt x="496" y="749"/>
                  </a:lnTo>
                  <a:lnTo>
                    <a:pt x="460" y="785"/>
                  </a:lnTo>
                  <a:lnTo>
                    <a:pt x="454" y="791"/>
                  </a:lnTo>
                  <a:lnTo>
                    <a:pt x="436" y="809"/>
                  </a:lnTo>
                  <a:lnTo>
                    <a:pt x="424" y="815"/>
                  </a:lnTo>
                  <a:lnTo>
                    <a:pt x="418" y="821"/>
                  </a:lnTo>
                  <a:lnTo>
                    <a:pt x="412" y="821"/>
                  </a:lnTo>
                  <a:lnTo>
                    <a:pt x="406" y="821"/>
                  </a:lnTo>
                  <a:lnTo>
                    <a:pt x="400" y="821"/>
                  </a:lnTo>
                  <a:lnTo>
                    <a:pt x="394" y="821"/>
                  </a:lnTo>
                  <a:lnTo>
                    <a:pt x="388" y="821"/>
                  </a:lnTo>
                  <a:lnTo>
                    <a:pt x="382" y="821"/>
                  </a:lnTo>
                  <a:lnTo>
                    <a:pt x="370" y="821"/>
                  </a:lnTo>
                  <a:lnTo>
                    <a:pt x="358" y="821"/>
                  </a:lnTo>
                  <a:lnTo>
                    <a:pt x="352" y="821"/>
                  </a:lnTo>
                  <a:lnTo>
                    <a:pt x="335" y="827"/>
                  </a:lnTo>
                  <a:lnTo>
                    <a:pt x="329" y="827"/>
                  </a:lnTo>
                  <a:lnTo>
                    <a:pt x="233" y="839"/>
                  </a:lnTo>
                  <a:lnTo>
                    <a:pt x="227" y="845"/>
                  </a:lnTo>
                  <a:lnTo>
                    <a:pt x="209" y="851"/>
                  </a:lnTo>
                  <a:lnTo>
                    <a:pt x="197" y="851"/>
                  </a:lnTo>
                  <a:lnTo>
                    <a:pt x="185" y="857"/>
                  </a:lnTo>
                  <a:lnTo>
                    <a:pt x="179" y="857"/>
                  </a:lnTo>
                  <a:lnTo>
                    <a:pt x="173" y="857"/>
                  </a:lnTo>
                  <a:lnTo>
                    <a:pt x="167" y="857"/>
                  </a:lnTo>
                  <a:lnTo>
                    <a:pt x="149" y="851"/>
                  </a:lnTo>
                  <a:lnTo>
                    <a:pt x="137" y="851"/>
                  </a:lnTo>
                  <a:lnTo>
                    <a:pt x="125" y="851"/>
                  </a:lnTo>
                  <a:lnTo>
                    <a:pt x="119" y="857"/>
                  </a:lnTo>
                  <a:lnTo>
                    <a:pt x="113" y="857"/>
                  </a:lnTo>
                  <a:lnTo>
                    <a:pt x="107" y="857"/>
                  </a:lnTo>
                  <a:lnTo>
                    <a:pt x="101" y="863"/>
                  </a:lnTo>
                  <a:lnTo>
                    <a:pt x="101" y="869"/>
                  </a:lnTo>
                  <a:lnTo>
                    <a:pt x="101" y="875"/>
                  </a:lnTo>
                  <a:lnTo>
                    <a:pt x="95" y="875"/>
                  </a:lnTo>
                  <a:lnTo>
                    <a:pt x="95" y="881"/>
                  </a:lnTo>
                  <a:lnTo>
                    <a:pt x="89" y="881"/>
                  </a:lnTo>
                  <a:lnTo>
                    <a:pt x="83" y="887"/>
                  </a:lnTo>
                  <a:lnTo>
                    <a:pt x="77" y="887"/>
                  </a:lnTo>
                  <a:lnTo>
                    <a:pt x="60" y="893"/>
                  </a:lnTo>
                  <a:lnTo>
                    <a:pt x="54" y="899"/>
                  </a:lnTo>
                  <a:lnTo>
                    <a:pt x="48" y="899"/>
                  </a:lnTo>
                  <a:lnTo>
                    <a:pt x="48" y="905"/>
                  </a:lnTo>
                  <a:lnTo>
                    <a:pt x="0" y="953"/>
                  </a:lnTo>
                  <a:lnTo>
                    <a:pt x="2780" y="953"/>
                  </a:lnTo>
                  <a:lnTo>
                    <a:pt x="2780" y="24"/>
                  </a:lnTo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b="1">
                <a:solidFill>
                  <a:srgbClr val="EAEAEA"/>
                </a:solidFill>
                <a:latin typeface="Comic Sans MS" pitchFamily="66" charset="0"/>
              </a:endParaRPr>
            </a:p>
          </p:txBody>
        </p:sp>
        <p:sp>
          <p:nvSpPr>
            <p:cNvPr id="339972" name="Freeform 4"/>
            <p:cNvSpPr>
              <a:spLocks/>
            </p:cNvSpPr>
            <p:nvPr/>
          </p:nvSpPr>
          <p:spPr bwMode="ltGray">
            <a:xfrm>
              <a:off x="4602" y="4014"/>
              <a:ext cx="12" cy="18"/>
            </a:xfrm>
            <a:custGeom>
              <a:avLst/>
              <a:gdLst>
                <a:gd name="T0" fmla="*/ 12 w 12"/>
                <a:gd name="T1" fmla="*/ 18 h 18"/>
                <a:gd name="T2" fmla="*/ 12 w 12"/>
                <a:gd name="T3" fmla="*/ 12 h 18"/>
                <a:gd name="T4" fmla="*/ 6 w 12"/>
                <a:gd name="T5" fmla="*/ 6 h 18"/>
                <a:gd name="T6" fmla="*/ 6 w 12"/>
                <a:gd name="T7" fmla="*/ 6 h 18"/>
                <a:gd name="T8" fmla="*/ 0 w 12"/>
                <a:gd name="T9" fmla="*/ 0 h 18"/>
                <a:gd name="T10" fmla="*/ 12 w 12"/>
                <a:gd name="T11" fmla="*/ 18 h 18"/>
                <a:gd name="T12" fmla="*/ 12 w 12"/>
                <a:gd name="T13" fmla="*/ 18 h 18"/>
                <a:gd name="T14" fmla="*/ 12 w 12"/>
                <a:gd name="T15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18">
                  <a:moveTo>
                    <a:pt x="12" y="18"/>
                  </a:moveTo>
                  <a:lnTo>
                    <a:pt x="12" y="12"/>
                  </a:lnTo>
                  <a:lnTo>
                    <a:pt x="6" y="6"/>
                  </a:lnTo>
                  <a:lnTo>
                    <a:pt x="6" y="6"/>
                  </a:lnTo>
                  <a:lnTo>
                    <a:pt x="0" y="0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12" y="18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b="1">
                <a:solidFill>
                  <a:srgbClr val="EAEAEA"/>
                </a:solidFill>
                <a:latin typeface="Comic Sans MS" pitchFamily="66" charset="0"/>
              </a:endParaRPr>
            </a:p>
          </p:txBody>
        </p:sp>
        <p:sp>
          <p:nvSpPr>
            <p:cNvPr id="339973" name="Freeform 5"/>
            <p:cNvSpPr>
              <a:spLocks/>
            </p:cNvSpPr>
            <p:nvPr/>
          </p:nvSpPr>
          <p:spPr bwMode="ltGray">
            <a:xfrm>
              <a:off x="4596" y="3996"/>
              <a:ext cx="6" cy="18"/>
            </a:xfrm>
            <a:custGeom>
              <a:avLst/>
              <a:gdLst>
                <a:gd name="T0" fmla="*/ 0 w 6"/>
                <a:gd name="T1" fmla="*/ 12 h 18"/>
                <a:gd name="T2" fmla="*/ 6 w 6"/>
                <a:gd name="T3" fmla="*/ 18 h 18"/>
                <a:gd name="T4" fmla="*/ 0 w 6"/>
                <a:gd name="T5" fmla="*/ 0 h 18"/>
                <a:gd name="T6" fmla="*/ 0 w 6"/>
                <a:gd name="T7" fmla="*/ 12 h 18"/>
                <a:gd name="T8" fmla="*/ 0 w 6"/>
                <a:gd name="T9" fmla="*/ 12 h 18"/>
                <a:gd name="T10" fmla="*/ 0 w 6"/>
                <a:gd name="T11" fmla="*/ 12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18">
                  <a:moveTo>
                    <a:pt x="0" y="12"/>
                  </a:moveTo>
                  <a:lnTo>
                    <a:pt x="6" y="1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b="1">
                <a:solidFill>
                  <a:srgbClr val="EAEAEA"/>
                </a:solidFill>
                <a:latin typeface="Comic Sans MS" pitchFamily="66" charset="0"/>
              </a:endParaRPr>
            </a:p>
          </p:txBody>
        </p:sp>
        <p:sp>
          <p:nvSpPr>
            <p:cNvPr id="339974" name="Freeform 6"/>
            <p:cNvSpPr>
              <a:spLocks/>
            </p:cNvSpPr>
            <p:nvPr/>
          </p:nvSpPr>
          <p:spPr bwMode="ltGray">
            <a:xfrm>
              <a:off x="5180" y="3577"/>
              <a:ext cx="304" cy="741"/>
            </a:xfrm>
            <a:custGeom>
              <a:avLst/>
              <a:gdLst>
                <a:gd name="T0" fmla="*/ 280 w 304"/>
                <a:gd name="T1" fmla="*/ 42 h 741"/>
                <a:gd name="T2" fmla="*/ 274 w 304"/>
                <a:gd name="T3" fmla="*/ 42 h 741"/>
                <a:gd name="T4" fmla="*/ 268 w 304"/>
                <a:gd name="T5" fmla="*/ 42 h 741"/>
                <a:gd name="T6" fmla="*/ 256 w 304"/>
                <a:gd name="T7" fmla="*/ 42 h 741"/>
                <a:gd name="T8" fmla="*/ 238 w 304"/>
                <a:gd name="T9" fmla="*/ 48 h 741"/>
                <a:gd name="T10" fmla="*/ 214 w 304"/>
                <a:gd name="T11" fmla="*/ 12 h 741"/>
                <a:gd name="T12" fmla="*/ 196 w 304"/>
                <a:gd name="T13" fmla="*/ 0 h 741"/>
                <a:gd name="T14" fmla="*/ 196 w 304"/>
                <a:gd name="T15" fmla="*/ 0 h 741"/>
                <a:gd name="T16" fmla="*/ 164 w 304"/>
                <a:gd name="T17" fmla="*/ 167 h 741"/>
                <a:gd name="T18" fmla="*/ 144 w 304"/>
                <a:gd name="T19" fmla="*/ 217 h 741"/>
                <a:gd name="T20" fmla="*/ 110 w 304"/>
                <a:gd name="T21" fmla="*/ 281 h 741"/>
                <a:gd name="T22" fmla="*/ 96 w 304"/>
                <a:gd name="T23" fmla="*/ 327 h 741"/>
                <a:gd name="T24" fmla="*/ 124 w 304"/>
                <a:gd name="T25" fmla="*/ 405 h 741"/>
                <a:gd name="T26" fmla="*/ 100 w 304"/>
                <a:gd name="T27" fmla="*/ 463 h 741"/>
                <a:gd name="T28" fmla="*/ 68 w 304"/>
                <a:gd name="T29" fmla="*/ 503 h 741"/>
                <a:gd name="T30" fmla="*/ 30 w 304"/>
                <a:gd name="T31" fmla="*/ 539 h 741"/>
                <a:gd name="T32" fmla="*/ 24 w 304"/>
                <a:gd name="T33" fmla="*/ 613 h 741"/>
                <a:gd name="T34" fmla="*/ 0 w 304"/>
                <a:gd name="T35" fmla="*/ 741 h 741"/>
                <a:gd name="T36" fmla="*/ 202 w 304"/>
                <a:gd name="T37" fmla="*/ 741 h 741"/>
                <a:gd name="T38" fmla="*/ 180 w 304"/>
                <a:gd name="T39" fmla="*/ 639 h 741"/>
                <a:gd name="T40" fmla="*/ 192 w 304"/>
                <a:gd name="T41" fmla="*/ 589 h 741"/>
                <a:gd name="T42" fmla="*/ 178 w 304"/>
                <a:gd name="T43" fmla="*/ 539 h 741"/>
                <a:gd name="T44" fmla="*/ 190 w 304"/>
                <a:gd name="T45" fmla="*/ 499 h 741"/>
                <a:gd name="T46" fmla="*/ 184 w 304"/>
                <a:gd name="T47" fmla="*/ 465 h 741"/>
                <a:gd name="T48" fmla="*/ 192 w 304"/>
                <a:gd name="T49" fmla="*/ 391 h 741"/>
                <a:gd name="T50" fmla="*/ 216 w 304"/>
                <a:gd name="T51" fmla="*/ 313 h 741"/>
                <a:gd name="T52" fmla="*/ 238 w 304"/>
                <a:gd name="T53" fmla="*/ 249 h 741"/>
                <a:gd name="T54" fmla="*/ 268 w 304"/>
                <a:gd name="T55" fmla="*/ 185 h 741"/>
                <a:gd name="T56" fmla="*/ 284 w 304"/>
                <a:gd name="T57" fmla="*/ 159 h 741"/>
                <a:gd name="T58" fmla="*/ 304 w 304"/>
                <a:gd name="T59" fmla="*/ 12 h 741"/>
                <a:gd name="T60" fmla="*/ 298 w 304"/>
                <a:gd name="T61" fmla="*/ 24 h 741"/>
                <a:gd name="T62" fmla="*/ 292 w 304"/>
                <a:gd name="T63" fmla="*/ 30 h 741"/>
                <a:gd name="T64" fmla="*/ 292 w 304"/>
                <a:gd name="T65" fmla="*/ 36 h 741"/>
                <a:gd name="T66" fmla="*/ 286 w 304"/>
                <a:gd name="T67" fmla="*/ 36 h 741"/>
                <a:gd name="T68" fmla="*/ 286 w 304"/>
                <a:gd name="T69" fmla="*/ 42 h 741"/>
                <a:gd name="T70" fmla="*/ 280 w 304"/>
                <a:gd name="T71" fmla="*/ 42 h 741"/>
                <a:gd name="T72" fmla="*/ 280 w 304"/>
                <a:gd name="T73" fmla="*/ 42 h 741"/>
                <a:gd name="T74" fmla="*/ 280 w 304"/>
                <a:gd name="T75" fmla="*/ 42 h 7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04" h="741">
                  <a:moveTo>
                    <a:pt x="280" y="42"/>
                  </a:moveTo>
                  <a:lnTo>
                    <a:pt x="274" y="42"/>
                  </a:lnTo>
                  <a:lnTo>
                    <a:pt x="268" y="42"/>
                  </a:lnTo>
                  <a:lnTo>
                    <a:pt x="256" y="42"/>
                  </a:lnTo>
                  <a:lnTo>
                    <a:pt x="238" y="48"/>
                  </a:lnTo>
                  <a:lnTo>
                    <a:pt x="214" y="12"/>
                  </a:lnTo>
                  <a:lnTo>
                    <a:pt x="196" y="0"/>
                  </a:lnTo>
                  <a:lnTo>
                    <a:pt x="196" y="0"/>
                  </a:lnTo>
                  <a:lnTo>
                    <a:pt x="164" y="167"/>
                  </a:lnTo>
                  <a:lnTo>
                    <a:pt x="144" y="217"/>
                  </a:lnTo>
                  <a:lnTo>
                    <a:pt x="110" y="281"/>
                  </a:lnTo>
                  <a:lnTo>
                    <a:pt x="96" y="327"/>
                  </a:lnTo>
                  <a:lnTo>
                    <a:pt x="124" y="405"/>
                  </a:lnTo>
                  <a:lnTo>
                    <a:pt x="100" y="463"/>
                  </a:lnTo>
                  <a:lnTo>
                    <a:pt x="68" y="503"/>
                  </a:lnTo>
                  <a:lnTo>
                    <a:pt x="30" y="539"/>
                  </a:lnTo>
                  <a:lnTo>
                    <a:pt x="24" y="613"/>
                  </a:lnTo>
                  <a:lnTo>
                    <a:pt x="0" y="741"/>
                  </a:lnTo>
                  <a:lnTo>
                    <a:pt x="202" y="741"/>
                  </a:lnTo>
                  <a:lnTo>
                    <a:pt x="180" y="639"/>
                  </a:lnTo>
                  <a:lnTo>
                    <a:pt x="192" y="589"/>
                  </a:lnTo>
                  <a:lnTo>
                    <a:pt x="178" y="539"/>
                  </a:lnTo>
                  <a:lnTo>
                    <a:pt x="190" y="499"/>
                  </a:lnTo>
                  <a:lnTo>
                    <a:pt x="184" y="465"/>
                  </a:lnTo>
                  <a:lnTo>
                    <a:pt x="192" y="391"/>
                  </a:lnTo>
                  <a:lnTo>
                    <a:pt x="216" y="313"/>
                  </a:lnTo>
                  <a:lnTo>
                    <a:pt x="238" y="249"/>
                  </a:lnTo>
                  <a:lnTo>
                    <a:pt x="268" y="185"/>
                  </a:lnTo>
                  <a:lnTo>
                    <a:pt x="284" y="159"/>
                  </a:lnTo>
                  <a:lnTo>
                    <a:pt x="304" y="12"/>
                  </a:lnTo>
                  <a:lnTo>
                    <a:pt x="298" y="24"/>
                  </a:lnTo>
                  <a:lnTo>
                    <a:pt x="292" y="30"/>
                  </a:lnTo>
                  <a:lnTo>
                    <a:pt x="292" y="36"/>
                  </a:lnTo>
                  <a:lnTo>
                    <a:pt x="286" y="36"/>
                  </a:lnTo>
                  <a:lnTo>
                    <a:pt x="286" y="42"/>
                  </a:lnTo>
                  <a:lnTo>
                    <a:pt x="280" y="42"/>
                  </a:lnTo>
                  <a:lnTo>
                    <a:pt x="280" y="42"/>
                  </a:lnTo>
                  <a:lnTo>
                    <a:pt x="280" y="4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b="1">
                <a:solidFill>
                  <a:srgbClr val="EAEAEA"/>
                </a:solidFill>
                <a:latin typeface="Comic Sans MS" pitchFamily="66" charset="0"/>
              </a:endParaRPr>
            </a:p>
          </p:txBody>
        </p:sp>
        <p:sp>
          <p:nvSpPr>
            <p:cNvPr id="339975" name="Freeform 7"/>
            <p:cNvSpPr>
              <a:spLocks/>
            </p:cNvSpPr>
            <p:nvPr/>
          </p:nvSpPr>
          <p:spPr bwMode="ltGray">
            <a:xfrm>
              <a:off x="4918" y="3553"/>
              <a:ext cx="314" cy="767"/>
            </a:xfrm>
            <a:custGeom>
              <a:avLst/>
              <a:gdLst>
                <a:gd name="T0" fmla="*/ 284 w 314"/>
                <a:gd name="T1" fmla="*/ 6 h 767"/>
                <a:gd name="T2" fmla="*/ 278 w 314"/>
                <a:gd name="T3" fmla="*/ 6 h 767"/>
                <a:gd name="T4" fmla="*/ 272 w 314"/>
                <a:gd name="T5" fmla="*/ 12 h 767"/>
                <a:gd name="T6" fmla="*/ 254 w 314"/>
                <a:gd name="T7" fmla="*/ 18 h 767"/>
                <a:gd name="T8" fmla="*/ 230 w 314"/>
                <a:gd name="T9" fmla="*/ 24 h 767"/>
                <a:gd name="T10" fmla="*/ 206 w 314"/>
                <a:gd name="T11" fmla="*/ 42 h 767"/>
                <a:gd name="T12" fmla="*/ 188 w 314"/>
                <a:gd name="T13" fmla="*/ 48 h 767"/>
                <a:gd name="T14" fmla="*/ 176 w 314"/>
                <a:gd name="T15" fmla="*/ 54 h 767"/>
                <a:gd name="T16" fmla="*/ 170 w 314"/>
                <a:gd name="T17" fmla="*/ 54 h 767"/>
                <a:gd name="T18" fmla="*/ 150 w 314"/>
                <a:gd name="T19" fmla="*/ 169 h 767"/>
                <a:gd name="T20" fmla="*/ 110 w 314"/>
                <a:gd name="T21" fmla="*/ 225 h 767"/>
                <a:gd name="T22" fmla="*/ 54 w 314"/>
                <a:gd name="T23" fmla="*/ 383 h 767"/>
                <a:gd name="T24" fmla="*/ 82 w 314"/>
                <a:gd name="T25" fmla="*/ 555 h 767"/>
                <a:gd name="T26" fmla="*/ 40 w 314"/>
                <a:gd name="T27" fmla="*/ 679 h 767"/>
                <a:gd name="T28" fmla="*/ 0 w 314"/>
                <a:gd name="T29" fmla="*/ 767 h 767"/>
                <a:gd name="T30" fmla="*/ 108 w 314"/>
                <a:gd name="T31" fmla="*/ 767 h 767"/>
                <a:gd name="T32" fmla="*/ 120 w 314"/>
                <a:gd name="T33" fmla="*/ 611 h 767"/>
                <a:gd name="T34" fmla="*/ 148 w 314"/>
                <a:gd name="T35" fmla="*/ 499 h 767"/>
                <a:gd name="T36" fmla="*/ 160 w 314"/>
                <a:gd name="T37" fmla="*/ 367 h 767"/>
                <a:gd name="T38" fmla="*/ 218 w 314"/>
                <a:gd name="T39" fmla="*/ 327 h 767"/>
                <a:gd name="T40" fmla="*/ 238 w 314"/>
                <a:gd name="T41" fmla="*/ 221 h 767"/>
                <a:gd name="T42" fmla="*/ 296 w 314"/>
                <a:gd name="T43" fmla="*/ 135 h 767"/>
                <a:gd name="T44" fmla="*/ 314 w 314"/>
                <a:gd name="T45" fmla="*/ 0 h 767"/>
                <a:gd name="T46" fmla="*/ 302 w 314"/>
                <a:gd name="T47" fmla="*/ 0 h 767"/>
                <a:gd name="T48" fmla="*/ 296 w 314"/>
                <a:gd name="T49" fmla="*/ 0 h 767"/>
                <a:gd name="T50" fmla="*/ 290 w 314"/>
                <a:gd name="T51" fmla="*/ 0 h 767"/>
                <a:gd name="T52" fmla="*/ 284 w 314"/>
                <a:gd name="T53" fmla="*/ 6 h 767"/>
                <a:gd name="T54" fmla="*/ 284 w 314"/>
                <a:gd name="T55" fmla="*/ 6 h 767"/>
                <a:gd name="T56" fmla="*/ 284 w 314"/>
                <a:gd name="T57" fmla="*/ 6 h 767"/>
                <a:gd name="T58" fmla="*/ 284 w 314"/>
                <a:gd name="T59" fmla="*/ 6 h 7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14" h="767">
                  <a:moveTo>
                    <a:pt x="284" y="6"/>
                  </a:moveTo>
                  <a:lnTo>
                    <a:pt x="278" y="6"/>
                  </a:lnTo>
                  <a:lnTo>
                    <a:pt x="272" y="12"/>
                  </a:lnTo>
                  <a:lnTo>
                    <a:pt x="254" y="18"/>
                  </a:lnTo>
                  <a:lnTo>
                    <a:pt x="230" y="24"/>
                  </a:lnTo>
                  <a:lnTo>
                    <a:pt x="206" y="42"/>
                  </a:lnTo>
                  <a:lnTo>
                    <a:pt x="188" y="48"/>
                  </a:lnTo>
                  <a:lnTo>
                    <a:pt x="176" y="54"/>
                  </a:lnTo>
                  <a:lnTo>
                    <a:pt x="170" y="54"/>
                  </a:lnTo>
                  <a:lnTo>
                    <a:pt x="150" y="169"/>
                  </a:lnTo>
                  <a:lnTo>
                    <a:pt x="110" y="225"/>
                  </a:lnTo>
                  <a:lnTo>
                    <a:pt x="54" y="383"/>
                  </a:lnTo>
                  <a:lnTo>
                    <a:pt x="82" y="555"/>
                  </a:lnTo>
                  <a:lnTo>
                    <a:pt x="40" y="679"/>
                  </a:lnTo>
                  <a:lnTo>
                    <a:pt x="0" y="767"/>
                  </a:lnTo>
                  <a:lnTo>
                    <a:pt x="108" y="767"/>
                  </a:lnTo>
                  <a:lnTo>
                    <a:pt x="120" y="611"/>
                  </a:lnTo>
                  <a:lnTo>
                    <a:pt x="148" y="499"/>
                  </a:lnTo>
                  <a:lnTo>
                    <a:pt x="160" y="367"/>
                  </a:lnTo>
                  <a:lnTo>
                    <a:pt x="218" y="327"/>
                  </a:lnTo>
                  <a:lnTo>
                    <a:pt x="238" y="221"/>
                  </a:lnTo>
                  <a:lnTo>
                    <a:pt x="296" y="135"/>
                  </a:lnTo>
                  <a:lnTo>
                    <a:pt x="314" y="0"/>
                  </a:lnTo>
                  <a:lnTo>
                    <a:pt x="302" y="0"/>
                  </a:lnTo>
                  <a:lnTo>
                    <a:pt x="296" y="0"/>
                  </a:lnTo>
                  <a:lnTo>
                    <a:pt x="290" y="0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b="1">
                <a:solidFill>
                  <a:srgbClr val="EAEAEA"/>
                </a:solidFill>
                <a:latin typeface="Comic Sans MS" pitchFamily="66" charset="0"/>
              </a:endParaRPr>
            </a:p>
          </p:txBody>
        </p:sp>
        <p:sp>
          <p:nvSpPr>
            <p:cNvPr id="339976" name="Freeform 8"/>
            <p:cNvSpPr>
              <a:spLocks/>
            </p:cNvSpPr>
            <p:nvPr/>
          </p:nvSpPr>
          <p:spPr bwMode="ltGray">
            <a:xfrm>
              <a:off x="4700" y="3697"/>
              <a:ext cx="275" cy="623"/>
            </a:xfrm>
            <a:custGeom>
              <a:avLst/>
              <a:gdLst>
                <a:gd name="T0" fmla="*/ 257 w 275"/>
                <a:gd name="T1" fmla="*/ 12 h 623"/>
                <a:gd name="T2" fmla="*/ 239 w 275"/>
                <a:gd name="T3" fmla="*/ 6 h 623"/>
                <a:gd name="T4" fmla="*/ 203 w 275"/>
                <a:gd name="T5" fmla="*/ 6 h 623"/>
                <a:gd name="T6" fmla="*/ 203 w 275"/>
                <a:gd name="T7" fmla="*/ 6 h 623"/>
                <a:gd name="T8" fmla="*/ 197 w 275"/>
                <a:gd name="T9" fmla="*/ 6 h 623"/>
                <a:gd name="T10" fmla="*/ 185 w 275"/>
                <a:gd name="T11" fmla="*/ 0 h 623"/>
                <a:gd name="T12" fmla="*/ 173 w 275"/>
                <a:gd name="T13" fmla="*/ 0 h 623"/>
                <a:gd name="T14" fmla="*/ 166 w 275"/>
                <a:gd name="T15" fmla="*/ 0 h 623"/>
                <a:gd name="T16" fmla="*/ 160 w 275"/>
                <a:gd name="T17" fmla="*/ 0 h 623"/>
                <a:gd name="T18" fmla="*/ 144 w 275"/>
                <a:gd name="T19" fmla="*/ 117 h 623"/>
                <a:gd name="T20" fmla="*/ 128 w 275"/>
                <a:gd name="T21" fmla="*/ 185 h 623"/>
                <a:gd name="T22" fmla="*/ 58 w 275"/>
                <a:gd name="T23" fmla="*/ 299 h 623"/>
                <a:gd name="T24" fmla="*/ 54 w 275"/>
                <a:gd name="T25" fmla="*/ 441 h 623"/>
                <a:gd name="T26" fmla="*/ 24 w 275"/>
                <a:gd name="T27" fmla="*/ 523 h 623"/>
                <a:gd name="T28" fmla="*/ 0 w 275"/>
                <a:gd name="T29" fmla="*/ 623 h 623"/>
                <a:gd name="T30" fmla="*/ 78 w 275"/>
                <a:gd name="T31" fmla="*/ 623 h 623"/>
                <a:gd name="T32" fmla="*/ 92 w 275"/>
                <a:gd name="T33" fmla="*/ 555 h 623"/>
                <a:gd name="T34" fmla="*/ 134 w 275"/>
                <a:gd name="T35" fmla="*/ 447 h 623"/>
                <a:gd name="T36" fmla="*/ 158 w 275"/>
                <a:gd name="T37" fmla="*/ 315 h 623"/>
                <a:gd name="T38" fmla="*/ 184 w 275"/>
                <a:gd name="T39" fmla="*/ 257 h 623"/>
                <a:gd name="T40" fmla="*/ 216 w 275"/>
                <a:gd name="T41" fmla="*/ 211 h 623"/>
                <a:gd name="T42" fmla="*/ 222 w 275"/>
                <a:gd name="T43" fmla="*/ 145 h 623"/>
                <a:gd name="T44" fmla="*/ 240 w 275"/>
                <a:gd name="T45" fmla="*/ 111 h 623"/>
                <a:gd name="T46" fmla="*/ 262 w 275"/>
                <a:gd name="T47" fmla="*/ 79 h 623"/>
                <a:gd name="T48" fmla="*/ 275 w 275"/>
                <a:gd name="T49" fmla="*/ 6 h 623"/>
                <a:gd name="T50" fmla="*/ 263 w 275"/>
                <a:gd name="T51" fmla="*/ 12 h 623"/>
                <a:gd name="T52" fmla="*/ 257 w 275"/>
                <a:gd name="T53" fmla="*/ 12 h 623"/>
                <a:gd name="T54" fmla="*/ 257 w 275"/>
                <a:gd name="T55" fmla="*/ 12 h 623"/>
                <a:gd name="T56" fmla="*/ 257 w 275"/>
                <a:gd name="T57" fmla="*/ 12 h 6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75" h="623">
                  <a:moveTo>
                    <a:pt x="257" y="12"/>
                  </a:moveTo>
                  <a:lnTo>
                    <a:pt x="239" y="6"/>
                  </a:lnTo>
                  <a:lnTo>
                    <a:pt x="203" y="6"/>
                  </a:lnTo>
                  <a:lnTo>
                    <a:pt x="203" y="6"/>
                  </a:lnTo>
                  <a:lnTo>
                    <a:pt x="197" y="6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6" y="0"/>
                  </a:lnTo>
                  <a:lnTo>
                    <a:pt x="160" y="0"/>
                  </a:lnTo>
                  <a:lnTo>
                    <a:pt x="144" y="117"/>
                  </a:lnTo>
                  <a:lnTo>
                    <a:pt x="128" y="185"/>
                  </a:lnTo>
                  <a:lnTo>
                    <a:pt x="58" y="299"/>
                  </a:lnTo>
                  <a:lnTo>
                    <a:pt x="54" y="441"/>
                  </a:lnTo>
                  <a:lnTo>
                    <a:pt x="24" y="523"/>
                  </a:lnTo>
                  <a:lnTo>
                    <a:pt x="0" y="623"/>
                  </a:lnTo>
                  <a:lnTo>
                    <a:pt x="78" y="623"/>
                  </a:lnTo>
                  <a:lnTo>
                    <a:pt x="92" y="555"/>
                  </a:lnTo>
                  <a:lnTo>
                    <a:pt x="134" y="447"/>
                  </a:lnTo>
                  <a:lnTo>
                    <a:pt x="158" y="315"/>
                  </a:lnTo>
                  <a:lnTo>
                    <a:pt x="184" y="257"/>
                  </a:lnTo>
                  <a:lnTo>
                    <a:pt x="216" y="211"/>
                  </a:lnTo>
                  <a:lnTo>
                    <a:pt x="222" y="145"/>
                  </a:lnTo>
                  <a:lnTo>
                    <a:pt x="240" y="111"/>
                  </a:lnTo>
                  <a:lnTo>
                    <a:pt x="262" y="79"/>
                  </a:lnTo>
                  <a:lnTo>
                    <a:pt x="275" y="6"/>
                  </a:lnTo>
                  <a:lnTo>
                    <a:pt x="263" y="12"/>
                  </a:lnTo>
                  <a:lnTo>
                    <a:pt x="257" y="12"/>
                  </a:lnTo>
                  <a:lnTo>
                    <a:pt x="257" y="12"/>
                  </a:lnTo>
                  <a:lnTo>
                    <a:pt x="257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b="1">
                <a:solidFill>
                  <a:srgbClr val="EAEAEA"/>
                </a:solidFill>
                <a:latin typeface="Comic Sans MS" pitchFamily="66" charset="0"/>
              </a:endParaRPr>
            </a:p>
          </p:txBody>
        </p:sp>
        <p:sp>
          <p:nvSpPr>
            <p:cNvPr id="339977" name="Freeform 9"/>
            <p:cNvSpPr>
              <a:spLocks/>
            </p:cNvSpPr>
            <p:nvPr/>
          </p:nvSpPr>
          <p:spPr bwMode="ltGray">
            <a:xfrm>
              <a:off x="4522" y="3709"/>
              <a:ext cx="213" cy="611"/>
            </a:xfrm>
            <a:custGeom>
              <a:avLst/>
              <a:gdLst>
                <a:gd name="T0" fmla="*/ 171 w 213"/>
                <a:gd name="T1" fmla="*/ 12 h 611"/>
                <a:gd name="T2" fmla="*/ 159 w 213"/>
                <a:gd name="T3" fmla="*/ 24 h 611"/>
                <a:gd name="T4" fmla="*/ 153 w 213"/>
                <a:gd name="T5" fmla="*/ 36 h 611"/>
                <a:gd name="T6" fmla="*/ 128 w 213"/>
                <a:gd name="T7" fmla="*/ 60 h 611"/>
                <a:gd name="T8" fmla="*/ 110 w 213"/>
                <a:gd name="T9" fmla="*/ 83 h 611"/>
                <a:gd name="T10" fmla="*/ 86 w 213"/>
                <a:gd name="T11" fmla="*/ 119 h 611"/>
                <a:gd name="T12" fmla="*/ 68 w 213"/>
                <a:gd name="T13" fmla="*/ 167 h 611"/>
                <a:gd name="T14" fmla="*/ 68 w 213"/>
                <a:gd name="T15" fmla="*/ 221 h 611"/>
                <a:gd name="T16" fmla="*/ 68 w 213"/>
                <a:gd name="T17" fmla="*/ 227 h 611"/>
                <a:gd name="T18" fmla="*/ 68 w 213"/>
                <a:gd name="T19" fmla="*/ 233 h 611"/>
                <a:gd name="T20" fmla="*/ 68 w 213"/>
                <a:gd name="T21" fmla="*/ 239 h 611"/>
                <a:gd name="T22" fmla="*/ 68 w 213"/>
                <a:gd name="T23" fmla="*/ 245 h 611"/>
                <a:gd name="T24" fmla="*/ 68 w 213"/>
                <a:gd name="T25" fmla="*/ 251 h 611"/>
                <a:gd name="T26" fmla="*/ 68 w 213"/>
                <a:gd name="T27" fmla="*/ 251 h 611"/>
                <a:gd name="T28" fmla="*/ 68 w 213"/>
                <a:gd name="T29" fmla="*/ 257 h 611"/>
                <a:gd name="T30" fmla="*/ 68 w 213"/>
                <a:gd name="T31" fmla="*/ 269 h 611"/>
                <a:gd name="T32" fmla="*/ 74 w 213"/>
                <a:gd name="T33" fmla="*/ 287 h 611"/>
                <a:gd name="T34" fmla="*/ 80 w 213"/>
                <a:gd name="T35" fmla="*/ 305 h 611"/>
                <a:gd name="T36" fmla="*/ 86 w 213"/>
                <a:gd name="T37" fmla="*/ 311 h 611"/>
                <a:gd name="T38" fmla="*/ 86 w 213"/>
                <a:gd name="T39" fmla="*/ 311 h 611"/>
                <a:gd name="T40" fmla="*/ 92 w 213"/>
                <a:gd name="T41" fmla="*/ 317 h 611"/>
                <a:gd name="T42" fmla="*/ 92 w 213"/>
                <a:gd name="T43" fmla="*/ 323 h 611"/>
                <a:gd name="T44" fmla="*/ 92 w 213"/>
                <a:gd name="T45" fmla="*/ 323 h 611"/>
                <a:gd name="T46" fmla="*/ 24 w 213"/>
                <a:gd name="T47" fmla="*/ 437 h 611"/>
                <a:gd name="T48" fmla="*/ 18 w 213"/>
                <a:gd name="T49" fmla="*/ 471 h 611"/>
                <a:gd name="T50" fmla="*/ 0 w 213"/>
                <a:gd name="T51" fmla="*/ 547 h 611"/>
                <a:gd name="T52" fmla="*/ 50 w 213"/>
                <a:gd name="T53" fmla="*/ 611 h 611"/>
                <a:gd name="T54" fmla="*/ 114 w 213"/>
                <a:gd name="T55" fmla="*/ 611 h 611"/>
                <a:gd name="T56" fmla="*/ 104 w 213"/>
                <a:gd name="T57" fmla="*/ 555 h 611"/>
                <a:gd name="T58" fmla="*/ 120 w 213"/>
                <a:gd name="T59" fmla="*/ 515 h 611"/>
                <a:gd name="T60" fmla="*/ 150 w 213"/>
                <a:gd name="T61" fmla="*/ 449 h 611"/>
                <a:gd name="T62" fmla="*/ 166 w 213"/>
                <a:gd name="T63" fmla="*/ 377 h 611"/>
                <a:gd name="T64" fmla="*/ 156 w 213"/>
                <a:gd name="T65" fmla="*/ 295 h 611"/>
                <a:gd name="T66" fmla="*/ 170 w 213"/>
                <a:gd name="T67" fmla="*/ 203 h 611"/>
                <a:gd name="T68" fmla="*/ 212 w 213"/>
                <a:gd name="T69" fmla="*/ 95 h 611"/>
                <a:gd name="T70" fmla="*/ 213 w 213"/>
                <a:gd name="T71" fmla="*/ 0 h 611"/>
                <a:gd name="T72" fmla="*/ 207 w 213"/>
                <a:gd name="T73" fmla="*/ 0 h 611"/>
                <a:gd name="T74" fmla="*/ 201 w 213"/>
                <a:gd name="T75" fmla="*/ 0 h 611"/>
                <a:gd name="T76" fmla="*/ 195 w 213"/>
                <a:gd name="T77" fmla="*/ 0 h 611"/>
                <a:gd name="T78" fmla="*/ 189 w 213"/>
                <a:gd name="T79" fmla="*/ 0 h 611"/>
                <a:gd name="T80" fmla="*/ 183 w 213"/>
                <a:gd name="T81" fmla="*/ 6 h 611"/>
                <a:gd name="T82" fmla="*/ 177 w 213"/>
                <a:gd name="T83" fmla="*/ 6 h 611"/>
                <a:gd name="T84" fmla="*/ 171 w 213"/>
                <a:gd name="T85" fmla="*/ 12 h 611"/>
                <a:gd name="T86" fmla="*/ 171 w 213"/>
                <a:gd name="T87" fmla="*/ 12 h 611"/>
                <a:gd name="T88" fmla="*/ 171 w 213"/>
                <a:gd name="T89" fmla="*/ 12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13" h="611">
                  <a:moveTo>
                    <a:pt x="171" y="12"/>
                  </a:moveTo>
                  <a:lnTo>
                    <a:pt x="159" y="24"/>
                  </a:lnTo>
                  <a:lnTo>
                    <a:pt x="153" y="36"/>
                  </a:lnTo>
                  <a:lnTo>
                    <a:pt x="128" y="60"/>
                  </a:lnTo>
                  <a:lnTo>
                    <a:pt x="110" y="83"/>
                  </a:lnTo>
                  <a:lnTo>
                    <a:pt x="86" y="119"/>
                  </a:lnTo>
                  <a:lnTo>
                    <a:pt x="68" y="167"/>
                  </a:lnTo>
                  <a:lnTo>
                    <a:pt x="68" y="221"/>
                  </a:lnTo>
                  <a:lnTo>
                    <a:pt x="68" y="227"/>
                  </a:lnTo>
                  <a:lnTo>
                    <a:pt x="68" y="233"/>
                  </a:lnTo>
                  <a:lnTo>
                    <a:pt x="68" y="239"/>
                  </a:lnTo>
                  <a:lnTo>
                    <a:pt x="68" y="245"/>
                  </a:lnTo>
                  <a:lnTo>
                    <a:pt x="68" y="251"/>
                  </a:lnTo>
                  <a:lnTo>
                    <a:pt x="68" y="251"/>
                  </a:lnTo>
                  <a:lnTo>
                    <a:pt x="68" y="257"/>
                  </a:lnTo>
                  <a:lnTo>
                    <a:pt x="68" y="269"/>
                  </a:lnTo>
                  <a:lnTo>
                    <a:pt x="74" y="287"/>
                  </a:lnTo>
                  <a:lnTo>
                    <a:pt x="80" y="305"/>
                  </a:lnTo>
                  <a:lnTo>
                    <a:pt x="86" y="311"/>
                  </a:lnTo>
                  <a:lnTo>
                    <a:pt x="86" y="311"/>
                  </a:lnTo>
                  <a:lnTo>
                    <a:pt x="92" y="317"/>
                  </a:lnTo>
                  <a:lnTo>
                    <a:pt x="92" y="323"/>
                  </a:lnTo>
                  <a:lnTo>
                    <a:pt x="92" y="323"/>
                  </a:lnTo>
                  <a:lnTo>
                    <a:pt x="24" y="437"/>
                  </a:lnTo>
                  <a:lnTo>
                    <a:pt x="18" y="471"/>
                  </a:lnTo>
                  <a:lnTo>
                    <a:pt x="0" y="547"/>
                  </a:lnTo>
                  <a:lnTo>
                    <a:pt x="50" y="611"/>
                  </a:lnTo>
                  <a:lnTo>
                    <a:pt x="114" y="611"/>
                  </a:lnTo>
                  <a:lnTo>
                    <a:pt x="104" y="555"/>
                  </a:lnTo>
                  <a:lnTo>
                    <a:pt x="120" y="515"/>
                  </a:lnTo>
                  <a:lnTo>
                    <a:pt x="150" y="449"/>
                  </a:lnTo>
                  <a:lnTo>
                    <a:pt x="166" y="377"/>
                  </a:lnTo>
                  <a:lnTo>
                    <a:pt x="156" y="295"/>
                  </a:lnTo>
                  <a:lnTo>
                    <a:pt x="170" y="203"/>
                  </a:lnTo>
                  <a:lnTo>
                    <a:pt x="212" y="95"/>
                  </a:lnTo>
                  <a:lnTo>
                    <a:pt x="213" y="0"/>
                  </a:lnTo>
                  <a:lnTo>
                    <a:pt x="207" y="0"/>
                  </a:lnTo>
                  <a:lnTo>
                    <a:pt x="201" y="0"/>
                  </a:lnTo>
                  <a:lnTo>
                    <a:pt x="195" y="0"/>
                  </a:lnTo>
                  <a:lnTo>
                    <a:pt x="189" y="0"/>
                  </a:lnTo>
                  <a:lnTo>
                    <a:pt x="183" y="6"/>
                  </a:lnTo>
                  <a:lnTo>
                    <a:pt x="177" y="6"/>
                  </a:lnTo>
                  <a:lnTo>
                    <a:pt x="171" y="12"/>
                  </a:lnTo>
                  <a:lnTo>
                    <a:pt x="171" y="12"/>
                  </a:lnTo>
                  <a:lnTo>
                    <a:pt x="171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b="1">
                <a:solidFill>
                  <a:srgbClr val="EAEAEA"/>
                </a:solidFill>
                <a:latin typeface="Comic Sans MS" pitchFamily="66" charset="0"/>
              </a:endParaRPr>
            </a:p>
          </p:txBody>
        </p:sp>
        <p:sp>
          <p:nvSpPr>
            <p:cNvPr id="339978" name="Freeform 10"/>
            <p:cNvSpPr>
              <a:spLocks/>
            </p:cNvSpPr>
            <p:nvPr/>
          </p:nvSpPr>
          <p:spPr bwMode="ltGray">
            <a:xfrm>
              <a:off x="4292" y="3936"/>
              <a:ext cx="167" cy="384"/>
            </a:xfrm>
            <a:custGeom>
              <a:avLst/>
              <a:gdLst>
                <a:gd name="T0" fmla="*/ 149 w 167"/>
                <a:gd name="T1" fmla="*/ 60 h 384"/>
                <a:gd name="T2" fmla="*/ 119 w 167"/>
                <a:gd name="T3" fmla="*/ 30 h 384"/>
                <a:gd name="T4" fmla="*/ 89 w 167"/>
                <a:gd name="T5" fmla="*/ 12 h 384"/>
                <a:gd name="T6" fmla="*/ 59 w 167"/>
                <a:gd name="T7" fmla="*/ 0 h 384"/>
                <a:gd name="T8" fmla="*/ 54 w 167"/>
                <a:gd name="T9" fmla="*/ 70 h 384"/>
                <a:gd name="T10" fmla="*/ 46 w 167"/>
                <a:gd name="T11" fmla="*/ 112 h 384"/>
                <a:gd name="T12" fmla="*/ 52 w 167"/>
                <a:gd name="T13" fmla="*/ 168 h 384"/>
                <a:gd name="T14" fmla="*/ 24 w 167"/>
                <a:gd name="T15" fmla="*/ 194 h 384"/>
                <a:gd name="T16" fmla="*/ 16 w 167"/>
                <a:gd name="T17" fmla="*/ 258 h 384"/>
                <a:gd name="T18" fmla="*/ 2 w 167"/>
                <a:gd name="T19" fmla="*/ 300 h 384"/>
                <a:gd name="T20" fmla="*/ 0 w 167"/>
                <a:gd name="T21" fmla="*/ 352 h 384"/>
                <a:gd name="T22" fmla="*/ 47 w 167"/>
                <a:gd name="T23" fmla="*/ 384 h 384"/>
                <a:gd name="T24" fmla="*/ 149 w 167"/>
                <a:gd name="T25" fmla="*/ 384 h 384"/>
                <a:gd name="T26" fmla="*/ 134 w 167"/>
                <a:gd name="T27" fmla="*/ 350 h 384"/>
                <a:gd name="T28" fmla="*/ 104 w 167"/>
                <a:gd name="T29" fmla="*/ 324 h 384"/>
                <a:gd name="T30" fmla="*/ 138 w 167"/>
                <a:gd name="T31" fmla="*/ 274 h 384"/>
                <a:gd name="T32" fmla="*/ 122 w 167"/>
                <a:gd name="T33" fmla="*/ 220 h 384"/>
                <a:gd name="T34" fmla="*/ 132 w 167"/>
                <a:gd name="T35" fmla="*/ 186 h 384"/>
                <a:gd name="T36" fmla="*/ 140 w 167"/>
                <a:gd name="T37" fmla="*/ 154 h 384"/>
                <a:gd name="T38" fmla="*/ 167 w 167"/>
                <a:gd name="T39" fmla="*/ 90 h 384"/>
                <a:gd name="T40" fmla="*/ 149 w 167"/>
                <a:gd name="T41" fmla="*/ 60 h 384"/>
                <a:gd name="T42" fmla="*/ 149 w 167"/>
                <a:gd name="T43" fmla="*/ 60 h 384"/>
                <a:gd name="T44" fmla="*/ 149 w 167"/>
                <a:gd name="T45" fmla="*/ 60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67" h="384">
                  <a:moveTo>
                    <a:pt x="149" y="60"/>
                  </a:moveTo>
                  <a:lnTo>
                    <a:pt x="119" y="30"/>
                  </a:lnTo>
                  <a:lnTo>
                    <a:pt x="89" y="12"/>
                  </a:lnTo>
                  <a:lnTo>
                    <a:pt x="59" y="0"/>
                  </a:lnTo>
                  <a:lnTo>
                    <a:pt x="54" y="70"/>
                  </a:lnTo>
                  <a:lnTo>
                    <a:pt x="46" y="112"/>
                  </a:lnTo>
                  <a:lnTo>
                    <a:pt x="52" y="168"/>
                  </a:lnTo>
                  <a:lnTo>
                    <a:pt x="24" y="194"/>
                  </a:lnTo>
                  <a:lnTo>
                    <a:pt x="16" y="258"/>
                  </a:lnTo>
                  <a:lnTo>
                    <a:pt x="2" y="300"/>
                  </a:lnTo>
                  <a:lnTo>
                    <a:pt x="0" y="352"/>
                  </a:lnTo>
                  <a:lnTo>
                    <a:pt x="47" y="384"/>
                  </a:lnTo>
                  <a:lnTo>
                    <a:pt x="149" y="384"/>
                  </a:lnTo>
                  <a:lnTo>
                    <a:pt x="134" y="350"/>
                  </a:lnTo>
                  <a:lnTo>
                    <a:pt x="104" y="324"/>
                  </a:lnTo>
                  <a:lnTo>
                    <a:pt x="138" y="274"/>
                  </a:lnTo>
                  <a:lnTo>
                    <a:pt x="122" y="220"/>
                  </a:lnTo>
                  <a:lnTo>
                    <a:pt x="132" y="186"/>
                  </a:lnTo>
                  <a:lnTo>
                    <a:pt x="140" y="154"/>
                  </a:lnTo>
                  <a:lnTo>
                    <a:pt x="167" y="90"/>
                  </a:lnTo>
                  <a:lnTo>
                    <a:pt x="149" y="60"/>
                  </a:lnTo>
                  <a:lnTo>
                    <a:pt x="149" y="60"/>
                  </a:lnTo>
                  <a:lnTo>
                    <a:pt x="149" y="6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b="1">
                <a:solidFill>
                  <a:srgbClr val="EAEAEA"/>
                </a:solidFill>
                <a:latin typeface="Comic Sans MS" pitchFamily="66" charset="0"/>
              </a:endParaRPr>
            </a:p>
          </p:txBody>
        </p:sp>
        <p:sp>
          <p:nvSpPr>
            <p:cNvPr id="339979" name="Freeform 11"/>
            <p:cNvSpPr>
              <a:spLocks/>
            </p:cNvSpPr>
            <p:nvPr/>
          </p:nvSpPr>
          <p:spPr bwMode="ltGray">
            <a:xfrm>
              <a:off x="4100" y="4020"/>
              <a:ext cx="166" cy="300"/>
            </a:xfrm>
            <a:custGeom>
              <a:avLst/>
              <a:gdLst>
                <a:gd name="T0" fmla="*/ 136 w 166"/>
                <a:gd name="T1" fmla="*/ 12 h 300"/>
                <a:gd name="T2" fmla="*/ 100 w 166"/>
                <a:gd name="T3" fmla="*/ 0 h 300"/>
                <a:gd name="T4" fmla="*/ 78 w 166"/>
                <a:gd name="T5" fmla="*/ 64 h 300"/>
                <a:gd name="T6" fmla="*/ 70 w 166"/>
                <a:gd name="T7" fmla="*/ 126 h 300"/>
                <a:gd name="T8" fmla="*/ 46 w 166"/>
                <a:gd name="T9" fmla="*/ 184 h 300"/>
                <a:gd name="T10" fmla="*/ 58 w 166"/>
                <a:gd name="T11" fmla="*/ 232 h 300"/>
                <a:gd name="T12" fmla="*/ 38 w 166"/>
                <a:gd name="T13" fmla="*/ 268 h 300"/>
                <a:gd name="T14" fmla="*/ 0 w 166"/>
                <a:gd name="T15" fmla="*/ 300 h 300"/>
                <a:gd name="T16" fmla="*/ 160 w 166"/>
                <a:gd name="T17" fmla="*/ 300 h 300"/>
                <a:gd name="T18" fmla="*/ 136 w 166"/>
                <a:gd name="T19" fmla="*/ 272 h 300"/>
                <a:gd name="T20" fmla="*/ 98 w 166"/>
                <a:gd name="T21" fmla="*/ 234 h 300"/>
                <a:gd name="T22" fmla="*/ 130 w 166"/>
                <a:gd name="T23" fmla="*/ 188 h 300"/>
                <a:gd name="T24" fmla="*/ 138 w 166"/>
                <a:gd name="T25" fmla="*/ 134 h 300"/>
                <a:gd name="T26" fmla="*/ 144 w 166"/>
                <a:gd name="T27" fmla="*/ 94 h 300"/>
                <a:gd name="T28" fmla="*/ 164 w 166"/>
                <a:gd name="T29" fmla="*/ 60 h 300"/>
                <a:gd name="T30" fmla="*/ 166 w 166"/>
                <a:gd name="T31" fmla="*/ 0 h 300"/>
                <a:gd name="T32" fmla="*/ 136 w 166"/>
                <a:gd name="T33" fmla="*/ 12 h 300"/>
                <a:gd name="T34" fmla="*/ 136 w 166"/>
                <a:gd name="T35" fmla="*/ 12 h 300"/>
                <a:gd name="T36" fmla="*/ 136 w 166"/>
                <a:gd name="T37" fmla="*/ 12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6" h="300">
                  <a:moveTo>
                    <a:pt x="136" y="12"/>
                  </a:moveTo>
                  <a:lnTo>
                    <a:pt x="100" y="0"/>
                  </a:lnTo>
                  <a:lnTo>
                    <a:pt x="78" y="64"/>
                  </a:lnTo>
                  <a:lnTo>
                    <a:pt x="70" y="126"/>
                  </a:lnTo>
                  <a:lnTo>
                    <a:pt x="46" y="184"/>
                  </a:lnTo>
                  <a:lnTo>
                    <a:pt x="58" y="232"/>
                  </a:lnTo>
                  <a:lnTo>
                    <a:pt x="38" y="268"/>
                  </a:lnTo>
                  <a:lnTo>
                    <a:pt x="0" y="300"/>
                  </a:lnTo>
                  <a:lnTo>
                    <a:pt x="160" y="300"/>
                  </a:lnTo>
                  <a:lnTo>
                    <a:pt x="136" y="272"/>
                  </a:lnTo>
                  <a:lnTo>
                    <a:pt x="98" y="234"/>
                  </a:lnTo>
                  <a:lnTo>
                    <a:pt x="130" y="188"/>
                  </a:lnTo>
                  <a:lnTo>
                    <a:pt x="138" y="134"/>
                  </a:lnTo>
                  <a:lnTo>
                    <a:pt x="144" y="94"/>
                  </a:lnTo>
                  <a:lnTo>
                    <a:pt x="164" y="60"/>
                  </a:lnTo>
                  <a:lnTo>
                    <a:pt x="166" y="0"/>
                  </a:lnTo>
                  <a:lnTo>
                    <a:pt x="136" y="12"/>
                  </a:lnTo>
                  <a:lnTo>
                    <a:pt x="136" y="12"/>
                  </a:lnTo>
                  <a:lnTo>
                    <a:pt x="136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b="1">
                <a:solidFill>
                  <a:srgbClr val="EAEAEA"/>
                </a:solidFill>
                <a:latin typeface="Comic Sans MS" pitchFamily="66" charset="0"/>
              </a:endParaRPr>
            </a:p>
          </p:txBody>
        </p:sp>
        <p:sp>
          <p:nvSpPr>
            <p:cNvPr id="339980" name="Freeform 12"/>
            <p:cNvSpPr>
              <a:spLocks/>
            </p:cNvSpPr>
            <p:nvPr/>
          </p:nvSpPr>
          <p:spPr bwMode="ltGray">
            <a:xfrm>
              <a:off x="3910" y="4038"/>
              <a:ext cx="237" cy="282"/>
            </a:xfrm>
            <a:custGeom>
              <a:avLst/>
              <a:gdLst>
                <a:gd name="T0" fmla="*/ 201 w 237"/>
                <a:gd name="T1" fmla="*/ 0 h 282"/>
                <a:gd name="T2" fmla="*/ 183 w 237"/>
                <a:gd name="T3" fmla="*/ 0 h 282"/>
                <a:gd name="T4" fmla="*/ 158 w 237"/>
                <a:gd name="T5" fmla="*/ 50 h 282"/>
                <a:gd name="T6" fmla="*/ 148 w 237"/>
                <a:gd name="T7" fmla="*/ 92 h 282"/>
                <a:gd name="T8" fmla="*/ 120 w 237"/>
                <a:gd name="T9" fmla="*/ 144 h 282"/>
                <a:gd name="T10" fmla="*/ 82 w 237"/>
                <a:gd name="T11" fmla="*/ 182 h 282"/>
                <a:gd name="T12" fmla="*/ 60 w 237"/>
                <a:gd name="T13" fmla="*/ 232 h 282"/>
                <a:gd name="T14" fmla="*/ 0 w 237"/>
                <a:gd name="T15" fmla="*/ 282 h 282"/>
                <a:gd name="T16" fmla="*/ 128 w 237"/>
                <a:gd name="T17" fmla="*/ 282 h 282"/>
                <a:gd name="T18" fmla="*/ 154 w 237"/>
                <a:gd name="T19" fmla="*/ 254 h 282"/>
                <a:gd name="T20" fmla="*/ 158 w 237"/>
                <a:gd name="T21" fmla="*/ 196 h 282"/>
                <a:gd name="T22" fmla="*/ 188 w 237"/>
                <a:gd name="T23" fmla="*/ 148 h 282"/>
                <a:gd name="T24" fmla="*/ 196 w 237"/>
                <a:gd name="T25" fmla="*/ 70 h 282"/>
                <a:gd name="T26" fmla="*/ 237 w 237"/>
                <a:gd name="T27" fmla="*/ 0 h 282"/>
                <a:gd name="T28" fmla="*/ 201 w 237"/>
                <a:gd name="T29" fmla="*/ 0 h 282"/>
                <a:gd name="T30" fmla="*/ 201 w 237"/>
                <a:gd name="T31" fmla="*/ 0 h 282"/>
                <a:gd name="T32" fmla="*/ 201 w 237"/>
                <a:gd name="T33" fmla="*/ 0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7" h="282">
                  <a:moveTo>
                    <a:pt x="201" y="0"/>
                  </a:moveTo>
                  <a:lnTo>
                    <a:pt x="183" y="0"/>
                  </a:lnTo>
                  <a:lnTo>
                    <a:pt x="158" y="50"/>
                  </a:lnTo>
                  <a:lnTo>
                    <a:pt x="148" y="92"/>
                  </a:lnTo>
                  <a:lnTo>
                    <a:pt x="120" y="144"/>
                  </a:lnTo>
                  <a:lnTo>
                    <a:pt x="82" y="182"/>
                  </a:lnTo>
                  <a:lnTo>
                    <a:pt x="60" y="232"/>
                  </a:lnTo>
                  <a:lnTo>
                    <a:pt x="0" y="282"/>
                  </a:lnTo>
                  <a:lnTo>
                    <a:pt x="128" y="282"/>
                  </a:lnTo>
                  <a:lnTo>
                    <a:pt x="154" y="254"/>
                  </a:lnTo>
                  <a:lnTo>
                    <a:pt x="158" y="196"/>
                  </a:lnTo>
                  <a:lnTo>
                    <a:pt x="188" y="148"/>
                  </a:lnTo>
                  <a:lnTo>
                    <a:pt x="196" y="70"/>
                  </a:lnTo>
                  <a:lnTo>
                    <a:pt x="237" y="0"/>
                  </a:lnTo>
                  <a:lnTo>
                    <a:pt x="201" y="0"/>
                  </a:lnTo>
                  <a:lnTo>
                    <a:pt x="201" y="0"/>
                  </a:lnTo>
                  <a:lnTo>
                    <a:pt x="20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b="1">
                <a:solidFill>
                  <a:srgbClr val="EAEAEA"/>
                </a:solidFill>
                <a:latin typeface="Comic Sans MS" pitchFamily="66" charset="0"/>
              </a:endParaRPr>
            </a:p>
          </p:txBody>
        </p:sp>
        <p:sp>
          <p:nvSpPr>
            <p:cNvPr id="339981" name="Freeform 13"/>
            <p:cNvSpPr>
              <a:spLocks/>
            </p:cNvSpPr>
            <p:nvPr/>
          </p:nvSpPr>
          <p:spPr bwMode="ltGray">
            <a:xfrm>
              <a:off x="3674" y="4086"/>
              <a:ext cx="196" cy="234"/>
            </a:xfrm>
            <a:custGeom>
              <a:avLst/>
              <a:gdLst>
                <a:gd name="T0" fmla="*/ 167 w 196"/>
                <a:gd name="T1" fmla="*/ 54 h 234"/>
                <a:gd name="T2" fmla="*/ 113 w 196"/>
                <a:gd name="T3" fmla="*/ 24 h 234"/>
                <a:gd name="T4" fmla="*/ 83 w 196"/>
                <a:gd name="T5" fmla="*/ 0 h 234"/>
                <a:gd name="T6" fmla="*/ 80 w 196"/>
                <a:gd name="T7" fmla="*/ 62 h 234"/>
                <a:gd name="T8" fmla="*/ 58 w 196"/>
                <a:gd name="T9" fmla="*/ 100 h 234"/>
                <a:gd name="T10" fmla="*/ 54 w 196"/>
                <a:gd name="T11" fmla="*/ 160 h 234"/>
                <a:gd name="T12" fmla="*/ 36 w 196"/>
                <a:gd name="T13" fmla="*/ 202 h 234"/>
                <a:gd name="T14" fmla="*/ 0 w 196"/>
                <a:gd name="T15" fmla="*/ 234 h 234"/>
                <a:gd name="T16" fmla="*/ 146 w 196"/>
                <a:gd name="T17" fmla="*/ 234 h 234"/>
                <a:gd name="T18" fmla="*/ 170 w 196"/>
                <a:gd name="T19" fmla="*/ 198 h 234"/>
                <a:gd name="T20" fmla="*/ 158 w 196"/>
                <a:gd name="T21" fmla="*/ 138 h 234"/>
                <a:gd name="T22" fmla="*/ 196 w 196"/>
                <a:gd name="T23" fmla="*/ 100 h 234"/>
                <a:gd name="T24" fmla="*/ 191 w 196"/>
                <a:gd name="T25" fmla="*/ 54 h 234"/>
                <a:gd name="T26" fmla="*/ 167 w 196"/>
                <a:gd name="T27" fmla="*/ 54 h 234"/>
                <a:gd name="T28" fmla="*/ 167 w 196"/>
                <a:gd name="T29" fmla="*/ 54 h 234"/>
                <a:gd name="T30" fmla="*/ 167 w 196"/>
                <a:gd name="T31" fmla="*/ 54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96" h="234">
                  <a:moveTo>
                    <a:pt x="167" y="54"/>
                  </a:moveTo>
                  <a:lnTo>
                    <a:pt x="113" y="24"/>
                  </a:lnTo>
                  <a:lnTo>
                    <a:pt x="83" y="0"/>
                  </a:lnTo>
                  <a:lnTo>
                    <a:pt x="80" y="62"/>
                  </a:lnTo>
                  <a:lnTo>
                    <a:pt x="58" y="100"/>
                  </a:lnTo>
                  <a:lnTo>
                    <a:pt x="54" y="160"/>
                  </a:lnTo>
                  <a:lnTo>
                    <a:pt x="36" y="202"/>
                  </a:lnTo>
                  <a:lnTo>
                    <a:pt x="0" y="234"/>
                  </a:lnTo>
                  <a:lnTo>
                    <a:pt x="146" y="234"/>
                  </a:lnTo>
                  <a:lnTo>
                    <a:pt x="170" y="198"/>
                  </a:lnTo>
                  <a:lnTo>
                    <a:pt x="158" y="138"/>
                  </a:lnTo>
                  <a:lnTo>
                    <a:pt x="196" y="100"/>
                  </a:lnTo>
                  <a:lnTo>
                    <a:pt x="191" y="54"/>
                  </a:lnTo>
                  <a:lnTo>
                    <a:pt x="167" y="54"/>
                  </a:lnTo>
                  <a:lnTo>
                    <a:pt x="167" y="54"/>
                  </a:lnTo>
                  <a:lnTo>
                    <a:pt x="167" y="5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b="1">
                <a:solidFill>
                  <a:srgbClr val="EAEAEA"/>
                </a:solidFill>
                <a:latin typeface="Comic Sans MS" pitchFamily="66" charset="0"/>
              </a:endParaRPr>
            </a:p>
          </p:txBody>
        </p:sp>
        <p:sp>
          <p:nvSpPr>
            <p:cNvPr id="339982" name="Freeform 14"/>
            <p:cNvSpPr>
              <a:spLocks/>
            </p:cNvSpPr>
            <p:nvPr/>
          </p:nvSpPr>
          <p:spPr bwMode="ltGray">
            <a:xfrm>
              <a:off x="3476" y="4068"/>
              <a:ext cx="190" cy="252"/>
            </a:xfrm>
            <a:custGeom>
              <a:avLst/>
              <a:gdLst>
                <a:gd name="T0" fmla="*/ 190 w 190"/>
                <a:gd name="T1" fmla="*/ 0 h 252"/>
                <a:gd name="T2" fmla="*/ 166 w 190"/>
                <a:gd name="T3" fmla="*/ 0 h 252"/>
                <a:gd name="T4" fmla="*/ 158 w 190"/>
                <a:gd name="T5" fmla="*/ 38 h 252"/>
                <a:gd name="T6" fmla="*/ 138 w 190"/>
                <a:gd name="T7" fmla="*/ 120 h 252"/>
                <a:gd name="T8" fmla="*/ 94 w 190"/>
                <a:gd name="T9" fmla="*/ 180 h 252"/>
                <a:gd name="T10" fmla="*/ 62 w 190"/>
                <a:gd name="T11" fmla="*/ 234 h 252"/>
                <a:gd name="T12" fmla="*/ 0 w 190"/>
                <a:gd name="T13" fmla="*/ 252 h 252"/>
                <a:gd name="T14" fmla="*/ 128 w 190"/>
                <a:gd name="T15" fmla="*/ 252 h 252"/>
                <a:gd name="T16" fmla="*/ 142 w 190"/>
                <a:gd name="T17" fmla="*/ 188 h 252"/>
                <a:gd name="T18" fmla="*/ 186 w 190"/>
                <a:gd name="T19" fmla="*/ 90 h 252"/>
                <a:gd name="T20" fmla="*/ 190 w 190"/>
                <a:gd name="T21" fmla="*/ 38 h 252"/>
                <a:gd name="T22" fmla="*/ 190 w 190"/>
                <a:gd name="T23" fmla="*/ 0 h 252"/>
                <a:gd name="T24" fmla="*/ 190 w 190"/>
                <a:gd name="T25" fmla="*/ 0 h 252"/>
                <a:gd name="T26" fmla="*/ 190 w 190"/>
                <a:gd name="T27" fmla="*/ 0 h 252"/>
                <a:gd name="T28" fmla="*/ 190 w 190"/>
                <a:gd name="T29" fmla="*/ 0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90" h="252">
                  <a:moveTo>
                    <a:pt x="190" y="0"/>
                  </a:moveTo>
                  <a:lnTo>
                    <a:pt x="166" y="0"/>
                  </a:lnTo>
                  <a:lnTo>
                    <a:pt x="158" y="38"/>
                  </a:lnTo>
                  <a:lnTo>
                    <a:pt x="138" y="120"/>
                  </a:lnTo>
                  <a:lnTo>
                    <a:pt x="94" y="180"/>
                  </a:lnTo>
                  <a:lnTo>
                    <a:pt x="62" y="234"/>
                  </a:lnTo>
                  <a:lnTo>
                    <a:pt x="0" y="252"/>
                  </a:lnTo>
                  <a:lnTo>
                    <a:pt x="128" y="252"/>
                  </a:lnTo>
                  <a:lnTo>
                    <a:pt x="142" y="188"/>
                  </a:lnTo>
                  <a:lnTo>
                    <a:pt x="186" y="90"/>
                  </a:lnTo>
                  <a:lnTo>
                    <a:pt x="190" y="38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b="1">
                <a:solidFill>
                  <a:srgbClr val="EAEAEA"/>
                </a:solidFill>
                <a:latin typeface="Comic Sans MS" pitchFamily="66" charset="0"/>
              </a:endParaRPr>
            </a:p>
          </p:txBody>
        </p:sp>
        <p:sp>
          <p:nvSpPr>
            <p:cNvPr id="339983" name="Freeform 15"/>
            <p:cNvSpPr>
              <a:spLocks/>
            </p:cNvSpPr>
            <p:nvPr/>
          </p:nvSpPr>
          <p:spPr bwMode="ltGray">
            <a:xfrm>
              <a:off x="3170" y="4188"/>
              <a:ext cx="230" cy="132"/>
            </a:xfrm>
            <a:custGeom>
              <a:avLst/>
              <a:gdLst>
                <a:gd name="T0" fmla="*/ 197 w 230"/>
                <a:gd name="T1" fmla="*/ 0 h 132"/>
                <a:gd name="T2" fmla="*/ 191 w 230"/>
                <a:gd name="T3" fmla="*/ 0 h 132"/>
                <a:gd name="T4" fmla="*/ 185 w 230"/>
                <a:gd name="T5" fmla="*/ 0 h 132"/>
                <a:gd name="T6" fmla="*/ 173 w 230"/>
                <a:gd name="T7" fmla="*/ 0 h 132"/>
                <a:gd name="T8" fmla="*/ 161 w 230"/>
                <a:gd name="T9" fmla="*/ 0 h 132"/>
                <a:gd name="T10" fmla="*/ 155 w 230"/>
                <a:gd name="T11" fmla="*/ 0 h 132"/>
                <a:gd name="T12" fmla="*/ 138 w 230"/>
                <a:gd name="T13" fmla="*/ 6 h 132"/>
                <a:gd name="T14" fmla="*/ 132 w 230"/>
                <a:gd name="T15" fmla="*/ 6 h 132"/>
                <a:gd name="T16" fmla="*/ 35 w 230"/>
                <a:gd name="T17" fmla="*/ 18 h 132"/>
                <a:gd name="T18" fmla="*/ 11 w 230"/>
                <a:gd name="T19" fmla="*/ 30 h 132"/>
                <a:gd name="T20" fmla="*/ 23 w 230"/>
                <a:gd name="T21" fmla="*/ 54 h 132"/>
                <a:gd name="T22" fmla="*/ 0 w 230"/>
                <a:gd name="T23" fmla="*/ 100 h 132"/>
                <a:gd name="T24" fmla="*/ 0 w 230"/>
                <a:gd name="T25" fmla="*/ 132 h 132"/>
                <a:gd name="T26" fmla="*/ 162 w 230"/>
                <a:gd name="T27" fmla="*/ 132 h 132"/>
                <a:gd name="T28" fmla="*/ 204 w 230"/>
                <a:gd name="T29" fmla="*/ 88 h 132"/>
                <a:gd name="T30" fmla="*/ 230 w 230"/>
                <a:gd name="T31" fmla="*/ 46 h 132"/>
                <a:gd name="T32" fmla="*/ 214 w 230"/>
                <a:gd name="T33" fmla="*/ 24 h 132"/>
                <a:gd name="T34" fmla="*/ 215 w 230"/>
                <a:gd name="T35" fmla="*/ 0 h 132"/>
                <a:gd name="T36" fmla="*/ 209 w 230"/>
                <a:gd name="T37" fmla="*/ 0 h 132"/>
                <a:gd name="T38" fmla="*/ 203 w 230"/>
                <a:gd name="T39" fmla="*/ 0 h 132"/>
                <a:gd name="T40" fmla="*/ 203 w 230"/>
                <a:gd name="T41" fmla="*/ 0 h 132"/>
                <a:gd name="T42" fmla="*/ 197 w 230"/>
                <a:gd name="T43" fmla="*/ 0 h 132"/>
                <a:gd name="T44" fmla="*/ 197 w 230"/>
                <a:gd name="T45" fmla="*/ 0 h 132"/>
                <a:gd name="T46" fmla="*/ 197 w 230"/>
                <a:gd name="T47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30" h="132">
                  <a:moveTo>
                    <a:pt x="197" y="0"/>
                  </a:moveTo>
                  <a:lnTo>
                    <a:pt x="191" y="0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1" y="0"/>
                  </a:lnTo>
                  <a:lnTo>
                    <a:pt x="155" y="0"/>
                  </a:lnTo>
                  <a:lnTo>
                    <a:pt x="138" y="6"/>
                  </a:lnTo>
                  <a:lnTo>
                    <a:pt x="132" y="6"/>
                  </a:lnTo>
                  <a:lnTo>
                    <a:pt x="35" y="18"/>
                  </a:lnTo>
                  <a:lnTo>
                    <a:pt x="11" y="30"/>
                  </a:lnTo>
                  <a:lnTo>
                    <a:pt x="23" y="54"/>
                  </a:lnTo>
                  <a:lnTo>
                    <a:pt x="0" y="100"/>
                  </a:lnTo>
                  <a:lnTo>
                    <a:pt x="0" y="132"/>
                  </a:lnTo>
                  <a:lnTo>
                    <a:pt x="162" y="132"/>
                  </a:lnTo>
                  <a:lnTo>
                    <a:pt x="204" y="88"/>
                  </a:lnTo>
                  <a:lnTo>
                    <a:pt x="230" y="46"/>
                  </a:lnTo>
                  <a:lnTo>
                    <a:pt x="214" y="24"/>
                  </a:lnTo>
                  <a:lnTo>
                    <a:pt x="215" y="0"/>
                  </a:lnTo>
                  <a:lnTo>
                    <a:pt x="209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197" y="0"/>
                  </a:lnTo>
                  <a:lnTo>
                    <a:pt x="197" y="0"/>
                  </a:lnTo>
                  <a:lnTo>
                    <a:pt x="197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b="1">
                <a:solidFill>
                  <a:srgbClr val="EAEAEA"/>
                </a:solidFill>
                <a:latin typeface="Comic Sans MS" pitchFamily="66" charset="0"/>
              </a:endParaRPr>
            </a:p>
          </p:txBody>
        </p:sp>
        <p:sp>
          <p:nvSpPr>
            <p:cNvPr id="339984" name="Freeform 16"/>
            <p:cNvSpPr>
              <a:spLocks/>
            </p:cNvSpPr>
            <p:nvPr/>
          </p:nvSpPr>
          <p:spPr bwMode="ltGray">
            <a:xfrm>
              <a:off x="3044" y="4218"/>
              <a:ext cx="89" cy="102"/>
            </a:xfrm>
            <a:custGeom>
              <a:avLst/>
              <a:gdLst>
                <a:gd name="T0" fmla="*/ 71 w 89"/>
                <a:gd name="T1" fmla="*/ 0 h 102"/>
                <a:gd name="T2" fmla="*/ 66 w 89"/>
                <a:gd name="T3" fmla="*/ 48 h 102"/>
                <a:gd name="T4" fmla="*/ 30 w 89"/>
                <a:gd name="T5" fmla="*/ 72 h 102"/>
                <a:gd name="T6" fmla="*/ 0 w 89"/>
                <a:gd name="T7" fmla="*/ 102 h 102"/>
                <a:gd name="T8" fmla="*/ 66 w 89"/>
                <a:gd name="T9" fmla="*/ 102 h 102"/>
                <a:gd name="T10" fmla="*/ 88 w 89"/>
                <a:gd name="T11" fmla="*/ 56 h 102"/>
                <a:gd name="T12" fmla="*/ 89 w 89"/>
                <a:gd name="T13" fmla="*/ 6 h 102"/>
                <a:gd name="T14" fmla="*/ 71 w 89"/>
                <a:gd name="T15" fmla="*/ 0 h 102"/>
                <a:gd name="T16" fmla="*/ 71 w 89"/>
                <a:gd name="T17" fmla="*/ 0 h 102"/>
                <a:gd name="T18" fmla="*/ 71 w 89"/>
                <a:gd name="T19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9" h="102">
                  <a:moveTo>
                    <a:pt x="71" y="0"/>
                  </a:moveTo>
                  <a:lnTo>
                    <a:pt x="66" y="48"/>
                  </a:lnTo>
                  <a:lnTo>
                    <a:pt x="30" y="72"/>
                  </a:lnTo>
                  <a:lnTo>
                    <a:pt x="0" y="102"/>
                  </a:lnTo>
                  <a:lnTo>
                    <a:pt x="66" y="102"/>
                  </a:lnTo>
                  <a:lnTo>
                    <a:pt x="88" y="56"/>
                  </a:lnTo>
                  <a:lnTo>
                    <a:pt x="89" y="6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b="1">
                <a:solidFill>
                  <a:srgbClr val="EAEAEA"/>
                </a:solidFill>
                <a:latin typeface="Comic Sans MS" pitchFamily="66" charset="0"/>
              </a:endParaRPr>
            </a:p>
          </p:txBody>
        </p:sp>
        <p:sp>
          <p:nvSpPr>
            <p:cNvPr id="339985" name="Freeform 17"/>
            <p:cNvSpPr>
              <a:spLocks/>
            </p:cNvSpPr>
            <p:nvPr/>
          </p:nvSpPr>
          <p:spPr bwMode="ltGray">
            <a:xfrm>
              <a:off x="5482" y="3367"/>
              <a:ext cx="278" cy="953"/>
            </a:xfrm>
            <a:custGeom>
              <a:avLst/>
              <a:gdLst>
                <a:gd name="T0" fmla="*/ 278 w 278"/>
                <a:gd name="T1" fmla="*/ 24 h 953"/>
                <a:gd name="T2" fmla="*/ 272 w 278"/>
                <a:gd name="T3" fmla="*/ 24 h 953"/>
                <a:gd name="T4" fmla="*/ 272 w 278"/>
                <a:gd name="T5" fmla="*/ 18 h 953"/>
                <a:gd name="T6" fmla="*/ 266 w 278"/>
                <a:gd name="T7" fmla="*/ 18 h 953"/>
                <a:gd name="T8" fmla="*/ 254 w 278"/>
                <a:gd name="T9" fmla="*/ 12 h 953"/>
                <a:gd name="T10" fmla="*/ 236 w 278"/>
                <a:gd name="T11" fmla="*/ 6 h 953"/>
                <a:gd name="T12" fmla="*/ 212 w 278"/>
                <a:gd name="T13" fmla="*/ 0 h 953"/>
                <a:gd name="T14" fmla="*/ 206 w 278"/>
                <a:gd name="T15" fmla="*/ 6 h 953"/>
                <a:gd name="T16" fmla="*/ 198 w 278"/>
                <a:gd name="T17" fmla="*/ 129 h 953"/>
                <a:gd name="T18" fmla="*/ 184 w 278"/>
                <a:gd name="T19" fmla="*/ 209 h 953"/>
                <a:gd name="T20" fmla="*/ 182 w 278"/>
                <a:gd name="T21" fmla="*/ 249 h 953"/>
                <a:gd name="T22" fmla="*/ 200 w 278"/>
                <a:gd name="T23" fmla="*/ 339 h 953"/>
                <a:gd name="T24" fmla="*/ 186 w 278"/>
                <a:gd name="T25" fmla="*/ 481 h 953"/>
                <a:gd name="T26" fmla="*/ 176 w 278"/>
                <a:gd name="T27" fmla="*/ 521 h 953"/>
                <a:gd name="T28" fmla="*/ 156 w 278"/>
                <a:gd name="T29" fmla="*/ 601 h 953"/>
                <a:gd name="T30" fmla="*/ 172 w 278"/>
                <a:gd name="T31" fmla="*/ 681 h 953"/>
                <a:gd name="T32" fmla="*/ 138 w 278"/>
                <a:gd name="T33" fmla="*/ 765 h 953"/>
                <a:gd name="T34" fmla="*/ 96 w 278"/>
                <a:gd name="T35" fmla="*/ 847 h 953"/>
                <a:gd name="T36" fmla="*/ 50 w 278"/>
                <a:gd name="T37" fmla="*/ 899 h 953"/>
                <a:gd name="T38" fmla="*/ 0 w 278"/>
                <a:gd name="T39" fmla="*/ 953 h 953"/>
                <a:gd name="T40" fmla="*/ 278 w 278"/>
                <a:gd name="T41" fmla="*/ 953 h 953"/>
                <a:gd name="T42" fmla="*/ 278 w 278"/>
                <a:gd name="T43" fmla="*/ 24 h 953"/>
                <a:gd name="T44" fmla="*/ 278 w 278"/>
                <a:gd name="T45" fmla="*/ 24 h 953"/>
                <a:gd name="T46" fmla="*/ 278 w 278"/>
                <a:gd name="T47" fmla="*/ 24 h 9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78" h="953">
                  <a:moveTo>
                    <a:pt x="278" y="24"/>
                  </a:moveTo>
                  <a:lnTo>
                    <a:pt x="272" y="24"/>
                  </a:lnTo>
                  <a:lnTo>
                    <a:pt x="272" y="18"/>
                  </a:lnTo>
                  <a:lnTo>
                    <a:pt x="266" y="18"/>
                  </a:lnTo>
                  <a:lnTo>
                    <a:pt x="254" y="12"/>
                  </a:lnTo>
                  <a:lnTo>
                    <a:pt x="236" y="6"/>
                  </a:lnTo>
                  <a:lnTo>
                    <a:pt x="212" y="0"/>
                  </a:lnTo>
                  <a:lnTo>
                    <a:pt x="206" y="6"/>
                  </a:lnTo>
                  <a:lnTo>
                    <a:pt x="198" y="129"/>
                  </a:lnTo>
                  <a:lnTo>
                    <a:pt x="184" y="209"/>
                  </a:lnTo>
                  <a:lnTo>
                    <a:pt x="182" y="249"/>
                  </a:lnTo>
                  <a:lnTo>
                    <a:pt x="200" y="339"/>
                  </a:lnTo>
                  <a:lnTo>
                    <a:pt x="186" y="481"/>
                  </a:lnTo>
                  <a:lnTo>
                    <a:pt x="176" y="521"/>
                  </a:lnTo>
                  <a:lnTo>
                    <a:pt x="156" y="601"/>
                  </a:lnTo>
                  <a:lnTo>
                    <a:pt x="172" y="681"/>
                  </a:lnTo>
                  <a:lnTo>
                    <a:pt x="138" y="765"/>
                  </a:lnTo>
                  <a:lnTo>
                    <a:pt x="96" y="847"/>
                  </a:lnTo>
                  <a:lnTo>
                    <a:pt x="50" y="899"/>
                  </a:lnTo>
                  <a:lnTo>
                    <a:pt x="0" y="953"/>
                  </a:lnTo>
                  <a:lnTo>
                    <a:pt x="278" y="953"/>
                  </a:lnTo>
                  <a:lnTo>
                    <a:pt x="278" y="24"/>
                  </a:lnTo>
                  <a:lnTo>
                    <a:pt x="278" y="24"/>
                  </a:lnTo>
                  <a:lnTo>
                    <a:pt x="278" y="2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b="1">
                <a:solidFill>
                  <a:srgbClr val="EAEAEA"/>
                </a:solidFill>
                <a:latin typeface="Comic Sans MS" pitchFamily="66" charset="0"/>
              </a:endParaRPr>
            </a:p>
          </p:txBody>
        </p:sp>
      </p:grpSp>
      <p:sp>
        <p:nvSpPr>
          <p:cNvPr id="339986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39987" name="Rectangle 1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1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 smtClean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339988" name="Rectangle 2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1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 b="0" smtClean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339989" name="Rectangle 2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1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 smtClean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3EB775C-2EA6-4B2C-9DEF-6A2B0E5DA149}" type="slidenum">
              <a:rPr lang="ru-RU">
                <a:solidFill>
                  <a:srgbClr val="EAEAEA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EAEAEA"/>
              </a:solidFill>
            </a:endParaRPr>
          </a:p>
        </p:txBody>
      </p:sp>
      <p:sp>
        <p:nvSpPr>
          <p:cNvPr id="339990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1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xmlns="" val="874755247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749" r:id="rId1"/>
    <p:sldLayoutId id="2147483750" r:id="rId2"/>
    <p:sldLayoutId id="2147483751" r:id="rId3"/>
    <p:sldLayoutId id="2147483752" r:id="rId4"/>
    <p:sldLayoutId id="2147483753" r:id="rId5"/>
    <p:sldLayoutId id="2147483754" r:id="rId6"/>
    <p:sldLayoutId id="2147483755" r:id="rId7"/>
    <p:sldLayoutId id="2147483756" r:id="rId8"/>
    <p:sldLayoutId id="2147483757" r:id="rId9"/>
    <p:sldLayoutId id="2147483758" r:id="rId10"/>
    <p:sldLayoutId id="2147483759" r:id="rId11"/>
    <p:sldLayoutId id="2147483760" r:id="rId12"/>
  </p:sldLayoutIdLst>
  <p:transition spd="med">
    <p:wheel spokes="1"/>
  </p:transition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u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u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3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60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2000" i="1" kern="1200" cap="none" dirty="0" smtClean="0">
                <a:solidFill>
                  <a:srgbClr val="000066"/>
                </a:solidFill>
                <a:latin typeface="Times New Roman" pitchFamily="18" charset="0"/>
                <a:ea typeface="+mn-ea"/>
                <a:cs typeface="+mn-cs"/>
              </a:rPr>
              <a:t/>
            </a:r>
            <a:br>
              <a:rPr lang="ru-RU" sz="2000" i="1" kern="1200" cap="none" dirty="0" smtClean="0">
                <a:solidFill>
                  <a:srgbClr val="000066"/>
                </a:solidFill>
                <a:latin typeface="Times New Roman" pitchFamily="18" charset="0"/>
                <a:ea typeface="+mn-ea"/>
                <a:cs typeface="+mn-cs"/>
              </a:rPr>
            </a:br>
            <a:r>
              <a:rPr lang="ru-RU" sz="2000" i="1" kern="1200" cap="none" dirty="0" smtClean="0">
                <a:solidFill>
                  <a:srgbClr val="000066"/>
                </a:solidFill>
                <a:latin typeface="Times New Roman" pitchFamily="18" charset="0"/>
                <a:ea typeface="+mn-ea"/>
                <a:cs typeface="+mn-cs"/>
              </a:rPr>
              <a:t/>
            </a:r>
            <a:br>
              <a:rPr lang="ru-RU" sz="2000" i="1" kern="1200" cap="none" dirty="0" smtClean="0">
                <a:solidFill>
                  <a:srgbClr val="000066"/>
                </a:solidFill>
                <a:latin typeface="Times New Roman" pitchFamily="18" charset="0"/>
                <a:ea typeface="+mn-ea"/>
                <a:cs typeface="+mn-cs"/>
              </a:rPr>
            </a:br>
            <a:r>
              <a:rPr lang="ru-RU" sz="2000" b="0" i="1" kern="1200" cap="none" dirty="0" smtClean="0">
                <a:solidFill>
                  <a:srgbClr val="000066"/>
                </a:solidFill>
                <a:latin typeface="Times New Roman" pitchFamily="18" charset="0"/>
                <a:ea typeface="+mn-ea"/>
                <a:cs typeface="+mn-cs"/>
              </a:rPr>
              <a:t>Учитель начальных классов: Миронова Лариса Викторовна</a:t>
            </a:r>
            <a:r>
              <a:rPr lang="ru-RU" sz="3200" b="0" i="1" kern="1200" cap="none" dirty="0" smtClean="0">
                <a:solidFill>
                  <a:srgbClr val="000066"/>
                </a:solidFill>
                <a:latin typeface="Times New Roman" pitchFamily="18" charset="0"/>
                <a:ea typeface="+mn-ea"/>
                <a:cs typeface="+mn-cs"/>
              </a:rPr>
              <a:t/>
            </a:r>
            <a:br>
              <a:rPr lang="ru-RU" sz="3200" b="0" i="1" kern="1200" cap="none" dirty="0" smtClean="0">
                <a:solidFill>
                  <a:srgbClr val="000066"/>
                </a:solidFill>
                <a:latin typeface="Times New Roman" pitchFamily="18" charset="0"/>
                <a:ea typeface="+mn-ea"/>
                <a:cs typeface="+mn-cs"/>
              </a:rPr>
            </a:br>
            <a:r>
              <a:rPr lang="ru-RU" sz="2000" b="0" kern="1200" cap="none" dirty="0" smtClean="0">
                <a:solidFill>
                  <a:srgbClr val="000066"/>
                </a:solidFill>
                <a:latin typeface="Times New Roman" pitchFamily="18" charset="0"/>
                <a:ea typeface="+mn-ea"/>
                <a:cs typeface="+mn-cs"/>
              </a:rPr>
              <a:t>Город Чита, МБОУ СОШ №11</a:t>
            </a:r>
            <a:br>
              <a:rPr lang="ru-RU" sz="2000" b="0" kern="1200" cap="none" dirty="0" smtClean="0">
                <a:solidFill>
                  <a:srgbClr val="000066"/>
                </a:solidFill>
                <a:latin typeface="Times New Roman" pitchFamily="18" charset="0"/>
                <a:ea typeface="+mn-ea"/>
                <a:cs typeface="+mn-cs"/>
              </a:rPr>
            </a:br>
            <a:endParaRPr lang="ru-RU" b="0" dirty="0" smtClean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>
              <a:spcBef>
                <a:spcPct val="50000"/>
              </a:spcBef>
              <a:buClrTx/>
              <a:buSzTx/>
              <a:defRPr/>
            </a:pPr>
            <a:r>
              <a:rPr lang="ru-RU" sz="2400" b="1" kern="1200" dirty="0" smtClean="0">
                <a:solidFill>
                  <a:srgbClr val="000066"/>
                </a:solidFill>
                <a:latin typeface="Times New Roman" pitchFamily="18" charset="0"/>
              </a:rPr>
              <a:t>Урок русского языка в 3-м классе </a:t>
            </a:r>
          </a:p>
          <a:p>
            <a:pPr algn="ctr" eaLnBrk="1" hangingPunct="1">
              <a:spcBef>
                <a:spcPct val="50000"/>
              </a:spcBef>
              <a:buClrTx/>
              <a:buSzTx/>
              <a:defRPr/>
            </a:pPr>
            <a:endParaRPr lang="ru-RU" sz="2400" b="1" kern="1200" dirty="0" smtClean="0">
              <a:solidFill>
                <a:srgbClr val="000066"/>
              </a:solidFill>
              <a:latin typeface="Times New Roman" pitchFamily="18" charset="0"/>
            </a:endParaRPr>
          </a:p>
          <a:p>
            <a:pPr algn="ctr" eaLnBrk="1" hangingPunct="1">
              <a:spcBef>
                <a:spcPct val="50000"/>
              </a:spcBef>
              <a:buClrTx/>
              <a:buSzTx/>
              <a:defRPr/>
            </a:pPr>
            <a:r>
              <a:rPr lang="ru-RU" sz="2400" b="1" kern="1200" dirty="0" smtClean="0">
                <a:solidFill>
                  <a:srgbClr val="000066"/>
                </a:solidFill>
                <a:latin typeface="Times New Roman" pitchFamily="18" charset="0"/>
              </a:rPr>
              <a:t>по </a:t>
            </a:r>
            <a:r>
              <a:rPr lang="ru-RU" sz="2400" b="1" kern="1200" dirty="0" smtClean="0">
                <a:solidFill>
                  <a:srgbClr val="000066"/>
                </a:solidFill>
                <a:latin typeface="Times New Roman" pitchFamily="18" charset="0"/>
              </a:rPr>
              <a:t>теме:</a:t>
            </a:r>
            <a:endParaRPr lang="ru-RU" sz="2400" b="1" kern="1200" dirty="0" smtClean="0">
              <a:solidFill>
                <a:srgbClr val="000066"/>
              </a:solidFill>
              <a:latin typeface="Times New Roman" pitchFamily="18" charset="0"/>
            </a:endParaRPr>
          </a:p>
          <a:p>
            <a:pPr algn="ctr" eaLnBrk="1" hangingPunct="1">
              <a:spcBef>
                <a:spcPct val="50000"/>
              </a:spcBef>
              <a:buClrTx/>
              <a:buSzTx/>
              <a:defRPr/>
            </a:pPr>
            <a:r>
              <a:rPr lang="ru-RU" sz="2400" b="1" kern="1200" dirty="0" smtClean="0">
                <a:solidFill>
                  <a:srgbClr val="000066"/>
                </a:solidFill>
                <a:latin typeface="Times New Roman" pitchFamily="18" charset="0"/>
              </a:rPr>
              <a:t> «Мягкий знак (</a:t>
            </a:r>
            <a:r>
              <a:rPr lang="ru-RU" sz="2400" b="1" kern="1200" dirty="0" err="1" smtClean="0">
                <a:solidFill>
                  <a:srgbClr val="000066"/>
                </a:solidFill>
                <a:latin typeface="Times New Roman" pitchFamily="18" charset="0"/>
              </a:rPr>
              <a:t>ь</a:t>
            </a:r>
            <a:r>
              <a:rPr lang="ru-RU" sz="2400" b="1" kern="1200" dirty="0" smtClean="0">
                <a:solidFill>
                  <a:srgbClr val="000066"/>
                </a:solidFill>
                <a:latin typeface="Times New Roman" pitchFamily="18" charset="0"/>
              </a:rPr>
              <a:t>) на конце имён существительных после шипящих </a:t>
            </a:r>
            <a:r>
              <a:rPr lang="ru-RU" sz="2400" b="1" kern="1200" dirty="0" smtClean="0">
                <a:solidFill>
                  <a:srgbClr val="000066"/>
                </a:solidFill>
                <a:latin typeface="Times New Roman" pitchFamily="18" charset="0"/>
              </a:rPr>
              <a:t>»</a:t>
            </a:r>
          </a:p>
          <a:p>
            <a:pPr eaLnBrk="1" hangingPunct="1">
              <a:defRPr/>
            </a:pP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xmlns="" val="38771235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10"/>
          <p:cNvSpPr>
            <a:spLocks noChangeArrowheads="1"/>
          </p:cNvSpPr>
          <p:nvPr/>
        </p:nvSpPr>
        <p:spPr bwMode="auto">
          <a:xfrm>
            <a:off x="2424113" y="4705350"/>
            <a:ext cx="376237" cy="923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5400" b="1">
                <a:solidFill>
                  <a:srgbClr val="000066"/>
                </a:solidFill>
                <a:latin typeface="Arial" charset="0"/>
              </a:rPr>
              <a:t> </a:t>
            </a:r>
          </a:p>
        </p:txBody>
      </p:sp>
      <p:pic>
        <p:nvPicPr>
          <p:cNvPr id="7171" name="Picture 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5275" y="4891088"/>
            <a:ext cx="1944688" cy="1704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172" name="TextBox 1"/>
          <p:cNvSpPr txBox="1">
            <a:spLocks noChangeArrowheads="1"/>
          </p:cNvSpPr>
          <p:nvPr/>
        </p:nvSpPr>
        <p:spPr bwMode="auto">
          <a:xfrm>
            <a:off x="396875" y="1171575"/>
            <a:ext cx="8362950" cy="224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sz="2800">
                <a:solidFill>
                  <a:srgbClr val="002060"/>
                </a:solidFill>
              </a:rPr>
              <a:t>Пал…то, кон..ки, помощ…, морков…, реч…, трубач…,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ru-RU" sz="2800">
              <a:solidFill>
                <a:srgbClr val="002060"/>
              </a:solidFill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sz="2800">
                <a:solidFill>
                  <a:srgbClr val="002060"/>
                </a:solidFill>
              </a:rPr>
              <a:t>январ…, рож…, лагер…,колокол…чик, много туч…</a:t>
            </a:r>
            <a:endParaRPr lang="ru-RU" sz="240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189649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843" name="Group 19"/>
          <p:cNvGrpSpPr>
            <a:grpSpLocks/>
          </p:cNvGrpSpPr>
          <p:nvPr/>
        </p:nvGrpSpPr>
        <p:grpSpPr bwMode="auto">
          <a:xfrm>
            <a:off x="304800" y="377825"/>
            <a:ext cx="881063" cy="708025"/>
            <a:chOff x="192" y="238"/>
            <a:chExt cx="555" cy="446"/>
          </a:xfrm>
        </p:grpSpPr>
        <p:sp>
          <p:nvSpPr>
            <p:cNvPr id="8215" name="Rectangle 8"/>
            <p:cNvSpPr>
              <a:spLocks noChangeArrowheads="1"/>
            </p:cNvSpPr>
            <p:nvPr/>
          </p:nvSpPr>
          <p:spPr bwMode="auto">
            <a:xfrm>
              <a:off x="192" y="238"/>
              <a:ext cx="116" cy="4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z="4000" b="1">
                <a:solidFill>
                  <a:srgbClr val="000066"/>
                </a:solidFill>
                <a:latin typeface="Arial" charset="0"/>
              </a:endParaRPr>
            </a:p>
          </p:txBody>
        </p:sp>
        <p:sp>
          <p:nvSpPr>
            <p:cNvPr id="8216" name="Text Box 9"/>
            <p:cNvSpPr txBox="1">
              <a:spLocks noChangeArrowheads="1"/>
            </p:cNvSpPr>
            <p:nvPr/>
          </p:nvSpPr>
          <p:spPr bwMode="auto">
            <a:xfrm>
              <a:off x="459" y="239"/>
              <a:ext cx="288" cy="4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b="1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endParaRPr lang="ru-RU" sz="4000">
                <a:solidFill>
                  <a:srgbClr val="FF3300"/>
                </a:solidFill>
                <a:latin typeface="Arial" charset="0"/>
              </a:endParaRPr>
            </a:p>
          </p:txBody>
        </p:sp>
      </p:grpSp>
      <p:sp>
        <p:nvSpPr>
          <p:cNvPr id="8198" name="Rectangle 5"/>
          <p:cNvSpPr>
            <a:spLocks noChangeArrowheads="1"/>
          </p:cNvSpPr>
          <p:nvPr/>
        </p:nvSpPr>
        <p:spPr bwMode="auto">
          <a:xfrm>
            <a:off x="3581400" y="1135063"/>
            <a:ext cx="184150" cy="708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4000" b="1">
              <a:solidFill>
                <a:srgbClr val="000066"/>
              </a:solidFill>
              <a:latin typeface="Arial" charset="0"/>
            </a:endParaRPr>
          </a:p>
        </p:txBody>
      </p:sp>
      <p:sp>
        <p:nvSpPr>
          <p:cNvPr id="8199" name="Rectangle 7"/>
          <p:cNvSpPr>
            <a:spLocks noChangeArrowheads="1"/>
          </p:cNvSpPr>
          <p:nvPr/>
        </p:nvSpPr>
        <p:spPr bwMode="auto">
          <a:xfrm>
            <a:off x="3581400" y="1820863"/>
            <a:ext cx="184150" cy="708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4000" b="1">
              <a:solidFill>
                <a:srgbClr val="000066"/>
              </a:solidFill>
              <a:latin typeface="Arial" charset="0"/>
            </a:endParaRPr>
          </a:p>
        </p:txBody>
      </p:sp>
      <p:grpSp>
        <p:nvGrpSpPr>
          <p:cNvPr id="205850" name="Group 26"/>
          <p:cNvGrpSpPr>
            <a:grpSpLocks/>
          </p:cNvGrpSpPr>
          <p:nvPr/>
        </p:nvGrpSpPr>
        <p:grpSpPr bwMode="auto">
          <a:xfrm>
            <a:off x="212725" y="1833563"/>
            <a:ext cx="942975" cy="708025"/>
            <a:chOff x="134" y="1155"/>
            <a:chExt cx="594" cy="446"/>
          </a:xfrm>
        </p:grpSpPr>
        <p:sp>
          <p:nvSpPr>
            <p:cNvPr id="8205" name="Rectangle 6"/>
            <p:cNvSpPr>
              <a:spLocks noChangeArrowheads="1"/>
            </p:cNvSpPr>
            <p:nvPr/>
          </p:nvSpPr>
          <p:spPr bwMode="auto">
            <a:xfrm>
              <a:off x="134" y="1155"/>
              <a:ext cx="116" cy="4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z="4000" b="1">
                <a:solidFill>
                  <a:srgbClr val="000066"/>
                </a:solidFill>
                <a:latin typeface="Arial" charset="0"/>
              </a:endParaRPr>
            </a:p>
          </p:txBody>
        </p:sp>
        <p:sp>
          <p:nvSpPr>
            <p:cNvPr id="8206" name="Text Box 17"/>
            <p:cNvSpPr txBox="1">
              <a:spLocks noChangeArrowheads="1"/>
            </p:cNvSpPr>
            <p:nvPr/>
          </p:nvSpPr>
          <p:spPr bwMode="auto">
            <a:xfrm>
              <a:off x="440" y="1157"/>
              <a:ext cx="288" cy="4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b="1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endParaRPr lang="ru-RU" sz="4000">
                <a:solidFill>
                  <a:srgbClr val="FF3300"/>
                </a:solidFill>
                <a:latin typeface="Arial" charset="0"/>
              </a:endParaRPr>
            </a:p>
          </p:txBody>
        </p:sp>
      </p:grpSp>
      <p:pic>
        <p:nvPicPr>
          <p:cNvPr id="8201" name="Picture 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6875" y="3861048"/>
            <a:ext cx="1944687" cy="1704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202" name="TextBox 1"/>
          <p:cNvSpPr txBox="1">
            <a:spLocks noChangeArrowheads="1"/>
          </p:cNvSpPr>
          <p:nvPr/>
        </p:nvSpPr>
        <p:spPr bwMode="auto">
          <a:xfrm>
            <a:off x="1185863" y="1312863"/>
            <a:ext cx="1649412" cy="175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u="sng" dirty="0">
                <a:solidFill>
                  <a:srgbClr val="002060"/>
                </a:solidFill>
              </a:rPr>
              <a:t>I </a:t>
            </a:r>
            <a:r>
              <a:rPr lang="ru-RU" u="sng" dirty="0">
                <a:solidFill>
                  <a:srgbClr val="002060"/>
                </a:solidFill>
              </a:rPr>
              <a:t>группа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ru-RU" dirty="0">
              <a:solidFill>
                <a:srgbClr val="002060"/>
              </a:solidFill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solidFill>
                  <a:srgbClr val="002060"/>
                </a:solidFill>
              </a:rPr>
              <a:t>Пальто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solidFill>
                  <a:srgbClr val="002060"/>
                </a:solidFill>
              </a:rPr>
              <a:t>Коньки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solidFill>
                  <a:srgbClr val="002060"/>
                </a:solidFill>
              </a:rPr>
              <a:t>Колокольчик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8203" name="TextBox 2"/>
          <p:cNvSpPr txBox="1">
            <a:spLocks noChangeArrowheads="1"/>
          </p:cNvSpPr>
          <p:nvPr/>
        </p:nvSpPr>
        <p:spPr bwMode="auto">
          <a:xfrm>
            <a:off x="3048000" y="1273175"/>
            <a:ext cx="1323975" cy="147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u="sng" dirty="0">
                <a:solidFill>
                  <a:srgbClr val="002060"/>
                </a:solidFill>
              </a:rPr>
              <a:t>II </a:t>
            </a:r>
            <a:r>
              <a:rPr lang="ru-RU" u="sng" dirty="0">
                <a:solidFill>
                  <a:srgbClr val="002060"/>
                </a:solidFill>
              </a:rPr>
              <a:t>группа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ru-RU" u="sng" dirty="0">
              <a:solidFill>
                <a:srgbClr val="002060"/>
              </a:solidFill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solidFill>
                  <a:srgbClr val="002060"/>
                </a:solidFill>
              </a:rPr>
              <a:t>Морковь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solidFill>
                  <a:srgbClr val="002060"/>
                </a:solidFill>
              </a:rPr>
              <a:t>Январь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solidFill>
                  <a:srgbClr val="002060"/>
                </a:solidFill>
              </a:rPr>
              <a:t>лагерь</a:t>
            </a:r>
          </a:p>
        </p:txBody>
      </p:sp>
      <p:sp>
        <p:nvSpPr>
          <p:cNvPr id="8204" name="TextBox 3"/>
          <p:cNvSpPr txBox="1">
            <a:spLocks noChangeArrowheads="1"/>
          </p:cNvSpPr>
          <p:nvPr/>
        </p:nvSpPr>
        <p:spPr bwMode="auto">
          <a:xfrm>
            <a:off x="5414963" y="1312863"/>
            <a:ext cx="1450975" cy="20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u="sng">
                <a:solidFill>
                  <a:srgbClr val="002060"/>
                </a:solidFill>
              </a:rPr>
              <a:t>III </a:t>
            </a:r>
            <a:r>
              <a:rPr lang="ru-RU" u="sng">
                <a:solidFill>
                  <a:srgbClr val="002060"/>
                </a:solidFill>
              </a:rPr>
              <a:t>группа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2060"/>
              </a:solidFill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>
                <a:solidFill>
                  <a:srgbClr val="002060"/>
                </a:solidFill>
              </a:rPr>
              <a:t>Помощь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>
                <a:solidFill>
                  <a:srgbClr val="002060"/>
                </a:solidFill>
              </a:rPr>
              <a:t>Трубач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>
                <a:solidFill>
                  <a:srgbClr val="002060"/>
                </a:solidFill>
              </a:rPr>
              <a:t>Рожь 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>
                <a:solidFill>
                  <a:srgbClr val="002060"/>
                </a:solidFill>
              </a:rPr>
              <a:t>Речь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>
                <a:solidFill>
                  <a:srgbClr val="002060"/>
                </a:solidFill>
              </a:rPr>
              <a:t>Много туч</a:t>
            </a:r>
          </a:p>
        </p:txBody>
      </p:sp>
    </p:spTree>
    <p:extLst>
      <p:ext uri="{BB962C8B-B14F-4D97-AF65-F5344CB8AC3E}">
        <p14:creationId xmlns:p14="http://schemas.microsoft.com/office/powerpoint/2010/main" xmlns="" val="42453620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.25 E" pathEditMode="relative" ptsTypes="">
                                      <p:cBhvr>
                                        <p:cTn id="6" dur="2000" fill="hold"/>
                                        <p:tgtEl>
                                          <p:spTgt spid="2058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5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545 0.31521 L 0.26666 0.31521 C 0.37934 0.31521 0.51805 0.40495 0.51805 0.47803 L 0.51805 0.64107 " pathEditMode="relative" rAng="0" ptsTypes="FfFF">
                                      <p:cBhvr>
                                        <p:cTn id="10" dur="1000" fill="hold"/>
                                        <p:tgtEl>
                                          <p:spTgt spid="2058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122" y="1628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4"/>
          <p:cNvSpPr>
            <a:spLocks noChangeArrowheads="1"/>
          </p:cNvSpPr>
          <p:nvPr/>
        </p:nvSpPr>
        <p:spPr bwMode="auto">
          <a:xfrm>
            <a:off x="228600" y="2119313"/>
            <a:ext cx="8686800" cy="3046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r>
              <a:rPr lang="ru-RU" sz="3200">
                <a:solidFill>
                  <a:srgbClr val="000066"/>
                </a:solidFill>
              </a:rPr>
              <a:t>Прочитайте слово. </a:t>
            </a: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r>
              <a:rPr lang="ru-RU" sz="3200">
                <a:solidFill>
                  <a:srgbClr val="000066"/>
                </a:solidFill>
              </a:rPr>
              <a:t>Какой частью речи является слово? </a:t>
            </a: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r>
              <a:rPr lang="ru-RU" sz="3200">
                <a:solidFill>
                  <a:srgbClr val="000066"/>
                </a:solidFill>
              </a:rPr>
              <a:t>Определите род имен существительных.</a:t>
            </a: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r>
              <a:rPr lang="ru-RU" sz="3200">
                <a:solidFill>
                  <a:srgbClr val="000066"/>
                </a:solidFill>
              </a:rPr>
              <a:t>Какой звук слышится на конце слова? </a:t>
            </a: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r>
              <a:rPr lang="ru-RU" sz="3200">
                <a:solidFill>
                  <a:srgbClr val="000066"/>
                </a:solidFill>
              </a:rPr>
              <a:t>Сделайте вывод. Попробуйте сформулировать правило.</a:t>
            </a:r>
          </a:p>
        </p:txBody>
      </p:sp>
      <p:sp>
        <p:nvSpPr>
          <p:cNvPr id="9219" name="Text Box 6"/>
          <p:cNvSpPr txBox="1">
            <a:spLocks noChangeArrowheads="1"/>
          </p:cNvSpPr>
          <p:nvPr/>
        </p:nvSpPr>
        <p:spPr bwMode="auto">
          <a:xfrm>
            <a:off x="1219200" y="228600"/>
            <a:ext cx="6705600" cy="1477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</a:pPr>
            <a:endParaRPr lang="ru-RU" sz="3600" i="1">
              <a:solidFill>
                <a:srgbClr val="333399"/>
              </a:solidFill>
              <a:latin typeface="Arial" charset="0"/>
            </a:endParaRPr>
          </a:p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ru-RU" sz="3600" i="1">
                <a:solidFill>
                  <a:srgbClr val="333399"/>
                </a:solidFill>
                <a:latin typeface="Arial" charset="0"/>
              </a:rPr>
              <a:t>Исследуем слова</a:t>
            </a:r>
            <a:r>
              <a:rPr lang="ru-RU" sz="3600">
                <a:solidFill>
                  <a:srgbClr val="333399"/>
                </a:solidFill>
                <a:latin typeface="Arial" charset="0"/>
              </a:rPr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xmlns="" val="37679001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22" name="Text Box 2"/>
          <p:cNvSpPr txBox="1">
            <a:spLocks noChangeArrowheads="1"/>
          </p:cNvSpPr>
          <p:nvPr/>
        </p:nvSpPr>
        <p:spPr bwMode="auto">
          <a:xfrm>
            <a:off x="2514600" y="990600"/>
            <a:ext cx="26670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endParaRPr lang="ru-RU" sz="3200">
              <a:solidFill>
                <a:srgbClr val="5E855B"/>
              </a:solidFill>
              <a:latin typeface="Times New Roman" pitchFamily="18" charset="0"/>
            </a:endParaRPr>
          </a:p>
        </p:txBody>
      </p:sp>
      <p:sp>
        <p:nvSpPr>
          <p:cNvPr id="184323" name="Rectangle 3"/>
          <p:cNvSpPr>
            <a:spLocks noChangeArrowheads="1"/>
          </p:cNvSpPr>
          <p:nvPr/>
        </p:nvSpPr>
        <p:spPr bwMode="auto">
          <a:xfrm>
            <a:off x="1524000" y="533400"/>
            <a:ext cx="5943600" cy="762000"/>
          </a:xfrm>
          <a:prstGeom prst="rect">
            <a:avLst/>
          </a:prstGeom>
          <a:gradFill rotWithShape="1">
            <a:gsLst>
              <a:gs pos="0">
                <a:srgbClr val="009999"/>
              </a:gs>
              <a:gs pos="50000">
                <a:srgbClr val="FFFFFF"/>
              </a:gs>
              <a:gs pos="100000">
                <a:srgbClr val="009999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b="1">
              <a:solidFill>
                <a:srgbClr val="EAEAEA"/>
              </a:solidFill>
              <a:latin typeface="Comic Sans MS" pitchFamily="66" charset="0"/>
            </a:endParaRPr>
          </a:p>
        </p:txBody>
      </p:sp>
      <p:sp>
        <p:nvSpPr>
          <p:cNvPr id="184324" name="Text Box 4"/>
          <p:cNvSpPr txBox="1">
            <a:spLocks noChangeArrowheads="1"/>
          </p:cNvSpPr>
          <p:nvPr/>
        </p:nvSpPr>
        <p:spPr bwMode="auto">
          <a:xfrm>
            <a:off x="2057400" y="685800"/>
            <a:ext cx="49530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ru-RU" sz="3200">
                <a:solidFill>
                  <a:srgbClr val="5E855B"/>
                </a:solidFill>
                <a:latin typeface="Times New Roman" pitchFamily="18" charset="0"/>
              </a:rPr>
              <a:t>Имя существительное</a:t>
            </a:r>
          </a:p>
        </p:txBody>
      </p:sp>
      <p:sp>
        <p:nvSpPr>
          <p:cNvPr id="184325" name="Rectangle 5"/>
          <p:cNvSpPr>
            <a:spLocks noChangeArrowheads="1"/>
          </p:cNvSpPr>
          <p:nvPr/>
        </p:nvSpPr>
        <p:spPr bwMode="auto">
          <a:xfrm>
            <a:off x="1600200" y="1981200"/>
            <a:ext cx="5867400" cy="914400"/>
          </a:xfrm>
          <a:prstGeom prst="rect">
            <a:avLst/>
          </a:prstGeom>
          <a:gradFill rotWithShape="1">
            <a:gsLst>
              <a:gs pos="0">
                <a:srgbClr val="009999"/>
              </a:gs>
              <a:gs pos="50000">
                <a:srgbClr val="FFFFFF"/>
              </a:gs>
              <a:gs pos="100000">
                <a:srgbClr val="009999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b="1">
              <a:solidFill>
                <a:srgbClr val="EAEAEA"/>
              </a:solidFill>
              <a:latin typeface="Comic Sans MS" pitchFamily="66" charset="0"/>
            </a:endParaRPr>
          </a:p>
        </p:txBody>
      </p:sp>
      <p:sp>
        <p:nvSpPr>
          <p:cNvPr id="184326" name="Text Box 6"/>
          <p:cNvSpPr txBox="1">
            <a:spLocks noChangeArrowheads="1"/>
          </p:cNvSpPr>
          <p:nvPr/>
        </p:nvSpPr>
        <p:spPr bwMode="auto">
          <a:xfrm>
            <a:off x="3048000" y="2133600"/>
            <a:ext cx="26670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ru-RU" sz="3200">
                <a:solidFill>
                  <a:srgbClr val="5E855B"/>
                </a:solidFill>
                <a:latin typeface="Times New Roman" pitchFamily="18" charset="0"/>
              </a:rPr>
              <a:t>Шипящий</a:t>
            </a:r>
          </a:p>
        </p:txBody>
      </p:sp>
      <p:sp>
        <p:nvSpPr>
          <p:cNvPr id="184327" name="Line 7"/>
          <p:cNvSpPr>
            <a:spLocks noChangeShapeType="1"/>
          </p:cNvSpPr>
          <p:nvPr/>
        </p:nvSpPr>
        <p:spPr bwMode="auto">
          <a:xfrm>
            <a:off x="6019800" y="2895600"/>
            <a:ext cx="0" cy="685800"/>
          </a:xfrm>
          <a:prstGeom prst="line">
            <a:avLst/>
          </a:prstGeom>
          <a:noFill/>
          <a:ln w="76200">
            <a:solidFill>
              <a:srgbClr val="000066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b="1">
              <a:solidFill>
                <a:srgbClr val="EAEAEA"/>
              </a:solidFill>
              <a:latin typeface="Comic Sans MS" pitchFamily="66" charset="0"/>
            </a:endParaRPr>
          </a:p>
        </p:txBody>
      </p:sp>
      <p:sp>
        <p:nvSpPr>
          <p:cNvPr id="184328" name="Line 8"/>
          <p:cNvSpPr>
            <a:spLocks noChangeShapeType="1"/>
          </p:cNvSpPr>
          <p:nvPr/>
        </p:nvSpPr>
        <p:spPr bwMode="auto">
          <a:xfrm>
            <a:off x="4267200" y="1295400"/>
            <a:ext cx="0" cy="685800"/>
          </a:xfrm>
          <a:prstGeom prst="line">
            <a:avLst/>
          </a:prstGeom>
          <a:noFill/>
          <a:ln w="76200">
            <a:solidFill>
              <a:srgbClr val="000066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b="1">
              <a:solidFill>
                <a:srgbClr val="EAEAEA"/>
              </a:solidFill>
              <a:latin typeface="Comic Sans MS" pitchFamily="66" charset="0"/>
            </a:endParaRPr>
          </a:p>
        </p:txBody>
      </p:sp>
      <p:sp>
        <p:nvSpPr>
          <p:cNvPr id="184329" name="Line 9"/>
          <p:cNvSpPr>
            <a:spLocks noChangeShapeType="1"/>
          </p:cNvSpPr>
          <p:nvPr/>
        </p:nvSpPr>
        <p:spPr bwMode="auto">
          <a:xfrm>
            <a:off x="2971800" y="4648200"/>
            <a:ext cx="0" cy="685800"/>
          </a:xfrm>
          <a:prstGeom prst="line">
            <a:avLst/>
          </a:prstGeom>
          <a:noFill/>
          <a:ln w="76200">
            <a:solidFill>
              <a:srgbClr val="000066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b="1">
              <a:solidFill>
                <a:srgbClr val="EAEAEA"/>
              </a:solidFill>
              <a:latin typeface="Comic Sans MS" pitchFamily="66" charset="0"/>
            </a:endParaRPr>
          </a:p>
        </p:txBody>
      </p:sp>
      <p:sp>
        <p:nvSpPr>
          <p:cNvPr id="184330" name="Rectangle 10"/>
          <p:cNvSpPr>
            <a:spLocks noChangeArrowheads="1"/>
          </p:cNvSpPr>
          <p:nvPr/>
        </p:nvSpPr>
        <p:spPr bwMode="auto">
          <a:xfrm>
            <a:off x="1524000" y="3657600"/>
            <a:ext cx="3048000" cy="990600"/>
          </a:xfrm>
          <a:prstGeom prst="rect">
            <a:avLst/>
          </a:prstGeom>
          <a:gradFill rotWithShape="1">
            <a:gsLst>
              <a:gs pos="0">
                <a:srgbClr val="009999"/>
              </a:gs>
              <a:gs pos="50000">
                <a:srgbClr val="FFFFFF"/>
              </a:gs>
              <a:gs pos="100000">
                <a:srgbClr val="009999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b="1">
              <a:solidFill>
                <a:srgbClr val="EAEAEA"/>
              </a:solidFill>
              <a:latin typeface="Comic Sans MS" pitchFamily="66" charset="0"/>
            </a:endParaRPr>
          </a:p>
        </p:txBody>
      </p:sp>
      <p:sp>
        <p:nvSpPr>
          <p:cNvPr id="184331" name="Rectangle 11"/>
          <p:cNvSpPr>
            <a:spLocks noChangeArrowheads="1"/>
          </p:cNvSpPr>
          <p:nvPr/>
        </p:nvSpPr>
        <p:spPr bwMode="auto">
          <a:xfrm>
            <a:off x="4876800" y="3657600"/>
            <a:ext cx="2743200" cy="914400"/>
          </a:xfrm>
          <a:prstGeom prst="rect">
            <a:avLst/>
          </a:prstGeom>
          <a:gradFill rotWithShape="1">
            <a:gsLst>
              <a:gs pos="0">
                <a:srgbClr val="009999"/>
              </a:gs>
              <a:gs pos="50000">
                <a:srgbClr val="FFFFFF"/>
              </a:gs>
              <a:gs pos="100000">
                <a:srgbClr val="009999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b="1">
              <a:solidFill>
                <a:srgbClr val="EAEAEA"/>
              </a:solidFill>
              <a:latin typeface="Comic Sans MS" pitchFamily="66" charset="0"/>
            </a:endParaRPr>
          </a:p>
        </p:txBody>
      </p:sp>
      <p:sp>
        <p:nvSpPr>
          <p:cNvPr id="184332" name="Text Box 12"/>
          <p:cNvSpPr txBox="1">
            <a:spLocks noChangeArrowheads="1"/>
          </p:cNvSpPr>
          <p:nvPr/>
        </p:nvSpPr>
        <p:spPr bwMode="auto">
          <a:xfrm>
            <a:off x="1752600" y="3886200"/>
            <a:ext cx="27432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ru-RU" sz="3200">
                <a:solidFill>
                  <a:srgbClr val="5E855B"/>
                </a:solidFill>
                <a:latin typeface="Times New Roman" pitchFamily="18" charset="0"/>
              </a:rPr>
              <a:t>Женский род</a:t>
            </a:r>
          </a:p>
        </p:txBody>
      </p:sp>
      <p:sp>
        <p:nvSpPr>
          <p:cNvPr id="184333" name="Text Box 13"/>
          <p:cNvSpPr txBox="1">
            <a:spLocks noChangeArrowheads="1"/>
          </p:cNvSpPr>
          <p:nvPr/>
        </p:nvSpPr>
        <p:spPr bwMode="auto">
          <a:xfrm>
            <a:off x="4876800" y="3886200"/>
            <a:ext cx="27432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ru-RU" sz="3200">
                <a:solidFill>
                  <a:srgbClr val="5E855B"/>
                </a:solidFill>
                <a:latin typeface="Times New Roman" pitchFamily="18" charset="0"/>
              </a:rPr>
              <a:t>Мужской род</a:t>
            </a:r>
          </a:p>
        </p:txBody>
      </p:sp>
      <p:sp>
        <p:nvSpPr>
          <p:cNvPr id="184334" name="Line 14"/>
          <p:cNvSpPr>
            <a:spLocks noChangeShapeType="1"/>
          </p:cNvSpPr>
          <p:nvPr/>
        </p:nvSpPr>
        <p:spPr bwMode="auto">
          <a:xfrm>
            <a:off x="2895600" y="2895600"/>
            <a:ext cx="0" cy="685800"/>
          </a:xfrm>
          <a:prstGeom prst="line">
            <a:avLst/>
          </a:prstGeom>
          <a:noFill/>
          <a:ln w="76200">
            <a:solidFill>
              <a:srgbClr val="000066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b="1">
              <a:solidFill>
                <a:srgbClr val="EAEAEA"/>
              </a:solidFill>
              <a:latin typeface="Comic Sans MS" pitchFamily="66" charset="0"/>
            </a:endParaRPr>
          </a:p>
        </p:txBody>
      </p:sp>
      <p:sp>
        <p:nvSpPr>
          <p:cNvPr id="184335" name="Rectangle 15"/>
          <p:cNvSpPr>
            <a:spLocks noChangeArrowheads="1"/>
          </p:cNvSpPr>
          <p:nvPr/>
        </p:nvSpPr>
        <p:spPr bwMode="auto">
          <a:xfrm>
            <a:off x="2590800" y="5410200"/>
            <a:ext cx="838200" cy="762000"/>
          </a:xfrm>
          <a:prstGeom prst="rect">
            <a:avLst/>
          </a:prstGeom>
          <a:gradFill rotWithShape="1">
            <a:gsLst>
              <a:gs pos="0">
                <a:srgbClr val="009999"/>
              </a:gs>
              <a:gs pos="50000">
                <a:srgbClr val="FFFFFF"/>
              </a:gs>
              <a:gs pos="100000">
                <a:srgbClr val="009999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b="1">
              <a:solidFill>
                <a:srgbClr val="EAEAEA"/>
              </a:solidFill>
              <a:latin typeface="Comic Sans MS" pitchFamily="66" charset="0"/>
            </a:endParaRPr>
          </a:p>
        </p:txBody>
      </p:sp>
      <p:sp>
        <p:nvSpPr>
          <p:cNvPr id="184336" name="Text Box 16"/>
          <p:cNvSpPr txBox="1">
            <a:spLocks noChangeArrowheads="1"/>
          </p:cNvSpPr>
          <p:nvPr/>
        </p:nvSpPr>
        <p:spPr bwMode="auto">
          <a:xfrm>
            <a:off x="2743200" y="5486400"/>
            <a:ext cx="5334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ru-RU" sz="3200">
                <a:solidFill>
                  <a:srgbClr val="5E855B"/>
                </a:solidFill>
                <a:latin typeface="Times New Roman" pitchFamily="18" charset="0"/>
              </a:rPr>
              <a:t>Ь</a:t>
            </a:r>
          </a:p>
        </p:txBody>
      </p:sp>
      <p:sp>
        <p:nvSpPr>
          <p:cNvPr id="184337" name="Rectangle 17"/>
          <p:cNvSpPr>
            <a:spLocks noChangeArrowheads="1"/>
          </p:cNvSpPr>
          <p:nvPr/>
        </p:nvSpPr>
        <p:spPr bwMode="auto">
          <a:xfrm>
            <a:off x="5715000" y="5410200"/>
            <a:ext cx="838200" cy="762000"/>
          </a:xfrm>
          <a:prstGeom prst="rect">
            <a:avLst/>
          </a:prstGeom>
          <a:gradFill rotWithShape="1">
            <a:gsLst>
              <a:gs pos="0">
                <a:srgbClr val="009999"/>
              </a:gs>
              <a:gs pos="50000">
                <a:srgbClr val="FFFFFF"/>
              </a:gs>
              <a:gs pos="100000">
                <a:srgbClr val="009999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b="1">
              <a:solidFill>
                <a:srgbClr val="EAEAEA"/>
              </a:solidFill>
              <a:latin typeface="Comic Sans MS" pitchFamily="66" charset="0"/>
            </a:endParaRPr>
          </a:p>
        </p:txBody>
      </p:sp>
      <p:sp>
        <p:nvSpPr>
          <p:cNvPr id="184338" name="Text Box 18"/>
          <p:cNvSpPr txBox="1">
            <a:spLocks noChangeArrowheads="1"/>
          </p:cNvSpPr>
          <p:nvPr/>
        </p:nvSpPr>
        <p:spPr bwMode="auto">
          <a:xfrm>
            <a:off x="5943600" y="5410200"/>
            <a:ext cx="43497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ru-RU" sz="3200">
                <a:solidFill>
                  <a:srgbClr val="5E855B"/>
                </a:solidFill>
                <a:latin typeface="Times New Roman" pitchFamily="18" charset="0"/>
              </a:rPr>
              <a:t>Ь</a:t>
            </a:r>
          </a:p>
        </p:txBody>
      </p:sp>
      <p:sp>
        <p:nvSpPr>
          <p:cNvPr id="184339" name="Line 19"/>
          <p:cNvSpPr>
            <a:spLocks noChangeShapeType="1"/>
          </p:cNvSpPr>
          <p:nvPr/>
        </p:nvSpPr>
        <p:spPr bwMode="auto">
          <a:xfrm flipV="1">
            <a:off x="5943600" y="5486400"/>
            <a:ext cx="457200" cy="381000"/>
          </a:xfrm>
          <a:prstGeom prst="line">
            <a:avLst/>
          </a:prstGeom>
          <a:noFill/>
          <a:ln w="28575">
            <a:solidFill>
              <a:srgbClr val="00006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b="1">
              <a:solidFill>
                <a:srgbClr val="EAEAEA"/>
              </a:solidFill>
              <a:latin typeface="Comic Sans MS" pitchFamily="66" charset="0"/>
            </a:endParaRPr>
          </a:p>
        </p:txBody>
      </p:sp>
      <p:sp>
        <p:nvSpPr>
          <p:cNvPr id="184340" name="Line 20"/>
          <p:cNvSpPr>
            <a:spLocks noChangeShapeType="1"/>
          </p:cNvSpPr>
          <p:nvPr/>
        </p:nvSpPr>
        <p:spPr bwMode="auto">
          <a:xfrm flipH="1" flipV="1">
            <a:off x="5867400" y="5486400"/>
            <a:ext cx="457200" cy="381000"/>
          </a:xfrm>
          <a:prstGeom prst="line">
            <a:avLst/>
          </a:prstGeom>
          <a:noFill/>
          <a:ln w="28575">
            <a:solidFill>
              <a:srgbClr val="00006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b="1">
              <a:solidFill>
                <a:srgbClr val="EAEAEA"/>
              </a:solidFill>
              <a:latin typeface="Comic Sans MS" pitchFamily="66" charset="0"/>
            </a:endParaRPr>
          </a:p>
        </p:txBody>
      </p:sp>
      <p:sp>
        <p:nvSpPr>
          <p:cNvPr id="184341" name="Line 21"/>
          <p:cNvSpPr>
            <a:spLocks noChangeShapeType="1"/>
          </p:cNvSpPr>
          <p:nvPr/>
        </p:nvSpPr>
        <p:spPr bwMode="auto">
          <a:xfrm>
            <a:off x="6096000" y="4648200"/>
            <a:ext cx="0" cy="685800"/>
          </a:xfrm>
          <a:prstGeom prst="line">
            <a:avLst/>
          </a:prstGeom>
          <a:noFill/>
          <a:ln w="76200">
            <a:solidFill>
              <a:srgbClr val="000066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b="1">
              <a:solidFill>
                <a:srgbClr val="EAEAEA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056071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43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43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4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843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43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843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843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843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843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843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843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843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843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843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843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843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843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843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843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843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843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843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843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843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843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843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843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843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843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843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843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843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843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843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843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1843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843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843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1843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 nodeType="clickPar">
                      <p:stCondLst>
                        <p:cond delay="indefinite"/>
                      </p:stCondLst>
                      <p:childTnLst>
                        <p:par>
                          <p:cTn id="7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843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843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1843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843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843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1843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843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1843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1843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1843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843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18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1843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1843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184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1843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1843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18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1843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1843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1000"/>
                                        <p:tgtEl>
                                          <p:spTgt spid="18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22" grpId="0"/>
      <p:bldP spid="184323" grpId="0" animBg="1"/>
      <p:bldP spid="184324" grpId="0"/>
      <p:bldP spid="184325" grpId="0" animBg="1"/>
      <p:bldP spid="184326" grpId="0"/>
      <p:bldP spid="184327" grpId="0" animBg="1"/>
      <p:bldP spid="184328" grpId="0" animBg="1"/>
      <p:bldP spid="184329" grpId="0" animBg="1"/>
      <p:bldP spid="184330" grpId="0" animBg="1"/>
      <p:bldP spid="184331" grpId="0" animBg="1"/>
      <p:bldP spid="184332" grpId="0"/>
      <p:bldP spid="184333" grpId="0"/>
      <p:bldP spid="184334" grpId="0" animBg="1"/>
      <p:bldP spid="184335" grpId="0" animBg="1"/>
      <p:bldP spid="184336" grpId="0"/>
      <p:bldP spid="184337" grpId="0" animBg="1"/>
      <p:bldP spid="184338" grpId="0"/>
      <p:bldP spid="184339" grpId="0" animBg="1"/>
      <p:bldP spid="184340" grpId="0" animBg="1"/>
      <p:bldP spid="18434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565150"/>
          </a:xfrm>
        </p:spPr>
        <p:txBody>
          <a:bodyPr/>
          <a:lstStyle/>
          <a:p>
            <a:pPr eaLnBrk="1" hangingPunct="1"/>
            <a:r>
              <a:rPr lang="ru-RU" sz="4000" smtClean="0"/>
              <a:t>Тест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862013"/>
            <a:ext cx="8229600" cy="5711825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2800" smtClean="0"/>
              <a:t>1. </a:t>
            </a:r>
            <a:r>
              <a:rPr lang="ru-RU" sz="2800" i="1" smtClean="0"/>
              <a:t>На конце существительных ж. р. после шипящих</a:t>
            </a:r>
            <a:r>
              <a:rPr lang="ru-RU" sz="2800" smtClean="0"/>
              <a:t>: </a:t>
            </a:r>
          </a:p>
          <a:p>
            <a:pPr eaLnBrk="1" hangingPunct="1">
              <a:lnSpc>
                <a:spcPct val="90000"/>
              </a:lnSpc>
            </a:pPr>
            <a:r>
              <a:rPr lang="ru-RU" sz="2800" smtClean="0"/>
              <a:t>а) всегда пишется мягкий знак; </a:t>
            </a:r>
          </a:p>
          <a:p>
            <a:pPr eaLnBrk="1" hangingPunct="1">
              <a:lnSpc>
                <a:spcPct val="90000"/>
              </a:lnSpc>
            </a:pPr>
            <a:r>
              <a:rPr lang="ru-RU" sz="2800" smtClean="0"/>
              <a:t>б) не пишется мягкий знак. </a:t>
            </a:r>
          </a:p>
          <a:p>
            <a:pPr eaLnBrk="1" hangingPunct="1">
              <a:lnSpc>
                <a:spcPct val="90000"/>
              </a:lnSpc>
            </a:pPr>
            <a:r>
              <a:rPr lang="ru-RU" sz="2800" smtClean="0"/>
              <a:t>2. </a:t>
            </a:r>
            <a:r>
              <a:rPr lang="ru-RU" sz="2800" i="1" smtClean="0"/>
              <a:t>На конце существительных м. р. после шипящих</a:t>
            </a:r>
            <a:r>
              <a:rPr lang="ru-RU" sz="2800" smtClean="0"/>
              <a:t>: </a:t>
            </a:r>
          </a:p>
          <a:p>
            <a:pPr eaLnBrk="1" hangingPunct="1">
              <a:lnSpc>
                <a:spcPct val="90000"/>
              </a:lnSpc>
            </a:pPr>
            <a:r>
              <a:rPr lang="ru-RU" sz="2800" smtClean="0"/>
              <a:t>а) пишется мягкий знак;</a:t>
            </a:r>
          </a:p>
          <a:p>
            <a:pPr eaLnBrk="1" hangingPunct="1">
              <a:lnSpc>
                <a:spcPct val="90000"/>
              </a:lnSpc>
            </a:pPr>
            <a:r>
              <a:rPr lang="ru-RU" sz="2800" smtClean="0"/>
              <a:t>б) не пишется мягкий знак.</a:t>
            </a:r>
          </a:p>
          <a:p>
            <a:pPr eaLnBrk="1" hangingPunct="1">
              <a:lnSpc>
                <a:spcPct val="90000"/>
              </a:lnSpc>
            </a:pPr>
            <a:r>
              <a:rPr lang="ru-RU" sz="2800" smtClean="0"/>
              <a:t> 3. </a:t>
            </a:r>
            <a:r>
              <a:rPr lang="ru-RU" sz="2800" i="1" smtClean="0"/>
              <a:t>Мягкий знак после шипящих на конце существительных указывает</a:t>
            </a:r>
            <a:r>
              <a:rPr lang="ru-RU" sz="2800" smtClean="0"/>
              <a:t>: </a:t>
            </a:r>
          </a:p>
          <a:p>
            <a:pPr eaLnBrk="1" hangingPunct="1">
              <a:lnSpc>
                <a:spcPct val="90000"/>
              </a:lnSpc>
            </a:pPr>
            <a:r>
              <a:rPr lang="ru-RU" sz="2800" smtClean="0"/>
              <a:t>а) на род существительных; </a:t>
            </a:r>
          </a:p>
          <a:p>
            <a:pPr eaLnBrk="1" hangingPunct="1">
              <a:lnSpc>
                <a:spcPct val="90000"/>
              </a:lnSpc>
            </a:pPr>
            <a:r>
              <a:rPr lang="ru-RU" sz="2800" smtClean="0"/>
              <a:t>б) на число.</a:t>
            </a:r>
          </a:p>
        </p:txBody>
      </p:sp>
      <p:pic>
        <p:nvPicPr>
          <p:cNvPr id="11268" name="Picture 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970713" y="4905375"/>
            <a:ext cx="1944687" cy="1704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3461890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b="1" i="1" smtClean="0">
                <a:solidFill>
                  <a:srgbClr val="000066"/>
                </a:solidFill>
              </a:rPr>
              <a:t>ПРОВЕРКА:</a:t>
            </a:r>
          </a:p>
        </p:txBody>
      </p:sp>
      <p:graphicFrame>
        <p:nvGraphicFramePr>
          <p:cNvPr id="303114" name="Group 10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30726"/>
        </p:xfrm>
        <a:graphic>
          <a:graphicData uri="http://schemas.openxmlformats.org/drawingml/2006/table">
            <a:tbl>
              <a:tblPr/>
              <a:tblGrid>
                <a:gridCol w="2743200"/>
                <a:gridCol w="2743200"/>
                <a:gridCol w="2743200"/>
              </a:tblGrid>
              <a:tr h="22653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80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1</a:t>
                      </a:r>
                    </a:p>
                  </a:txBody>
                  <a:tcPr horzOverflow="overflow">
                    <a:lnL w="381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80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2</a:t>
                      </a:r>
                    </a:p>
                  </a:txBody>
                  <a:tcPr horzOverflow="overflow">
                    <a:lnL w="381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80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3</a:t>
                      </a:r>
                    </a:p>
                  </a:txBody>
                  <a:tcPr horzOverflow="overflow">
                    <a:lnL w="381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653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80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а</a:t>
                      </a:r>
                    </a:p>
                  </a:txBody>
                  <a:tcPr horzOverflow="overflow">
                    <a:lnL w="381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80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б</a:t>
                      </a:r>
                    </a:p>
                  </a:txBody>
                  <a:tcPr horzOverflow="overflow">
                    <a:lnL w="381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80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а</a:t>
                      </a:r>
                    </a:p>
                  </a:txBody>
                  <a:tcPr horzOverflow="overflow">
                    <a:lnL w="381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82789855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2288" y="2106613"/>
            <a:ext cx="8229600" cy="1139825"/>
          </a:xfrm>
        </p:spPr>
        <p:txBody>
          <a:bodyPr/>
          <a:lstStyle/>
          <a:p>
            <a:pPr eaLnBrk="1" hangingPunct="1">
              <a:defRPr/>
            </a:pPr>
            <a:r>
              <a:rPr lang="ru-RU" sz="4800" dirty="0" smtClean="0">
                <a:solidFill>
                  <a:srgbClr val="002060"/>
                </a:solidFill>
              </a:rPr>
              <a:t>Спасибо за урок!</a:t>
            </a:r>
          </a:p>
        </p:txBody>
      </p:sp>
    </p:spTree>
    <p:extLst>
      <p:ext uri="{BB962C8B-B14F-4D97-AF65-F5344CB8AC3E}">
        <p14:creationId xmlns:p14="http://schemas.microsoft.com/office/powerpoint/2010/main" xmlns="" val="25295633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иксел">
  <a:themeElements>
    <a:clrScheme name="Пиксел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Пиксел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Пиксел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Склон">
  <a:themeElements>
    <a:clrScheme name="Склон 5">
      <a:dk1>
        <a:srgbClr val="009999"/>
      </a:dk1>
      <a:lt1>
        <a:srgbClr val="EAEAEA"/>
      </a:lt1>
      <a:dk2>
        <a:srgbClr val="006666"/>
      </a:dk2>
      <a:lt2>
        <a:srgbClr val="FFFFCC"/>
      </a:lt2>
      <a:accent1>
        <a:srgbClr val="339966"/>
      </a:accent1>
      <a:accent2>
        <a:srgbClr val="5E855B"/>
      </a:accent2>
      <a:accent3>
        <a:srgbClr val="AAB8B8"/>
      </a:accent3>
      <a:accent4>
        <a:srgbClr val="C8C8C8"/>
      </a:accent4>
      <a:accent5>
        <a:srgbClr val="ADCAB8"/>
      </a:accent5>
      <a:accent6>
        <a:srgbClr val="547852"/>
      </a:accent6>
      <a:hlink>
        <a:srgbClr val="EEC85E"/>
      </a:hlink>
      <a:folHlink>
        <a:srgbClr val="AA8456"/>
      </a:folHlink>
    </a:clrScheme>
    <a:fontScheme name="Склон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Склон 1">
        <a:dk1>
          <a:srgbClr val="5B5B49"/>
        </a:dk1>
        <a:lt1>
          <a:srgbClr val="DDDDDD"/>
        </a:lt1>
        <a:dk2>
          <a:srgbClr val="2B2A00"/>
        </a:dk2>
        <a:lt2>
          <a:srgbClr val="E0DFBE"/>
        </a:lt2>
        <a:accent1>
          <a:srgbClr val="878543"/>
        </a:accent1>
        <a:accent2>
          <a:srgbClr val="716E00"/>
        </a:accent2>
        <a:accent3>
          <a:srgbClr val="ACACAA"/>
        </a:accent3>
        <a:accent4>
          <a:srgbClr val="BDBDBD"/>
        </a:accent4>
        <a:accent5>
          <a:srgbClr val="C3C2B0"/>
        </a:accent5>
        <a:accent6>
          <a:srgbClr val="666300"/>
        </a:accent6>
        <a:hlink>
          <a:srgbClr val="CC9900"/>
        </a:hlink>
        <a:folHlink>
          <a:srgbClr val="9966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2">
        <a:dk1>
          <a:srgbClr val="746354"/>
        </a:dk1>
        <a:lt1>
          <a:srgbClr val="FFFFFF"/>
        </a:lt1>
        <a:dk2>
          <a:srgbClr val="523E26"/>
        </a:dk2>
        <a:lt2>
          <a:srgbClr val="E1DFAF"/>
        </a:lt2>
        <a:accent1>
          <a:srgbClr val="CC9900"/>
        </a:accent1>
        <a:accent2>
          <a:srgbClr val="669900"/>
        </a:accent2>
        <a:accent3>
          <a:srgbClr val="B3AFAC"/>
        </a:accent3>
        <a:accent4>
          <a:srgbClr val="DADADA"/>
        </a:accent4>
        <a:accent5>
          <a:srgbClr val="E2CAAA"/>
        </a:accent5>
        <a:accent6>
          <a:srgbClr val="5C8A00"/>
        </a:accent6>
        <a:hlink>
          <a:srgbClr val="CCCC00"/>
        </a:hlink>
        <a:folHlink>
          <a:srgbClr val="AC793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3">
        <a:dk1>
          <a:srgbClr val="667B5B"/>
        </a:dk1>
        <a:lt1>
          <a:srgbClr val="E6E6DA"/>
        </a:lt1>
        <a:dk2>
          <a:srgbClr val="295200"/>
        </a:dk2>
        <a:lt2>
          <a:srgbClr val="F3F2D9"/>
        </a:lt2>
        <a:accent1>
          <a:srgbClr val="808000"/>
        </a:accent1>
        <a:accent2>
          <a:srgbClr val="838D75"/>
        </a:accent2>
        <a:accent3>
          <a:srgbClr val="ACB3AA"/>
        </a:accent3>
        <a:accent4>
          <a:srgbClr val="C4C4BA"/>
        </a:accent4>
        <a:accent5>
          <a:srgbClr val="C0C0AA"/>
        </a:accent5>
        <a:accent6>
          <a:srgbClr val="767F69"/>
        </a:accent6>
        <a:hlink>
          <a:srgbClr val="33CC33"/>
        </a:hlink>
        <a:folHlink>
          <a:srgbClr val="33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4">
        <a:dk1>
          <a:srgbClr val="86615A"/>
        </a:dk1>
        <a:lt1>
          <a:srgbClr val="FFFFFF"/>
        </a:lt1>
        <a:dk2>
          <a:srgbClr val="633427"/>
        </a:dk2>
        <a:lt2>
          <a:srgbClr val="E9DDCD"/>
        </a:lt2>
        <a:accent1>
          <a:srgbClr val="A34545"/>
        </a:accent1>
        <a:accent2>
          <a:srgbClr val="C86400"/>
        </a:accent2>
        <a:accent3>
          <a:srgbClr val="B7AEAC"/>
        </a:accent3>
        <a:accent4>
          <a:srgbClr val="DADADA"/>
        </a:accent4>
        <a:accent5>
          <a:srgbClr val="CEB0B0"/>
        </a:accent5>
        <a:accent6>
          <a:srgbClr val="B55A00"/>
        </a:accent6>
        <a:hlink>
          <a:srgbClr val="ECAE00"/>
        </a:hlink>
        <a:folHlink>
          <a:srgbClr val="BAA8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5">
        <a:dk1>
          <a:srgbClr val="009999"/>
        </a:dk1>
        <a:lt1>
          <a:srgbClr val="EAEAEA"/>
        </a:lt1>
        <a:dk2>
          <a:srgbClr val="006666"/>
        </a:dk2>
        <a:lt2>
          <a:srgbClr val="FFFFCC"/>
        </a:lt2>
        <a:accent1>
          <a:srgbClr val="339966"/>
        </a:accent1>
        <a:accent2>
          <a:srgbClr val="5E855B"/>
        </a:accent2>
        <a:accent3>
          <a:srgbClr val="AAB8B8"/>
        </a:accent3>
        <a:accent4>
          <a:srgbClr val="C8C8C8"/>
        </a:accent4>
        <a:accent5>
          <a:srgbClr val="ADCAB8"/>
        </a:accent5>
        <a:accent6>
          <a:srgbClr val="547852"/>
        </a:accent6>
        <a:hlink>
          <a:srgbClr val="EEC85E"/>
        </a:hlink>
        <a:folHlink>
          <a:srgbClr val="AA845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6">
        <a:dk1>
          <a:srgbClr val="B8A47C"/>
        </a:dk1>
        <a:lt1>
          <a:srgbClr val="FFFFFF"/>
        </a:lt1>
        <a:dk2>
          <a:srgbClr val="A68A58"/>
        </a:dk2>
        <a:lt2>
          <a:srgbClr val="DAD79C"/>
        </a:lt2>
        <a:accent1>
          <a:srgbClr val="816B35"/>
        </a:accent1>
        <a:accent2>
          <a:srgbClr val="FFCC00"/>
        </a:accent2>
        <a:accent3>
          <a:srgbClr val="D0C4B4"/>
        </a:accent3>
        <a:accent4>
          <a:srgbClr val="DADADA"/>
        </a:accent4>
        <a:accent5>
          <a:srgbClr val="C1BAAE"/>
        </a:accent5>
        <a:accent6>
          <a:srgbClr val="E7B900"/>
        </a:accent6>
        <a:hlink>
          <a:srgbClr val="0066CC"/>
        </a:hlink>
        <a:folHlink>
          <a:srgbClr val="00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7">
        <a:dk1>
          <a:srgbClr val="336699"/>
        </a:dk1>
        <a:lt1>
          <a:srgbClr val="F8F8F8"/>
        </a:lt1>
        <a:dk2>
          <a:srgbClr val="003366"/>
        </a:dk2>
        <a:lt2>
          <a:srgbClr val="D1DDD4"/>
        </a:lt2>
        <a:accent1>
          <a:srgbClr val="3399FF"/>
        </a:accent1>
        <a:accent2>
          <a:srgbClr val="006699"/>
        </a:accent2>
        <a:accent3>
          <a:srgbClr val="AAADB8"/>
        </a:accent3>
        <a:accent4>
          <a:srgbClr val="D4D4D4"/>
        </a:accent4>
        <a:accent5>
          <a:srgbClr val="ADCAFF"/>
        </a:accent5>
        <a:accent6>
          <a:srgbClr val="005C8A"/>
        </a:accent6>
        <a:hlink>
          <a:srgbClr val="86C0CE"/>
        </a:hlink>
        <a:folHlink>
          <a:srgbClr val="00808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Склон">
  <a:themeElements>
    <a:clrScheme name="Склон 5">
      <a:dk1>
        <a:srgbClr val="009999"/>
      </a:dk1>
      <a:lt1>
        <a:srgbClr val="EAEAEA"/>
      </a:lt1>
      <a:dk2>
        <a:srgbClr val="006666"/>
      </a:dk2>
      <a:lt2>
        <a:srgbClr val="FFFFCC"/>
      </a:lt2>
      <a:accent1>
        <a:srgbClr val="339966"/>
      </a:accent1>
      <a:accent2>
        <a:srgbClr val="5E855B"/>
      </a:accent2>
      <a:accent3>
        <a:srgbClr val="AAB8B8"/>
      </a:accent3>
      <a:accent4>
        <a:srgbClr val="C8C8C8"/>
      </a:accent4>
      <a:accent5>
        <a:srgbClr val="ADCAB8"/>
      </a:accent5>
      <a:accent6>
        <a:srgbClr val="547852"/>
      </a:accent6>
      <a:hlink>
        <a:srgbClr val="EEC85E"/>
      </a:hlink>
      <a:folHlink>
        <a:srgbClr val="AA8456"/>
      </a:folHlink>
    </a:clrScheme>
    <a:fontScheme name="Склон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Склон 1">
        <a:dk1>
          <a:srgbClr val="5B5B49"/>
        </a:dk1>
        <a:lt1>
          <a:srgbClr val="DDDDDD"/>
        </a:lt1>
        <a:dk2>
          <a:srgbClr val="2B2A00"/>
        </a:dk2>
        <a:lt2>
          <a:srgbClr val="E0DFBE"/>
        </a:lt2>
        <a:accent1>
          <a:srgbClr val="878543"/>
        </a:accent1>
        <a:accent2>
          <a:srgbClr val="716E00"/>
        </a:accent2>
        <a:accent3>
          <a:srgbClr val="ACACAA"/>
        </a:accent3>
        <a:accent4>
          <a:srgbClr val="BDBDBD"/>
        </a:accent4>
        <a:accent5>
          <a:srgbClr val="C3C2B0"/>
        </a:accent5>
        <a:accent6>
          <a:srgbClr val="666300"/>
        </a:accent6>
        <a:hlink>
          <a:srgbClr val="CC9900"/>
        </a:hlink>
        <a:folHlink>
          <a:srgbClr val="9966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2">
        <a:dk1>
          <a:srgbClr val="746354"/>
        </a:dk1>
        <a:lt1>
          <a:srgbClr val="FFFFFF"/>
        </a:lt1>
        <a:dk2>
          <a:srgbClr val="523E26"/>
        </a:dk2>
        <a:lt2>
          <a:srgbClr val="E1DFAF"/>
        </a:lt2>
        <a:accent1>
          <a:srgbClr val="CC9900"/>
        </a:accent1>
        <a:accent2>
          <a:srgbClr val="669900"/>
        </a:accent2>
        <a:accent3>
          <a:srgbClr val="B3AFAC"/>
        </a:accent3>
        <a:accent4>
          <a:srgbClr val="DADADA"/>
        </a:accent4>
        <a:accent5>
          <a:srgbClr val="E2CAAA"/>
        </a:accent5>
        <a:accent6>
          <a:srgbClr val="5C8A00"/>
        </a:accent6>
        <a:hlink>
          <a:srgbClr val="CCCC00"/>
        </a:hlink>
        <a:folHlink>
          <a:srgbClr val="AC793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3">
        <a:dk1>
          <a:srgbClr val="667B5B"/>
        </a:dk1>
        <a:lt1>
          <a:srgbClr val="E6E6DA"/>
        </a:lt1>
        <a:dk2>
          <a:srgbClr val="295200"/>
        </a:dk2>
        <a:lt2>
          <a:srgbClr val="F3F2D9"/>
        </a:lt2>
        <a:accent1>
          <a:srgbClr val="808000"/>
        </a:accent1>
        <a:accent2>
          <a:srgbClr val="838D75"/>
        </a:accent2>
        <a:accent3>
          <a:srgbClr val="ACB3AA"/>
        </a:accent3>
        <a:accent4>
          <a:srgbClr val="C4C4BA"/>
        </a:accent4>
        <a:accent5>
          <a:srgbClr val="C0C0AA"/>
        </a:accent5>
        <a:accent6>
          <a:srgbClr val="767F69"/>
        </a:accent6>
        <a:hlink>
          <a:srgbClr val="33CC33"/>
        </a:hlink>
        <a:folHlink>
          <a:srgbClr val="33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4">
        <a:dk1>
          <a:srgbClr val="86615A"/>
        </a:dk1>
        <a:lt1>
          <a:srgbClr val="FFFFFF"/>
        </a:lt1>
        <a:dk2>
          <a:srgbClr val="633427"/>
        </a:dk2>
        <a:lt2>
          <a:srgbClr val="E9DDCD"/>
        </a:lt2>
        <a:accent1>
          <a:srgbClr val="A34545"/>
        </a:accent1>
        <a:accent2>
          <a:srgbClr val="C86400"/>
        </a:accent2>
        <a:accent3>
          <a:srgbClr val="B7AEAC"/>
        </a:accent3>
        <a:accent4>
          <a:srgbClr val="DADADA"/>
        </a:accent4>
        <a:accent5>
          <a:srgbClr val="CEB0B0"/>
        </a:accent5>
        <a:accent6>
          <a:srgbClr val="B55A00"/>
        </a:accent6>
        <a:hlink>
          <a:srgbClr val="ECAE00"/>
        </a:hlink>
        <a:folHlink>
          <a:srgbClr val="BAA8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5">
        <a:dk1>
          <a:srgbClr val="009999"/>
        </a:dk1>
        <a:lt1>
          <a:srgbClr val="EAEAEA"/>
        </a:lt1>
        <a:dk2>
          <a:srgbClr val="006666"/>
        </a:dk2>
        <a:lt2>
          <a:srgbClr val="FFFFCC"/>
        </a:lt2>
        <a:accent1>
          <a:srgbClr val="339966"/>
        </a:accent1>
        <a:accent2>
          <a:srgbClr val="5E855B"/>
        </a:accent2>
        <a:accent3>
          <a:srgbClr val="AAB8B8"/>
        </a:accent3>
        <a:accent4>
          <a:srgbClr val="C8C8C8"/>
        </a:accent4>
        <a:accent5>
          <a:srgbClr val="ADCAB8"/>
        </a:accent5>
        <a:accent6>
          <a:srgbClr val="547852"/>
        </a:accent6>
        <a:hlink>
          <a:srgbClr val="EEC85E"/>
        </a:hlink>
        <a:folHlink>
          <a:srgbClr val="AA845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6">
        <a:dk1>
          <a:srgbClr val="B8A47C"/>
        </a:dk1>
        <a:lt1>
          <a:srgbClr val="FFFFFF"/>
        </a:lt1>
        <a:dk2>
          <a:srgbClr val="A68A58"/>
        </a:dk2>
        <a:lt2>
          <a:srgbClr val="DAD79C"/>
        </a:lt2>
        <a:accent1>
          <a:srgbClr val="816B35"/>
        </a:accent1>
        <a:accent2>
          <a:srgbClr val="FFCC00"/>
        </a:accent2>
        <a:accent3>
          <a:srgbClr val="D0C4B4"/>
        </a:accent3>
        <a:accent4>
          <a:srgbClr val="DADADA"/>
        </a:accent4>
        <a:accent5>
          <a:srgbClr val="C1BAAE"/>
        </a:accent5>
        <a:accent6>
          <a:srgbClr val="E7B900"/>
        </a:accent6>
        <a:hlink>
          <a:srgbClr val="0066CC"/>
        </a:hlink>
        <a:folHlink>
          <a:srgbClr val="00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7">
        <a:dk1>
          <a:srgbClr val="336699"/>
        </a:dk1>
        <a:lt1>
          <a:srgbClr val="F8F8F8"/>
        </a:lt1>
        <a:dk2>
          <a:srgbClr val="003366"/>
        </a:dk2>
        <a:lt2>
          <a:srgbClr val="D1DDD4"/>
        </a:lt2>
        <a:accent1>
          <a:srgbClr val="3399FF"/>
        </a:accent1>
        <a:accent2>
          <a:srgbClr val="006699"/>
        </a:accent2>
        <a:accent3>
          <a:srgbClr val="AAADB8"/>
        </a:accent3>
        <a:accent4>
          <a:srgbClr val="D4D4D4"/>
        </a:accent4>
        <a:accent5>
          <a:srgbClr val="ADCAFF"/>
        </a:accent5>
        <a:accent6>
          <a:srgbClr val="005C8A"/>
        </a:accent6>
        <a:hlink>
          <a:srgbClr val="86C0CE"/>
        </a:hlink>
        <a:folHlink>
          <a:srgbClr val="00808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_Пиксел">
  <a:themeElements>
    <a:clrScheme name="Пиксел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Пиксел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Пиксел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2_Склон">
  <a:themeElements>
    <a:clrScheme name="Склон 5">
      <a:dk1>
        <a:srgbClr val="009999"/>
      </a:dk1>
      <a:lt1>
        <a:srgbClr val="EAEAEA"/>
      </a:lt1>
      <a:dk2>
        <a:srgbClr val="006666"/>
      </a:dk2>
      <a:lt2>
        <a:srgbClr val="FFFFCC"/>
      </a:lt2>
      <a:accent1>
        <a:srgbClr val="339966"/>
      </a:accent1>
      <a:accent2>
        <a:srgbClr val="5E855B"/>
      </a:accent2>
      <a:accent3>
        <a:srgbClr val="AAB8B8"/>
      </a:accent3>
      <a:accent4>
        <a:srgbClr val="C8C8C8"/>
      </a:accent4>
      <a:accent5>
        <a:srgbClr val="ADCAB8"/>
      </a:accent5>
      <a:accent6>
        <a:srgbClr val="547852"/>
      </a:accent6>
      <a:hlink>
        <a:srgbClr val="EEC85E"/>
      </a:hlink>
      <a:folHlink>
        <a:srgbClr val="AA8456"/>
      </a:folHlink>
    </a:clrScheme>
    <a:fontScheme name="Склон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Склон 1">
        <a:dk1>
          <a:srgbClr val="5B5B49"/>
        </a:dk1>
        <a:lt1>
          <a:srgbClr val="DDDDDD"/>
        </a:lt1>
        <a:dk2>
          <a:srgbClr val="2B2A00"/>
        </a:dk2>
        <a:lt2>
          <a:srgbClr val="E0DFBE"/>
        </a:lt2>
        <a:accent1>
          <a:srgbClr val="878543"/>
        </a:accent1>
        <a:accent2>
          <a:srgbClr val="716E00"/>
        </a:accent2>
        <a:accent3>
          <a:srgbClr val="ACACAA"/>
        </a:accent3>
        <a:accent4>
          <a:srgbClr val="BDBDBD"/>
        </a:accent4>
        <a:accent5>
          <a:srgbClr val="C3C2B0"/>
        </a:accent5>
        <a:accent6>
          <a:srgbClr val="666300"/>
        </a:accent6>
        <a:hlink>
          <a:srgbClr val="CC9900"/>
        </a:hlink>
        <a:folHlink>
          <a:srgbClr val="9966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2">
        <a:dk1>
          <a:srgbClr val="746354"/>
        </a:dk1>
        <a:lt1>
          <a:srgbClr val="FFFFFF"/>
        </a:lt1>
        <a:dk2>
          <a:srgbClr val="523E26"/>
        </a:dk2>
        <a:lt2>
          <a:srgbClr val="E1DFAF"/>
        </a:lt2>
        <a:accent1>
          <a:srgbClr val="CC9900"/>
        </a:accent1>
        <a:accent2>
          <a:srgbClr val="669900"/>
        </a:accent2>
        <a:accent3>
          <a:srgbClr val="B3AFAC"/>
        </a:accent3>
        <a:accent4>
          <a:srgbClr val="DADADA"/>
        </a:accent4>
        <a:accent5>
          <a:srgbClr val="E2CAAA"/>
        </a:accent5>
        <a:accent6>
          <a:srgbClr val="5C8A00"/>
        </a:accent6>
        <a:hlink>
          <a:srgbClr val="CCCC00"/>
        </a:hlink>
        <a:folHlink>
          <a:srgbClr val="AC793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3">
        <a:dk1>
          <a:srgbClr val="667B5B"/>
        </a:dk1>
        <a:lt1>
          <a:srgbClr val="E6E6DA"/>
        </a:lt1>
        <a:dk2>
          <a:srgbClr val="295200"/>
        </a:dk2>
        <a:lt2>
          <a:srgbClr val="F3F2D9"/>
        </a:lt2>
        <a:accent1>
          <a:srgbClr val="808000"/>
        </a:accent1>
        <a:accent2>
          <a:srgbClr val="838D75"/>
        </a:accent2>
        <a:accent3>
          <a:srgbClr val="ACB3AA"/>
        </a:accent3>
        <a:accent4>
          <a:srgbClr val="C4C4BA"/>
        </a:accent4>
        <a:accent5>
          <a:srgbClr val="C0C0AA"/>
        </a:accent5>
        <a:accent6>
          <a:srgbClr val="767F69"/>
        </a:accent6>
        <a:hlink>
          <a:srgbClr val="33CC33"/>
        </a:hlink>
        <a:folHlink>
          <a:srgbClr val="33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4">
        <a:dk1>
          <a:srgbClr val="86615A"/>
        </a:dk1>
        <a:lt1>
          <a:srgbClr val="FFFFFF"/>
        </a:lt1>
        <a:dk2>
          <a:srgbClr val="633427"/>
        </a:dk2>
        <a:lt2>
          <a:srgbClr val="E9DDCD"/>
        </a:lt2>
        <a:accent1>
          <a:srgbClr val="A34545"/>
        </a:accent1>
        <a:accent2>
          <a:srgbClr val="C86400"/>
        </a:accent2>
        <a:accent3>
          <a:srgbClr val="B7AEAC"/>
        </a:accent3>
        <a:accent4>
          <a:srgbClr val="DADADA"/>
        </a:accent4>
        <a:accent5>
          <a:srgbClr val="CEB0B0"/>
        </a:accent5>
        <a:accent6>
          <a:srgbClr val="B55A00"/>
        </a:accent6>
        <a:hlink>
          <a:srgbClr val="ECAE00"/>
        </a:hlink>
        <a:folHlink>
          <a:srgbClr val="BAA8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5">
        <a:dk1>
          <a:srgbClr val="009999"/>
        </a:dk1>
        <a:lt1>
          <a:srgbClr val="EAEAEA"/>
        </a:lt1>
        <a:dk2>
          <a:srgbClr val="006666"/>
        </a:dk2>
        <a:lt2>
          <a:srgbClr val="FFFFCC"/>
        </a:lt2>
        <a:accent1>
          <a:srgbClr val="339966"/>
        </a:accent1>
        <a:accent2>
          <a:srgbClr val="5E855B"/>
        </a:accent2>
        <a:accent3>
          <a:srgbClr val="AAB8B8"/>
        </a:accent3>
        <a:accent4>
          <a:srgbClr val="C8C8C8"/>
        </a:accent4>
        <a:accent5>
          <a:srgbClr val="ADCAB8"/>
        </a:accent5>
        <a:accent6>
          <a:srgbClr val="547852"/>
        </a:accent6>
        <a:hlink>
          <a:srgbClr val="EEC85E"/>
        </a:hlink>
        <a:folHlink>
          <a:srgbClr val="AA845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6">
        <a:dk1>
          <a:srgbClr val="B8A47C"/>
        </a:dk1>
        <a:lt1>
          <a:srgbClr val="FFFFFF"/>
        </a:lt1>
        <a:dk2>
          <a:srgbClr val="A68A58"/>
        </a:dk2>
        <a:lt2>
          <a:srgbClr val="DAD79C"/>
        </a:lt2>
        <a:accent1>
          <a:srgbClr val="816B35"/>
        </a:accent1>
        <a:accent2>
          <a:srgbClr val="FFCC00"/>
        </a:accent2>
        <a:accent3>
          <a:srgbClr val="D0C4B4"/>
        </a:accent3>
        <a:accent4>
          <a:srgbClr val="DADADA"/>
        </a:accent4>
        <a:accent5>
          <a:srgbClr val="C1BAAE"/>
        </a:accent5>
        <a:accent6>
          <a:srgbClr val="E7B900"/>
        </a:accent6>
        <a:hlink>
          <a:srgbClr val="0066CC"/>
        </a:hlink>
        <a:folHlink>
          <a:srgbClr val="00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7">
        <a:dk1>
          <a:srgbClr val="336699"/>
        </a:dk1>
        <a:lt1>
          <a:srgbClr val="F8F8F8"/>
        </a:lt1>
        <a:dk2>
          <a:srgbClr val="003366"/>
        </a:dk2>
        <a:lt2>
          <a:srgbClr val="D1DDD4"/>
        </a:lt2>
        <a:accent1>
          <a:srgbClr val="3399FF"/>
        </a:accent1>
        <a:accent2>
          <a:srgbClr val="006699"/>
        </a:accent2>
        <a:accent3>
          <a:srgbClr val="AAADB8"/>
        </a:accent3>
        <a:accent4>
          <a:srgbClr val="D4D4D4"/>
        </a:accent4>
        <a:accent5>
          <a:srgbClr val="ADCAFF"/>
        </a:accent5>
        <a:accent6>
          <a:srgbClr val="005C8A"/>
        </a:accent6>
        <a:hlink>
          <a:srgbClr val="86C0CE"/>
        </a:hlink>
        <a:folHlink>
          <a:srgbClr val="00808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3_Склон">
  <a:themeElements>
    <a:clrScheme name="Склон 5">
      <a:dk1>
        <a:srgbClr val="009999"/>
      </a:dk1>
      <a:lt1>
        <a:srgbClr val="EAEAEA"/>
      </a:lt1>
      <a:dk2>
        <a:srgbClr val="006666"/>
      </a:dk2>
      <a:lt2>
        <a:srgbClr val="FFFFCC"/>
      </a:lt2>
      <a:accent1>
        <a:srgbClr val="339966"/>
      </a:accent1>
      <a:accent2>
        <a:srgbClr val="5E855B"/>
      </a:accent2>
      <a:accent3>
        <a:srgbClr val="AAB8B8"/>
      </a:accent3>
      <a:accent4>
        <a:srgbClr val="C8C8C8"/>
      </a:accent4>
      <a:accent5>
        <a:srgbClr val="ADCAB8"/>
      </a:accent5>
      <a:accent6>
        <a:srgbClr val="547852"/>
      </a:accent6>
      <a:hlink>
        <a:srgbClr val="EEC85E"/>
      </a:hlink>
      <a:folHlink>
        <a:srgbClr val="AA8456"/>
      </a:folHlink>
    </a:clrScheme>
    <a:fontScheme name="Склон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Склон 1">
        <a:dk1>
          <a:srgbClr val="5B5B49"/>
        </a:dk1>
        <a:lt1>
          <a:srgbClr val="DDDDDD"/>
        </a:lt1>
        <a:dk2>
          <a:srgbClr val="2B2A00"/>
        </a:dk2>
        <a:lt2>
          <a:srgbClr val="E0DFBE"/>
        </a:lt2>
        <a:accent1>
          <a:srgbClr val="878543"/>
        </a:accent1>
        <a:accent2>
          <a:srgbClr val="716E00"/>
        </a:accent2>
        <a:accent3>
          <a:srgbClr val="ACACAA"/>
        </a:accent3>
        <a:accent4>
          <a:srgbClr val="BDBDBD"/>
        </a:accent4>
        <a:accent5>
          <a:srgbClr val="C3C2B0"/>
        </a:accent5>
        <a:accent6>
          <a:srgbClr val="666300"/>
        </a:accent6>
        <a:hlink>
          <a:srgbClr val="CC9900"/>
        </a:hlink>
        <a:folHlink>
          <a:srgbClr val="9966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2">
        <a:dk1>
          <a:srgbClr val="746354"/>
        </a:dk1>
        <a:lt1>
          <a:srgbClr val="FFFFFF"/>
        </a:lt1>
        <a:dk2>
          <a:srgbClr val="523E26"/>
        </a:dk2>
        <a:lt2>
          <a:srgbClr val="E1DFAF"/>
        </a:lt2>
        <a:accent1>
          <a:srgbClr val="CC9900"/>
        </a:accent1>
        <a:accent2>
          <a:srgbClr val="669900"/>
        </a:accent2>
        <a:accent3>
          <a:srgbClr val="B3AFAC"/>
        </a:accent3>
        <a:accent4>
          <a:srgbClr val="DADADA"/>
        </a:accent4>
        <a:accent5>
          <a:srgbClr val="E2CAAA"/>
        </a:accent5>
        <a:accent6>
          <a:srgbClr val="5C8A00"/>
        </a:accent6>
        <a:hlink>
          <a:srgbClr val="CCCC00"/>
        </a:hlink>
        <a:folHlink>
          <a:srgbClr val="AC793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3">
        <a:dk1>
          <a:srgbClr val="667B5B"/>
        </a:dk1>
        <a:lt1>
          <a:srgbClr val="E6E6DA"/>
        </a:lt1>
        <a:dk2>
          <a:srgbClr val="295200"/>
        </a:dk2>
        <a:lt2>
          <a:srgbClr val="F3F2D9"/>
        </a:lt2>
        <a:accent1>
          <a:srgbClr val="808000"/>
        </a:accent1>
        <a:accent2>
          <a:srgbClr val="838D75"/>
        </a:accent2>
        <a:accent3>
          <a:srgbClr val="ACB3AA"/>
        </a:accent3>
        <a:accent4>
          <a:srgbClr val="C4C4BA"/>
        </a:accent4>
        <a:accent5>
          <a:srgbClr val="C0C0AA"/>
        </a:accent5>
        <a:accent6>
          <a:srgbClr val="767F69"/>
        </a:accent6>
        <a:hlink>
          <a:srgbClr val="33CC33"/>
        </a:hlink>
        <a:folHlink>
          <a:srgbClr val="33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4">
        <a:dk1>
          <a:srgbClr val="86615A"/>
        </a:dk1>
        <a:lt1>
          <a:srgbClr val="FFFFFF"/>
        </a:lt1>
        <a:dk2>
          <a:srgbClr val="633427"/>
        </a:dk2>
        <a:lt2>
          <a:srgbClr val="E9DDCD"/>
        </a:lt2>
        <a:accent1>
          <a:srgbClr val="A34545"/>
        </a:accent1>
        <a:accent2>
          <a:srgbClr val="C86400"/>
        </a:accent2>
        <a:accent3>
          <a:srgbClr val="B7AEAC"/>
        </a:accent3>
        <a:accent4>
          <a:srgbClr val="DADADA"/>
        </a:accent4>
        <a:accent5>
          <a:srgbClr val="CEB0B0"/>
        </a:accent5>
        <a:accent6>
          <a:srgbClr val="B55A00"/>
        </a:accent6>
        <a:hlink>
          <a:srgbClr val="ECAE00"/>
        </a:hlink>
        <a:folHlink>
          <a:srgbClr val="BAA8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5">
        <a:dk1>
          <a:srgbClr val="009999"/>
        </a:dk1>
        <a:lt1>
          <a:srgbClr val="EAEAEA"/>
        </a:lt1>
        <a:dk2>
          <a:srgbClr val="006666"/>
        </a:dk2>
        <a:lt2>
          <a:srgbClr val="FFFFCC"/>
        </a:lt2>
        <a:accent1>
          <a:srgbClr val="339966"/>
        </a:accent1>
        <a:accent2>
          <a:srgbClr val="5E855B"/>
        </a:accent2>
        <a:accent3>
          <a:srgbClr val="AAB8B8"/>
        </a:accent3>
        <a:accent4>
          <a:srgbClr val="C8C8C8"/>
        </a:accent4>
        <a:accent5>
          <a:srgbClr val="ADCAB8"/>
        </a:accent5>
        <a:accent6>
          <a:srgbClr val="547852"/>
        </a:accent6>
        <a:hlink>
          <a:srgbClr val="EEC85E"/>
        </a:hlink>
        <a:folHlink>
          <a:srgbClr val="AA845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6">
        <a:dk1>
          <a:srgbClr val="B8A47C"/>
        </a:dk1>
        <a:lt1>
          <a:srgbClr val="FFFFFF"/>
        </a:lt1>
        <a:dk2>
          <a:srgbClr val="A68A58"/>
        </a:dk2>
        <a:lt2>
          <a:srgbClr val="DAD79C"/>
        </a:lt2>
        <a:accent1>
          <a:srgbClr val="816B35"/>
        </a:accent1>
        <a:accent2>
          <a:srgbClr val="FFCC00"/>
        </a:accent2>
        <a:accent3>
          <a:srgbClr val="D0C4B4"/>
        </a:accent3>
        <a:accent4>
          <a:srgbClr val="DADADA"/>
        </a:accent4>
        <a:accent5>
          <a:srgbClr val="C1BAAE"/>
        </a:accent5>
        <a:accent6>
          <a:srgbClr val="E7B900"/>
        </a:accent6>
        <a:hlink>
          <a:srgbClr val="0066CC"/>
        </a:hlink>
        <a:folHlink>
          <a:srgbClr val="00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7">
        <a:dk1>
          <a:srgbClr val="336699"/>
        </a:dk1>
        <a:lt1>
          <a:srgbClr val="F8F8F8"/>
        </a:lt1>
        <a:dk2>
          <a:srgbClr val="003366"/>
        </a:dk2>
        <a:lt2>
          <a:srgbClr val="D1DDD4"/>
        </a:lt2>
        <a:accent1>
          <a:srgbClr val="3399FF"/>
        </a:accent1>
        <a:accent2>
          <a:srgbClr val="006699"/>
        </a:accent2>
        <a:accent3>
          <a:srgbClr val="AAADB8"/>
        </a:accent3>
        <a:accent4>
          <a:srgbClr val="D4D4D4"/>
        </a:accent4>
        <a:accent5>
          <a:srgbClr val="ADCAFF"/>
        </a:accent5>
        <a:accent6>
          <a:srgbClr val="005C8A"/>
        </a:accent6>
        <a:hlink>
          <a:srgbClr val="86C0CE"/>
        </a:hlink>
        <a:folHlink>
          <a:srgbClr val="00808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4_Склон">
  <a:themeElements>
    <a:clrScheme name="Склон 5">
      <a:dk1>
        <a:srgbClr val="009999"/>
      </a:dk1>
      <a:lt1>
        <a:srgbClr val="EAEAEA"/>
      </a:lt1>
      <a:dk2>
        <a:srgbClr val="006666"/>
      </a:dk2>
      <a:lt2>
        <a:srgbClr val="FFFFCC"/>
      </a:lt2>
      <a:accent1>
        <a:srgbClr val="339966"/>
      </a:accent1>
      <a:accent2>
        <a:srgbClr val="5E855B"/>
      </a:accent2>
      <a:accent3>
        <a:srgbClr val="AAB8B8"/>
      </a:accent3>
      <a:accent4>
        <a:srgbClr val="C8C8C8"/>
      </a:accent4>
      <a:accent5>
        <a:srgbClr val="ADCAB8"/>
      </a:accent5>
      <a:accent6>
        <a:srgbClr val="547852"/>
      </a:accent6>
      <a:hlink>
        <a:srgbClr val="EEC85E"/>
      </a:hlink>
      <a:folHlink>
        <a:srgbClr val="AA8456"/>
      </a:folHlink>
    </a:clrScheme>
    <a:fontScheme name="Склон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Склон 1">
        <a:dk1>
          <a:srgbClr val="5B5B49"/>
        </a:dk1>
        <a:lt1>
          <a:srgbClr val="DDDDDD"/>
        </a:lt1>
        <a:dk2>
          <a:srgbClr val="2B2A00"/>
        </a:dk2>
        <a:lt2>
          <a:srgbClr val="E0DFBE"/>
        </a:lt2>
        <a:accent1>
          <a:srgbClr val="878543"/>
        </a:accent1>
        <a:accent2>
          <a:srgbClr val="716E00"/>
        </a:accent2>
        <a:accent3>
          <a:srgbClr val="ACACAA"/>
        </a:accent3>
        <a:accent4>
          <a:srgbClr val="BDBDBD"/>
        </a:accent4>
        <a:accent5>
          <a:srgbClr val="C3C2B0"/>
        </a:accent5>
        <a:accent6>
          <a:srgbClr val="666300"/>
        </a:accent6>
        <a:hlink>
          <a:srgbClr val="CC9900"/>
        </a:hlink>
        <a:folHlink>
          <a:srgbClr val="9966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2">
        <a:dk1>
          <a:srgbClr val="746354"/>
        </a:dk1>
        <a:lt1>
          <a:srgbClr val="FFFFFF"/>
        </a:lt1>
        <a:dk2>
          <a:srgbClr val="523E26"/>
        </a:dk2>
        <a:lt2>
          <a:srgbClr val="E1DFAF"/>
        </a:lt2>
        <a:accent1>
          <a:srgbClr val="CC9900"/>
        </a:accent1>
        <a:accent2>
          <a:srgbClr val="669900"/>
        </a:accent2>
        <a:accent3>
          <a:srgbClr val="B3AFAC"/>
        </a:accent3>
        <a:accent4>
          <a:srgbClr val="DADADA"/>
        </a:accent4>
        <a:accent5>
          <a:srgbClr val="E2CAAA"/>
        </a:accent5>
        <a:accent6>
          <a:srgbClr val="5C8A00"/>
        </a:accent6>
        <a:hlink>
          <a:srgbClr val="CCCC00"/>
        </a:hlink>
        <a:folHlink>
          <a:srgbClr val="AC793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3">
        <a:dk1>
          <a:srgbClr val="667B5B"/>
        </a:dk1>
        <a:lt1>
          <a:srgbClr val="E6E6DA"/>
        </a:lt1>
        <a:dk2>
          <a:srgbClr val="295200"/>
        </a:dk2>
        <a:lt2>
          <a:srgbClr val="F3F2D9"/>
        </a:lt2>
        <a:accent1>
          <a:srgbClr val="808000"/>
        </a:accent1>
        <a:accent2>
          <a:srgbClr val="838D75"/>
        </a:accent2>
        <a:accent3>
          <a:srgbClr val="ACB3AA"/>
        </a:accent3>
        <a:accent4>
          <a:srgbClr val="C4C4BA"/>
        </a:accent4>
        <a:accent5>
          <a:srgbClr val="C0C0AA"/>
        </a:accent5>
        <a:accent6>
          <a:srgbClr val="767F69"/>
        </a:accent6>
        <a:hlink>
          <a:srgbClr val="33CC33"/>
        </a:hlink>
        <a:folHlink>
          <a:srgbClr val="33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4">
        <a:dk1>
          <a:srgbClr val="86615A"/>
        </a:dk1>
        <a:lt1>
          <a:srgbClr val="FFFFFF"/>
        </a:lt1>
        <a:dk2>
          <a:srgbClr val="633427"/>
        </a:dk2>
        <a:lt2>
          <a:srgbClr val="E9DDCD"/>
        </a:lt2>
        <a:accent1>
          <a:srgbClr val="A34545"/>
        </a:accent1>
        <a:accent2>
          <a:srgbClr val="C86400"/>
        </a:accent2>
        <a:accent3>
          <a:srgbClr val="B7AEAC"/>
        </a:accent3>
        <a:accent4>
          <a:srgbClr val="DADADA"/>
        </a:accent4>
        <a:accent5>
          <a:srgbClr val="CEB0B0"/>
        </a:accent5>
        <a:accent6>
          <a:srgbClr val="B55A00"/>
        </a:accent6>
        <a:hlink>
          <a:srgbClr val="ECAE00"/>
        </a:hlink>
        <a:folHlink>
          <a:srgbClr val="BAA8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5">
        <a:dk1>
          <a:srgbClr val="009999"/>
        </a:dk1>
        <a:lt1>
          <a:srgbClr val="EAEAEA"/>
        </a:lt1>
        <a:dk2>
          <a:srgbClr val="006666"/>
        </a:dk2>
        <a:lt2>
          <a:srgbClr val="FFFFCC"/>
        </a:lt2>
        <a:accent1>
          <a:srgbClr val="339966"/>
        </a:accent1>
        <a:accent2>
          <a:srgbClr val="5E855B"/>
        </a:accent2>
        <a:accent3>
          <a:srgbClr val="AAB8B8"/>
        </a:accent3>
        <a:accent4>
          <a:srgbClr val="C8C8C8"/>
        </a:accent4>
        <a:accent5>
          <a:srgbClr val="ADCAB8"/>
        </a:accent5>
        <a:accent6>
          <a:srgbClr val="547852"/>
        </a:accent6>
        <a:hlink>
          <a:srgbClr val="EEC85E"/>
        </a:hlink>
        <a:folHlink>
          <a:srgbClr val="AA845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6">
        <a:dk1>
          <a:srgbClr val="B8A47C"/>
        </a:dk1>
        <a:lt1>
          <a:srgbClr val="FFFFFF"/>
        </a:lt1>
        <a:dk2>
          <a:srgbClr val="A68A58"/>
        </a:dk2>
        <a:lt2>
          <a:srgbClr val="DAD79C"/>
        </a:lt2>
        <a:accent1>
          <a:srgbClr val="816B35"/>
        </a:accent1>
        <a:accent2>
          <a:srgbClr val="FFCC00"/>
        </a:accent2>
        <a:accent3>
          <a:srgbClr val="D0C4B4"/>
        </a:accent3>
        <a:accent4>
          <a:srgbClr val="DADADA"/>
        </a:accent4>
        <a:accent5>
          <a:srgbClr val="C1BAAE"/>
        </a:accent5>
        <a:accent6>
          <a:srgbClr val="E7B900"/>
        </a:accent6>
        <a:hlink>
          <a:srgbClr val="0066CC"/>
        </a:hlink>
        <a:folHlink>
          <a:srgbClr val="00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7">
        <a:dk1>
          <a:srgbClr val="336699"/>
        </a:dk1>
        <a:lt1>
          <a:srgbClr val="F8F8F8"/>
        </a:lt1>
        <a:dk2>
          <a:srgbClr val="003366"/>
        </a:dk2>
        <a:lt2>
          <a:srgbClr val="D1DDD4"/>
        </a:lt2>
        <a:accent1>
          <a:srgbClr val="3399FF"/>
        </a:accent1>
        <a:accent2>
          <a:srgbClr val="006699"/>
        </a:accent2>
        <a:accent3>
          <a:srgbClr val="AAADB8"/>
        </a:accent3>
        <a:accent4>
          <a:srgbClr val="D4D4D4"/>
        </a:accent4>
        <a:accent5>
          <a:srgbClr val="ADCAFF"/>
        </a:accent5>
        <a:accent6>
          <a:srgbClr val="005C8A"/>
        </a:accent6>
        <a:hlink>
          <a:srgbClr val="86C0CE"/>
        </a:hlink>
        <a:folHlink>
          <a:srgbClr val="00808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194</Words>
  <Application>Microsoft Office PowerPoint</Application>
  <PresentationFormat>Экран (4:3)</PresentationFormat>
  <Paragraphs>57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8</vt:i4>
      </vt:variant>
      <vt:variant>
        <vt:lpstr>Заголовки слайдов</vt:lpstr>
      </vt:variant>
      <vt:variant>
        <vt:i4>8</vt:i4>
      </vt:variant>
    </vt:vector>
  </HeadingPairs>
  <TitlesOfParts>
    <vt:vector size="16" baseType="lpstr">
      <vt:lpstr>Пиксел</vt:lpstr>
      <vt:lpstr>Склон</vt:lpstr>
      <vt:lpstr>1_Склон</vt:lpstr>
      <vt:lpstr>1_Пиксел</vt:lpstr>
      <vt:lpstr>2_Склон</vt:lpstr>
      <vt:lpstr>Оформление по умолчанию</vt:lpstr>
      <vt:lpstr>3_Склон</vt:lpstr>
      <vt:lpstr>4_Склон</vt:lpstr>
      <vt:lpstr>  Учитель начальных классов: Миронова Лариса Викторовна Город Чита, МБОУ СОШ №11 </vt:lpstr>
      <vt:lpstr>Слайд 2</vt:lpstr>
      <vt:lpstr>Слайд 3</vt:lpstr>
      <vt:lpstr>Слайд 4</vt:lpstr>
      <vt:lpstr>Слайд 5</vt:lpstr>
      <vt:lpstr>Тест</vt:lpstr>
      <vt:lpstr>ПРОВЕРКА:</vt:lpstr>
      <vt:lpstr>Спасибо за урок!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Учитель начальных классов: Миронова Лариса Викторовна Город Борзя, МОУ СОШ №43 </dc:title>
  <dc:creator>1</dc:creator>
  <cp:lastModifiedBy>admin</cp:lastModifiedBy>
  <cp:revision>4</cp:revision>
  <dcterms:created xsi:type="dcterms:W3CDTF">2015-01-02T10:08:14Z</dcterms:created>
  <dcterms:modified xsi:type="dcterms:W3CDTF">2020-01-31T01:21:00Z</dcterms:modified>
</cp:coreProperties>
</file>