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"/>
  </p:notesMasterIdLst>
  <p:sldIdLst>
    <p:sldId id="256" r:id="rId4"/>
    <p:sldId id="258" r:id="rId5"/>
    <p:sldId id="260" r:id="rId6"/>
    <p:sldId id="259" r:id="rId7"/>
    <p:sldId id="261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109E6-6B5D-4348-90E5-4241C08F1CDA}" type="datetimeFigureOut">
              <a:rPr lang="en-US" smtClean="0"/>
              <a:t>07/13/2020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0E44E-2179-4D32-B5D8-3C0B36B8CA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1C8129C3-A7C7-4C7A-A330-612BA00F8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lum bright="0" contrast="0"/>
          </a:blip>
          <a:srcRect l="0" t="0" r="0" b="0"/>
          <a:stretch>
            <a:fillRect l="0" t="0" r="0" b="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7A502-D998-4455-B86C-BAC3D39EE6E9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43C38-F54C-4D5E-8645-70B0792558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lum bright="0" contrast="0"/>
          </a:blip>
          <a:srcRect l="0" t="0" r="0" b="0"/>
          <a:stretch>
            <a:fillRect l="0" t="-1000" r="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B82AE-FB32-4E1D-B592-12B83057EA8F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D6861-79B5-4F56-816D-0268D2B1C1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hyperlink" Target="http://zolotayaribka.caduk.ru/images/0_adb38_14b57821_xl.png" TargetMode="External"/><Relationship Id="rId2" Type="http://schemas.openxmlformats.org/officeDocument/2006/relationships/hyperlink" Target="http://img10.proshkolu.ru/content/media/pic/std/4000000/3320000/3319652-02b34db6c9b1ac7a.png" TargetMode="External"/><Relationship Id="rId3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 noEditPoints="1"/>
          </p:cNvSpPr>
          <p:nvPr>
            <p:ph type="ctrTitle"/>
          </p:nvPr>
        </p:nvSpPr>
        <p:spPr>
          <a:xfrm>
            <a:off x="755576" y="2294475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Поделки из осенних листьев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пластилина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/>
          <p:nvPr/>
        </p:nvSpPr>
        <p:spPr>
          <a:xfrm>
            <a:off x="3995060" y="291230"/>
            <a:ext cx="1279545" cy="5255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 класс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mbed.gyazo.com/4e66ea0c3784bc163141c56c3a2f58dd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3568" y="908720"/>
            <a:ext cx="7848872" cy="5270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mohozyajki.ru/wp-content/uploads/2011/11/2011-10-21-19.32.4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528" y="548680"/>
            <a:ext cx="8365700" cy="58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prostodelkino.com/uploads/posts/2012-12-14/image_12067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99592" y="620688"/>
            <a:ext cx="7344816" cy="5508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arm6.staticflickr.com/5487/10688580343_ef2565ba13_c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536" y="764704"/>
            <a:ext cx="8412229" cy="5352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4/11/obrazy_osieni5.png"/>
          <p:cNvPicPr>
            <a:picLocks noChangeAspect="1" noChangeArrowheads="1"/>
          </p:cNvPicPr>
          <p:nvPr/>
        </p:nvPicPr>
        <p:blipFill>
          <a:blip r:embed="rId1"/>
          <a:srcRect l="19656" r="19865"/>
          <a:stretch/>
        </p:blipFill>
        <p:spPr bwMode="auto">
          <a:xfrm>
            <a:off x="1979712" y="404664"/>
            <a:ext cx="4968552" cy="6145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6/92/7/92007463_4979214_321300x20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584" y="980728"/>
            <a:ext cx="74528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ed-kopilka.ru/upload/blogs/18100_594e2d942b4153ad339cb048ec71efaf.jpg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71600" y="836712"/>
            <a:ext cx="7002231" cy="4987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663" y="2832594"/>
            <a:ext cx="8280920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https://embed.gyazo.com/4e66ea0c3784bc163141c56c3a2f58dd.png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7953" y="3213276"/>
            <a:ext cx="8280920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http://domohozyajki.ru/wp-content/uploads/2011/11/2011-10-21-19.32.44.jpg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6070" y="3588283"/>
            <a:ext cx="7727908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http://prostodelkino.com/uploads/posts/2012-12-14/image_120673.jpg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5892" y="3963290"/>
            <a:ext cx="8064896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http://farm6.staticflickr.com/5487/10688580343_ef2565ba13_c.jpg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7063" y="4338297"/>
            <a:ext cx="7848872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http://volna.org/wp-content/uploads/2014/11/obrazy_osieni5.png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7063" y="4707629"/>
            <a:ext cx="8640960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http://img1.liveinternet.ru/images/attach/c/6/92/7/92007463_4979214_321300x200.jpg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3805" y="5076961"/>
            <a:ext cx="8784976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https://cdn1.imgbb.ru/user/69/693533/201509/2d6a257ca6e6dca5056524c52646f45a.jpg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7216" y="5446293"/>
            <a:ext cx="8746198" cy="37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http://ped-kopilka.ru/upload/blogs/18100_594e2d942b4153ad339cb048ec71efaf.jpg.jpg</a:t>
            </a:r>
            <a:endParaRPr lang="ru-RU" dirty="0"/>
          </a:p>
        </p:txBody>
      </p:sp>
      <p:sp>
        <p:nvSpPr>
          <p:cNvPr id="11" name="Подзаголовок 2"/>
          <p:cNvSpPr/>
          <p:nvPr/>
        </p:nvSpPr>
        <p:spPr>
          <a:xfrm>
            <a:off x="442222" y="1103860"/>
            <a:ext cx="9424575" cy="175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ru-RU" sz="2000" b="1" i="1" u="none" strike="noStrike" kern="1200" cap="none" spc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Шаблон: </a:t>
            </a:r>
            <a:r>
              <a:rPr kumimoji="0" lang="ru-RU" sz="2000" b="1" i="1" u="none" strike="noStrike" kern="1200" cap="none" spc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М.Ю.Явдосюк</a:t>
            </a:r>
            <a:endParaRPr kumimoji="0" lang="ru-RU" sz="2000" b="1" i="0" u="none" strike="noStrike" kern="1200" cap="none" spc="0" baseline="0" noProof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457200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ru-RU" sz="2000" b="1" i="1" u="none" strike="noStrike" kern="1200" cap="none" spc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МБОУ «Еланская СОШ № 2» </a:t>
            </a:r>
            <a:endParaRPr kumimoji="0" lang="ru-RU" sz="2000" b="1" i="0" u="none" strike="noStrike" kern="1200" cap="none" spc="0" baseline="0" noProof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457200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ru-RU" sz="2000" b="1" i="1" u="none" strike="noStrike" kern="1200" cap="none" spc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Еланского муниципального района Волгоградской области</a:t>
            </a:r>
            <a:endParaRPr kumimoji="0" lang="ru-RU" sz="2000" b="1" i="0" u="none" strike="noStrike" kern="1200" cap="none" spc="0" baseline="0" noProof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>
                <a:hlinkClick r:id="rId1"/>
              </a:rPr>
              <a:t>http://zolotayaribka.caduk.ru/images/0_adb38_14b57821_xl.png</a:t>
            </a:r>
            <a:endParaRPr lang="ru-RU" sz="1900" dirty="0"/>
          </a:p>
          <a:p>
            <a:r>
              <a:rPr lang="en-US" sz="1900" dirty="0">
                <a:hlinkClick r:id="rId2"/>
              </a:rPr>
              <a:t>http://img10.proshkolu.ru/content/media/pic/std/4000000/3320000/3319652-02b34db6c9b1ac7a.png</a:t>
            </a:r>
            <a:endParaRPr lang="ru-RU" sz="1900" dirty="0"/>
          </a:p>
          <a:p>
            <a:pPr marL="34290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endParaRPr kumimoji="0" lang="ru-RU" sz="1900" b="0" i="0" u="none" strike="noStrike" kern="1200" cap="none" spc="0" baseline="0" noProof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1167" y="449299"/>
            <a:ext cx="5653182" cy="5255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Используемые Интернет-ресурсы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Специальное оформление</vt:lpstr>
      <vt:lpstr>1_Специальное оформление</vt:lpstr>
      <vt:lpstr>Поделки из осенних листьев с использованием пластилина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001</dc:creator>
  <cp:lastModifiedBy>207 каб</cp:lastModifiedBy>
  <cp:revision>12</cp:revision>
  <dcterms:created xsi:type="dcterms:W3CDTF">2015-02-09T15:26:56Z</dcterms:created>
  <dcterms:modified xsi:type="dcterms:W3CDTF">2016-10-07T08:55:23Z</dcterms:modified>
</cp:coreProperties>
</file>