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5" r:id="rId4"/>
    <p:sldId id="263" r:id="rId5"/>
    <p:sldId id="266" r:id="rId6"/>
    <p:sldId id="267" r:id="rId7"/>
    <p:sldId id="268" r:id="rId8"/>
    <p:sldId id="269" r:id="rId9"/>
    <p:sldId id="270" r:id="rId10"/>
    <p:sldId id="278" r:id="rId11"/>
    <p:sldId id="279" r:id="rId12"/>
    <p:sldId id="275" r:id="rId13"/>
    <p:sldId id="276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50" d="100"/>
          <a:sy n="50" d="100"/>
        </p:scale>
        <p:origin x="-10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17.06.2020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/>
          <a:lstStyle/>
          <a:p>
            <a:r>
              <a:rPr lang="ru-RU" altLang="zh-CN" sz="32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МБДОУ «Детский сад № 119»</a:t>
            </a:r>
            <a:br>
              <a:rPr lang="ru-RU" altLang="zh-CN" sz="32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</a:br>
            <a:r>
              <a:rPr lang="ru-RU" altLang="zh-CN" sz="3200" dirty="0" smtClean="0">
                <a:latin typeface="Times New Roman" pitchFamily="18" charset="0"/>
                <a:ea typeface="宋体" charset="-122"/>
                <a:cs typeface="Times New Roman" pitchFamily="18" charset="0"/>
              </a:rPr>
              <a:t>Советский р-н, г. Воронеж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8208912" cy="4536504"/>
          </a:xfrm>
        </p:spPr>
        <p:txBody>
          <a:bodyPr/>
          <a:lstStyle/>
          <a:p>
            <a:pPr eaLnBrk="1" hangingPunct="1"/>
            <a:endParaRPr lang="ru-RU" altLang="zh-CN" sz="4400" b="1" dirty="0" smtClean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 eaLnBrk="1" hangingPunct="1"/>
            <a:r>
              <a:rPr lang="ru-RU" altLang="zh-CN" sz="4400" b="1" dirty="0" smtClean="0">
                <a:solidFill>
                  <a:srgbClr val="C00000"/>
                </a:solidFill>
                <a:latin typeface="Times New Roman" pitchFamily="18" charset="0"/>
                <a:ea typeface="宋体" charset="-122"/>
                <a:cs typeface="Times New Roman" pitchFamily="18" charset="0"/>
              </a:rPr>
              <a:t>БЕРЕГИТЕ  ЛЕС ОТ ПОЖАРА</a:t>
            </a:r>
          </a:p>
          <a:p>
            <a:pPr eaLnBrk="1" hangingPunct="1"/>
            <a:endParaRPr lang="ru-RU" altLang="zh-CN" sz="4400" dirty="0" smtClean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 eaLnBrk="1" hangingPunct="1"/>
            <a:endParaRPr lang="ru-RU" altLang="zh-CN" sz="4400" dirty="0" smtClean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 algn="l" eaLnBrk="1" hangingPunct="1"/>
            <a:r>
              <a:rPr lang="ru-RU" altLang="zh-CN" dirty="0" smtClean="0">
                <a:solidFill>
                  <a:schemeClr val="tx1"/>
                </a:solidFill>
                <a:latin typeface="Times New Roman" pitchFamily="18" charset="0"/>
                <a:ea typeface="宋体" charset="-122"/>
                <a:cs typeface="Times New Roman" pitchFamily="18" charset="0"/>
              </a:rPr>
              <a:t>Воспитатель Ткачук И.А., ВКК</a:t>
            </a:r>
          </a:p>
          <a:p>
            <a:endParaRPr lang="ru-RU" dirty="0"/>
          </a:p>
        </p:txBody>
      </p:sp>
      <p:pic>
        <p:nvPicPr>
          <p:cNvPr id="1026" name="Picture 2" descr="C:\Users\User\Desktop\ЭКОЛОГИЧЕСКИЕ ПРОЕКТЫ\image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1306" y="2564904"/>
            <a:ext cx="2902694" cy="3788991"/>
          </a:xfrm>
          <a:prstGeom prst="rect">
            <a:avLst/>
          </a:prstGeom>
          <a:noFill/>
        </p:spPr>
      </p:pic>
      <p:pic>
        <p:nvPicPr>
          <p:cNvPr id="1027" name="Picture 3" descr="C:\Users\User\Desktop\ЭКОЛОГИЧЕСКИЕ ПРОЕКТЫ\image(3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1342939" cy="1752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РАСТЕНИЯ – ЭТО ЛЕГКИЕ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НАШЕЙ ПЛАНЕТЫ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ЭКОЛОГИЧЕСКИЕ ПРОЕКТЫ\2020-06-16-14-02-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7600422" cy="4111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52028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Чтобы лес, звериный дом,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пылал нигде огнем,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Чтоб не плакали букашки,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теряли гнезда пташки,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лишь пели песни птички,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берите в руки спички!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ЭКОЛОГИЧЕСКИЕ ПРОЕКТЫ\2020-06-16-00-00-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140968"/>
            <a:ext cx="6768752" cy="3191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484784"/>
            <a:ext cx="4392488" cy="792088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Тушение пожара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User\Desktop\ЭКОЛОГИЧЕСКИЕ ПРОЕКТЫ\00-04-04-s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420888"/>
            <a:ext cx="4735049" cy="3892710"/>
          </a:xfrm>
          <a:prstGeom prst="rect">
            <a:avLst/>
          </a:prstGeom>
          <a:noFill/>
        </p:spPr>
      </p:pic>
      <p:pic>
        <p:nvPicPr>
          <p:cNvPr id="5122" name="Picture 2" descr="C:\Users\User\Desktop\ЭКОЛОГИЧЕСКИЕ ПРОЕКТЫ\2020-06-17-11-13-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17032"/>
            <a:ext cx="2520280" cy="2520280"/>
          </a:xfrm>
          <a:prstGeom prst="rect">
            <a:avLst/>
          </a:prstGeom>
          <a:noFill/>
        </p:spPr>
      </p:pic>
      <p:pic>
        <p:nvPicPr>
          <p:cNvPr id="3" name="Picture 3" descr="C:\Users\User\Desktop\ЭКОЛОГИЧЕСКИЕ ПРОЕКТЫ\image(2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2361456" cy="2361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Лес беречь – сегодня это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Цель, важней которой нету.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Если лес не сохраним,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Жизнь угаснет вместе с ним!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5212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224136"/>
          </a:xfrm>
        </p:spPr>
        <p:txBody>
          <a:bodyPr/>
          <a:lstStyle/>
          <a:p>
            <a:pPr algn="ctr">
              <a:spcBef>
                <a:spcPct val="0"/>
              </a:spcBef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источник шаблона: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Фокина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Лидия Петровна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Сайт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2"/>
              </a:rPr>
              <a:t> http://linda6035.ucoz.ru/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88840"/>
            <a:ext cx="8003232" cy="4104456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формирование у детей основ экологической культуры, правильного отношения к окружающей природе.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Закрепить знания детей о причинах возникновения пожара в лесу;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Систематизировать знания о правилах пожарной безопасности в природе;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Воспитывать бережное отношение к природе.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Пожар в лесу – беда большая,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Когда с огнем шалят, не понимая,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поджигают лес,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Сгореть он может просто весь!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ЭКОЛОГИЧЕСКИЕ ПРОЕКТЫ\image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869160"/>
            <a:ext cx="1165236" cy="1521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24744"/>
            <a:ext cx="5616624" cy="1080120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Причины возникновения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пожара в лесу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564904"/>
            <a:ext cx="7920880" cy="381642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удар молнии;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поджигание сухой травы под деревьями, на полянах, лугах;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брошенная горящая спичка, окурок;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непотушенный костер;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бутылки и осколки стекла.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User\Desktop\ЭКОЛОГИЧЕСКИЕ ПРОЕКТЫ\image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005064"/>
            <a:ext cx="1741300" cy="2272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56784" cy="2232248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Вот тучи брызнули дождем,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Светло вдруг стало, точно днем.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ослепительно сверкает,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Гром оглушительный рождает,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лесу деревья поджигает?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ЭКОЛОГИЧЕСКИЕ ПРОЕКТЫ\2020-06-14-01-32-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852936"/>
            <a:ext cx="3838079" cy="3456384"/>
          </a:xfrm>
          <a:prstGeom prst="rect">
            <a:avLst/>
          </a:prstGeom>
          <a:noFill/>
        </p:spPr>
      </p:pic>
      <p:pic>
        <p:nvPicPr>
          <p:cNvPr id="2051" name="Picture 3" descr="C:\Users\User\Desktop\ЭКОЛОГИЧЕСКИЕ ПРОЕКТЫ\2020-06-14-23-31-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0646" y="2780928"/>
            <a:ext cx="3732815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7056784" cy="144016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поджигайте сухую траву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пытайтесь, ни ночью, ни днем!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земле не одни мы живем.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ЭКОЛОГИЧЕСКИЕ ПРОЕКТЫ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9"/>
            <a:ext cx="3672409" cy="3528392"/>
          </a:xfrm>
          <a:prstGeom prst="rect">
            <a:avLst/>
          </a:prstGeom>
          <a:noFill/>
        </p:spPr>
      </p:pic>
      <p:pic>
        <p:nvPicPr>
          <p:cNvPr id="3074" name="Picture 2" descr="C:\Users\User\Desktop\ЭКОЛОГИЧЕСКИЕ ПРОЕКТЫ\2020-06-13-10-28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80928"/>
            <a:ext cx="3816424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80728"/>
            <a:ext cx="6984776" cy="1728192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Спички ростом невелички,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 таят огонь и жар.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Никогда не трогай спички –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спичках прячется пожар!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ЭКОЛОГИЧЕСКИЕ ПРОЕКТЫ\2020-06-15-15-41-1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08920"/>
            <a:ext cx="3264363" cy="3600400"/>
          </a:xfrm>
          <a:prstGeom prst="rect">
            <a:avLst/>
          </a:prstGeom>
          <a:noFill/>
        </p:spPr>
      </p:pic>
      <p:pic>
        <p:nvPicPr>
          <p:cNvPr id="4099" name="Picture 3" descr="C:\Users\User\Desktop\ЭКОЛОГИЧЕСКИЕ ПРОЕКТЫ\image(2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780928"/>
            <a:ext cx="4142483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84784"/>
            <a:ext cx="6840760" cy="1152128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Дети, запомните, я вас прошу,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Костер оставлять не надо в лесу.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ЭКОЛОГИЧЕСКИЕ ПРОЕКТЫ\10-13-28-пож3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74678"/>
            <a:ext cx="3888432" cy="3634642"/>
          </a:xfrm>
          <a:prstGeom prst="rect">
            <a:avLst/>
          </a:prstGeom>
          <a:noFill/>
        </p:spPr>
      </p:pic>
      <p:pic>
        <p:nvPicPr>
          <p:cNvPr id="5122" name="Picture 2" descr="C:\Users\User\Desktop\ЭКОЛОГИЧЕСКИЕ ПРОЕКТЫ\2020-06-14-00-42-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716459"/>
            <a:ext cx="3528392" cy="3592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340768"/>
            <a:ext cx="6192688" cy="936104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Пожар в лесу может возникнуть от брошенной стекляшки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User\Desktop\ЭКОЛОГИЧЕСКИЕ ПРОЕКТЫ\00-02-11-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64904"/>
            <a:ext cx="4123998" cy="3805883"/>
          </a:xfrm>
          <a:prstGeom prst="rect">
            <a:avLst/>
          </a:prstGeom>
          <a:noFill/>
        </p:spPr>
      </p:pic>
      <p:pic>
        <p:nvPicPr>
          <p:cNvPr id="4098" name="Picture 2" descr="C:\Users\User\Desktop\ЭКОЛОГИЧЕСКИЕ ПРОЕКТЫ\image(2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80929"/>
            <a:ext cx="3408649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163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МБДОУ «Детский сад № 119» Советский р-н, г. Воронеж</vt:lpstr>
      <vt:lpstr>Цель: формирование у детей основ экологической культуры, правильного отношения к окружающей природе. Задачи: 1. Закрепить знания детей о причинах возникновения пожара в лесу; 2. Систематизировать знания о правилах пожарной безопасности в природе; 3. Воспитывать бережное отношение к природе.    </vt:lpstr>
      <vt:lpstr>Слайд 3</vt:lpstr>
      <vt:lpstr>Причины возникновения пожара в лесу</vt:lpstr>
      <vt:lpstr>Вот тучи брызнули дождем, Светло вдруг стало, точно днем. Что ослепительно сверкает, Гром оглушительный рождает, В лесу деревья поджигает? </vt:lpstr>
      <vt:lpstr>Не поджигайте сухую траву Не пытайтесь, ни ночью, ни днем! На земле не одни мы живем.</vt:lpstr>
      <vt:lpstr>Спички ростом невелички, Но таят огонь и жар. Никогда не трогай спички – В спичках прячется пожар!  </vt:lpstr>
      <vt:lpstr>Дети, запомните, я вас прошу, Костер оставлять не надо в лесу.</vt:lpstr>
      <vt:lpstr>Пожар в лесу может возникнуть от брошенной стекляшки</vt:lpstr>
      <vt:lpstr>РАСТЕНИЯ – ЭТО ЛЕГКИЕ  НАШЕЙ ПЛАНЕТЫ</vt:lpstr>
      <vt:lpstr>Чтобы лес, звериный дом, Не пылал нигде огнем, Чтоб не плакали букашки,  Не теряли гнезда пташки, И лишь пели песни птички, Не берите в руки спички! </vt:lpstr>
      <vt:lpstr>Тушение пожара</vt:lpstr>
      <vt:lpstr>Слайд 13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User</cp:lastModifiedBy>
  <cp:revision>64</cp:revision>
  <dcterms:created xsi:type="dcterms:W3CDTF">2014-07-06T18:18:01Z</dcterms:created>
  <dcterms:modified xsi:type="dcterms:W3CDTF">2020-06-17T09:03:50Z</dcterms:modified>
</cp:coreProperties>
</file>