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333F5B4-64D2-42F2-91C5-38236F690E7C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EBF7EC-5A09-4950-A3B7-7B8C79481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2C038-1779-46A9-9E20-12992D34698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2DB5DC6-2A2F-4D50-8706-B4DCEBC4A2D5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B7B1E86-7C2B-4B69-913D-482F0DC1A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B48A5-C3DD-4F3C-BE68-D0BC8B46C6DD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47938-C949-4AB1-820A-27B32CF42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8D1933-A135-4B13-8418-8E6670BF7A92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87EFA3C-8E35-44FB-A735-736478552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A4C30-C744-4AAB-AB8E-5EC729635BD8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1B330-3FDB-477C-A742-14487996E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E89B25F-7BC6-4B35-9BEC-D2DE898D948D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74729B-2310-448F-BAC3-A3E7AC601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FC8F8-9B93-40F5-BD2C-D4302E51109F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02874-F84A-476E-A2D7-C1DB15941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5712-A936-490D-972F-9EBFFC4A97BC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54A3F-DA85-4A2B-8578-13DC332C3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8D307-350E-4A29-B4DE-7C32AE9F6123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40AED-8704-42DE-A1E4-20BAFF69D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04877-6ED7-4AE5-ACF6-42A9755006F8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D4CBE-7F9D-4001-BD77-1759351A1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5E8B4-19A4-409D-A088-0A09483EA520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3DFA2-DD13-4DC8-8580-45D58064C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D0F78F-3B5B-4B19-9935-D74BBC706AD7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02A089-7D8A-40AE-82D4-D0AE156D5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3D45FB-F6F3-4F0B-8DBC-074C3B1E4140}" type="datetimeFigureOut">
              <a:rPr lang="ru-RU"/>
              <a:pPr>
                <a:defRPr/>
              </a:pPr>
              <a:t>14.07.2020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C8F593-9C35-4A47-9392-4FCBD4D59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ДЕЛОВЫЕ ИГРЫ</a:t>
            </a:r>
            <a:endParaRPr lang="ru-RU" sz="7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29000" y="4786313"/>
            <a:ext cx="5114925" cy="1785937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Подготовил</a:t>
            </a:r>
            <a:r>
              <a:rPr lang="ru-RU" sz="2400" dirty="0" smtClean="0">
                <a:latin typeface="Arial" charset="0"/>
              </a:rPr>
              <a:t>а</a:t>
            </a:r>
            <a:r>
              <a:rPr lang="ru-RU" sz="2400" dirty="0" smtClean="0"/>
              <a:t>:</a:t>
            </a:r>
          </a:p>
          <a:p>
            <a:pPr algn="l"/>
            <a:r>
              <a:rPr lang="ru-RU" sz="2400" dirty="0" smtClean="0"/>
              <a:t>Комарова Анастасия Валериевна</a:t>
            </a:r>
          </a:p>
          <a:p>
            <a:pPr algn="l"/>
            <a:r>
              <a:rPr lang="ru-RU" sz="2400" dirty="0" smtClean="0"/>
              <a:t>Воспитатель высшей квалификационной </a:t>
            </a:r>
            <a:r>
              <a:rPr lang="ru-RU" sz="2400" dirty="0" smtClean="0"/>
              <a:t>категории</a:t>
            </a:r>
          </a:p>
        </p:txBody>
      </p:sp>
      <p:sp>
        <p:nvSpPr>
          <p:cNvPr id="14340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14341" name="Picture 4" descr="Курсы воспитатель на круизный лайнер. Обучение в Херсоне струдоустройством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071688"/>
            <a:ext cx="22145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286248" y="285750"/>
            <a:ext cx="3857652" cy="20002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/>
              <a:t> </a:t>
            </a:r>
            <a:r>
              <a:rPr lang="ru-RU" sz="4900" i="1" dirty="0" smtClean="0"/>
              <a:t>Придумайте слова-признаки</a:t>
            </a:r>
            <a:endParaRPr lang="ru-RU" sz="4900" dirty="0"/>
          </a:p>
        </p:txBody>
      </p:sp>
      <p:sp>
        <p:nvSpPr>
          <p:cNvPr id="23555" name="Содержимое 7"/>
          <p:cNvSpPr>
            <a:spLocks noGrp="1"/>
          </p:cNvSpPr>
          <p:nvPr>
            <p:ph type="body" sz="half" idx="4294967295"/>
          </p:nvPr>
        </p:nvSpPr>
        <p:spPr>
          <a:xfrm>
            <a:off x="5072063" y="2500313"/>
            <a:ext cx="3071812" cy="4000500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М-</a:t>
            </a:r>
            <a:r>
              <a:rPr lang="ru-RU" sz="3600" i="1" smtClean="0">
                <a:solidFill>
                  <a:srgbClr val="FF0000"/>
                </a:solidFill>
              </a:rPr>
              <a:t> ……</a:t>
            </a:r>
          </a:p>
          <a:p>
            <a:r>
              <a:rPr lang="ru-RU" sz="3600" b="1" i="1" smtClean="0">
                <a:solidFill>
                  <a:srgbClr val="FF0000"/>
                </a:solidFill>
              </a:rPr>
              <a:t>О-</a:t>
            </a:r>
            <a:r>
              <a:rPr lang="ru-RU" sz="3600" i="1" smtClean="0">
                <a:solidFill>
                  <a:srgbClr val="FF0000"/>
                </a:solidFill>
              </a:rPr>
              <a:t>………</a:t>
            </a:r>
          </a:p>
          <a:p>
            <a:r>
              <a:rPr lang="ru-RU" sz="3600" b="1" i="1" smtClean="0">
                <a:solidFill>
                  <a:srgbClr val="FF0000"/>
                </a:solidFill>
              </a:rPr>
              <a:t>С-</a:t>
            </a:r>
            <a:r>
              <a:rPr lang="ru-RU" sz="3600" i="1" smtClean="0">
                <a:solidFill>
                  <a:srgbClr val="FF0000"/>
                </a:solidFill>
              </a:rPr>
              <a:t>…………</a:t>
            </a:r>
          </a:p>
          <a:p>
            <a:r>
              <a:rPr lang="ru-RU" sz="3600" b="1" i="1" smtClean="0">
                <a:solidFill>
                  <a:srgbClr val="FF0000"/>
                </a:solidFill>
              </a:rPr>
              <a:t>К-</a:t>
            </a:r>
            <a:r>
              <a:rPr lang="ru-RU" sz="3600" i="1" smtClean="0">
                <a:solidFill>
                  <a:srgbClr val="FF0000"/>
                </a:solidFill>
              </a:rPr>
              <a:t>……………</a:t>
            </a:r>
          </a:p>
          <a:p>
            <a:r>
              <a:rPr lang="ru-RU" sz="3600" b="1" i="1" smtClean="0">
                <a:solidFill>
                  <a:srgbClr val="FF0000"/>
                </a:solidFill>
              </a:rPr>
              <a:t>В</a:t>
            </a:r>
            <a:r>
              <a:rPr lang="ru-RU" sz="3600" i="1" smtClean="0">
                <a:solidFill>
                  <a:srgbClr val="FF0000"/>
                </a:solidFill>
              </a:rPr>
              <a:t>………………</a:t>
            </a:r>
          </a:p>
          <a:p>
            <a:r>
              <a:rPr lang="ru-RU" sz="3600" b="1" i="1" smtClean="0">
                <a:solidFill>
                  <a:srgbClr val="FF0000"/>
                </a:solidFill>
              </a:rPr>
              <a:t>А</a:t>
            </a:r>
            <a:r>
              <a:rPr lang="ru-RU" sz="3600" i="1" smtClean="0">
                <a:solidFill>
                  <a:srgbClr val="FF0000"/>
                </a:solidFill>
              </a:rPr>
              <a:t>…</a:t>
            </a:r>
            <a:r>
              <a:rPr lang="ru-RU" sz="3600" smtClean="0">
                <a:solidFill>
                  <a:srgbClr val="FF0000"/>
                </a:solidFill>
              </a:rPr>
              <a:t>…………….</a:t>
            </a:r>
          </a:p>
        </p:txBody>
      </p:sp>
      <p:pic>
        <p:nvPicPr>
          <p:cNvPr id="23556" name="Рисунок 29" descr="44864969_876895005_3[1].jpg"/>
          <p:cNvPicPr>
            <a:picLocks noGrp="1" noChangeAspect="1"/>
          </p:cNvPicPr>
          <p:nvPr>
            <p:ph type="pic" idx="4294967295"/>
          </p:nvPr>
        </p:nvPicPr>
        <p:blipFill>
          <a:blip r:embed="rId2"/>
          <a:srcRect l="19403" r="19403"/>
          <a:stretch>
            <a:fillRect/>
          </a:stretch>
        </p:blipFill>
        <p:spPr>
          <a:xfrm>
            <a:off x="428625" y="357188"/>
            <a:ext cx="3714750" cy="6072187"/>
          </a:xfrm>
        </p:spPr>
      </p:pic>
      <p:sp>
        <p:nvSpPr>
          <p:cNvPr id="23557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3558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7200" dirty="0" smtClean="0"/>
              <a:t>Птицы</a:t>
            </a:r>
            <a:endParaRPr lang="ru-RU" sz="7200" dirty="0"/>
          </a:p>
        </p:txBody>
      </p:sp>
      <p:sp>
        <p:nvSpPr>
          <p:cNvPr id="24580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4581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4582" name="Rectangle 5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4583" name="Rectangle 6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4584" name="Rectangle 7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4585" name="Прямоугольник 9"/>
          <p:cNvSpPr>
            <a:spLocks noChangeArrowheads="1"/>
          </p:cNvSpPr>
          <p:nvPr/>
        </p:nvSpPr>
        <p:spPr bwMode="auto">
          <a:xfrm>
            <a:off x="3286125" y="1428750"/>
            <a:ext cx="435768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latin typeface="Times New Roman" pitchFamily="18" charset="0"/>
                <a:cs typeface="Times New Roman" pitchFamily="18" charset="0"/>
              </a:rPr>
              <a:t>дрозд, синица, свиристель, казуар,</a:t>
            </a:r>
          </a:p>
          <a:p>
            <a:r>
              <a:rPr lang="ru-RU" sz="4400" b="1" i="1">
                <a:latin typeface="Times New Roman" pitchFamily="18" charset="0"/>
                <a:cs typeface="Times New Roman" pitchFamily="18" charset="0"/>
              </a:rPr>
              <a:t>озерная чайка, </a:t>
            </a:r>
          </a:p>
          <a:p>
            <a:r>
              <a:rPr lang="ru-RU" sz="4400" b="1" i="1">
                <a:latin typeface="Times New Roman" pitchFamily="18" charset="0"/>
                <a:cs typeface="Times New Roman" pitchFamily="18" charset="0"/>
              </a:rPr>
              <a:t>белая трясогузка, тукан.</a:t>
            </a:r>
          </a:p>
        </p:txBody>
      </p:sp>
      <p:pic>
        <p:nvPicPr>
          <p:cNvPr id="24586" name="Picture 10" descr="Kurajik - все фотографии с меткой  &quot;птицы подмосковья  &quot; Слайд-шоу Получить код.  Найдено 197 фото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63174">
            <a:off x="333375" y="481013"/>
            <a:ext cx="2471738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2" descr="перелетные птицы подмосковья фото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132432">
            <a:off x="431800" y="3627438"/>
            <a:ext cx="2428875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7242048" cy="11430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7200" dirty="0" smtClean="0"/>
              <a:t>РЕКи</a:t>
            </a:r>
            <a:endParaRPr lang="ru-RU" sz="7200" dirty="0"/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4572000" y="1714500"/>
            <a:ext cx="335756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latin typeface="Trebuchet MS" pitchFamily="34" charset="0"/>
              </a:rPr>
              <a:t>Истра, Клязьма, Незнайка, Пажа, Ахтуба, Ока</a:t>
            </a:r>
          </a:p>
        </p:txBody>
      </p:sp>
      <p:sp>
        <p:nvSpPr>
          <p:cNvPr id="26628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26629" name="Picture 3" descr="C:\Users\Админ\Desktop\img_121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022703">
            <a:off x="488950" y="419100"/>
            <a:ext cx="3265488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4" descr="C:\Users\Админ\Desktop\iCAGSML0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013601">
            <a:off x="1144588" y="3470275"/>
            <a:ext cx="320675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800" dirty="0" smtClean="0"/>
              <a:t>Лекарственные растения</a:t>
            </a:r>
            <a:endParaRPr lang="ru-RU" sz="4800" dirty="0"/>
          </a:p>
        </p:txBody>
      </p:sp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3643313" y="1785938"/>
            <a:ext cx="442912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latin typeface="Trebuchet MS" pitchFamily="34" charset="0"/>
              </a:rPr>
              <a:t>шиповник, мята, полынь, элеутерококк, календула, лимонник</a:t>
            </a:r>
          </a:p>
        </p:txBody>
      </p:sp>
      <p:pic>
        <p:nvPicPr>
          <p:cNvPr id="27651" name="Picture 3" descr="C:\Users\Админ\Desktop\0a18ef6b3a0bf28d6736baf76e201fdc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98478">
            <a:off x="384175" y="879475"/>
            <a:ext cx="2692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Users\Админ\Desktop\iCA6M5Z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31544">
            <a:off x="927100" y="3951288"/>
            <a:ext cx="2805113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60929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</a:t>
            </a:r>
            <a:endParaRPr lang="ru-RU" dirty="0"/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 rot="10800000" flipV="1">
            <a:off x="5072063" y="5934075"/>
            <a:ext cx="2857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7030A0"/>
                </a:solidFill>
                <a:latin typeface="Trebuchet MS" pitchFamily="34" charset="0"/>
              </a:rPr>
              <a:t>Д. Лихачев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 smtClean="0"/>
              <a:t>Россия</a:t>
            </a: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-Ты людям явилась впервые В названии реченьки - Россь,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 Потом обернуться Россией Росинке лесной довелось.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Тебя мы у сердца носили, В боях заслоняли собой.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Ты больше, чем мать, - ты Россия,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И все мы бессмертны тобой.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 И нет в мире слова красивей, Оно, словно солнце во мгле,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И именем светлым России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Все росы говорят на земле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род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75723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памя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85875"/>
            <a:ext cx="76438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орде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143000"/>
            <a:ext cx="7500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моск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71625"/>
            <a:ext cx="764381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че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357313"/>
            <a:ext cx="71437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росс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571625"/>
            <a:ext cx="7143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28586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/>
              <a:t>Угадай зашифрованное слово</a:t>
            </a:r>
            <a:endParaRPr lang="ru-RU" sz="3600" dirty="0"/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1075" cy="457200"/>
          </a:xfrm>
        </p:spPr>
        <p:txBody>
          <a:bodyPr/>
          <a:lstStyle/>
          <a:p>
            <a:r>
              <a:rPr lang="ru-RU" smtClean="0"/>
              <a:t>Кроссворд №1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1711325"/>
            <a:ext cx="3521075" cy="411480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1. Как называется награда, посвященная 850-летию Москвы?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2. Прозвище основателя Москвы князя Юрия.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3. Выдающийся полководец Великой Отечественной войны, маршал Победы.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4. В каком городе находится известная крепость-герой, принявшая на себя первый удар немецких захватчиков? (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5. Место службы пограничников.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6. Имя царя – основателя Санкт-Петербурга.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7. Предки русских людей.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70C0"/>
                </a:solidFill>
              </a:rPr>
              <a:t>8. Человек, любящий свою Родину.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22532" name="Текст 4"/>
          <p:cNvSpPr>
            <a:spLocks noGrp="1"/>
          </p:cNvSpPr>
          <p:nvPr>
            <p:ph type="body" sz="half" idx="3"/>
          </p:nvPr>
        </p:nvSpPr>
        <p:spPr>
          <a:xfrm>
            <a:off x="4178300" y="5867400"/>
            <a:ext cx="3521075" cy="457200"/>
          </a:xfrm>
        </p:spPr>
        <p:txBody>
          <a:bodyPr/>
          <a:lstStyle/>
          <a:p>
            <a:r>
              <a:rPr lang="ru-RU" smtClean="0"/>
              <a:t>Кроссворд №2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300" y="1711325"/>
            <a:ext cx="3521075" cy="4114800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1. Фамилия летчика, Героя Советского Союза, совершившего первый воздушный таран.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2. Сооружение для защиты жителей от врагов.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3. Могучий, самый сильный воин в Древней Руси.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4. Внезапное, быстрое наступление.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5. Программа патриотического воспитания М.Ю. Новицкой.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6. Что в мае 1945 года водрузили над рейхстагом?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7. Знак отличия различных родов войск.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1049</TotalTime>
  <Words>349</Words>
  <Application>Microsoft Office PowerPoint</Application>
  <PresentationFormat>Экран (4:3)</PresentationFormat>
  <Paragraphs>49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ДЕЛОВЫЕ ИГРЫ</vt:lpstr>
      <vt:lpstr>Россия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Угадай зашифрованное слово</vt:lpstr>
      <vt:lpstr> Придумайте слова-признаки</vt:lpstr>
      <vt:lpstr>Птицы</vt:lpstr>
      <vt:lpstr>РЕКи</vt:lpstr>
      <vt:lpstr>Лекарственные растения</vt:lpstr>
      <vt:lpstr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42</cp:revision>
  <dcterms:created xsi:type="dcterms:W3CDTF">2014-03-15T12:25:34Z</dcterms:created>
  <dcterms:modified xsi:type="dcterms:W3CDTF">2020-07-14T09:16:34Z</dcterms:modified>
</cp:coreProperties>
</file>